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2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notesSlides/notesSlide3.xml" ContentType="application/vnd.openxmlformats-officedocument.presentationml.notesSlide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notesSlides/notesSlide4.xml" ContentType="application/vnd.openxmlformats-officedocument.presentationml.notesSlide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notesSlides/notesSlide5.xml" ContentType="application/vnd.openxmlformats-officedocument.presentationml.notesSlide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notesSlides/notesSlide6.xml" ContentType="application/vnd.openxmlformats-officedocument.presentationml.notesSlide+xml"/>
  <Override PartName="/ppt/ink/ink1001.xml" ContentType="application/inkml+xml"/>
  <Override PartName="/ppt/notesSlides/notesSlide7.xml" ContentType="application/vnd.openxmlformats-officedocument.presentationml.notesSlide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notesSlides/notesSlide8.xml" ContentType="application/vnd.openxmlformats-officedocument.presentationml.notesSlide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411" r:id="rId2"/>
    <p:sldId id="1412" r:id="rId3"/>
    <p:sldId id="1413" r:id="rId4"/>
    <p:sldId id="1414" r:id="rId5"/>
    <p:sldId id="1415" r:id="rId6"/>
    <p:sldId id="1416" r:id="rId7"/>
    <p:sldId id="1417" r:id="rId8"/>
    <p:sldId id="1418" r:id="rId9"/>
    <p:sldId id="1312" r:id="rId10"/>
    <p:sldId id="1313" r:id="rId11"/>
    <p:sldId id="1314" r:id="rId12"/>
    <p:sldId id="1315" r:id="rId13"/>
    <p:sldId id="1419" r:id="rId14"/>
    <p:sldId id="1317" r:id="rId15"/>
    <p:sldId id="1318" r:id="rId16"/>
    <p:sldId id="1319" r:id="rId17"/>
    <p:sldId id="1320" r:id="rId18"/>
    <p:sldId id="1328" r:id="rId19"/>
    <p:sldId id="1322" r:id="rId20"/>
    <p:sldId id="1329" r:id="rId21"/>
    <p:sldId id="1324" r:id="rId22"/>
    <p:sldId id="1325" r:id="rId23"/>
    <p:sldId id="1327" r:id="rId24"/>
    <p:sldId id="1420" r:id="rId25"/>
    <p:sldId id="1421" r:id="rId26"/>
    <p:sldId id="1330" r:id="rId27"/>
    <p:sldId id="1331" r:id="rId28"/>
    <p:sldId id="1332" r:id="rId29"/>
    <p:sldId id="1369" r:id="rId30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4:18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1 377 19763,'0'0'1703,"13"-9"-1522,-3 1-224,-3 3 29,-1 0 0,1 0 1,1 0-1,-1 1 0,0 0 0,1 1 1,0-1-1,0 2 0,0-1 0,0 1 1,14-2-1,67 1 170,0 4 0,118 15-1,-38-1-3,899 0-2,-193-62 1461,-1-45-467,598-40 1631,-681 114-2359,497-30 150,-1232 43-311,195-11 617,-251 17-870,0 0 0,1 0 0,-1 0 0,-1-1 0,1 1 0,0 0 0,0 0 0,0 0 0,0 0 0,-1-1 0,1 1 0,0 0 0,-1 0 0,1 0 0,0-1 0,-1 1 0,1 0 1,-1-1-1,1 1 0,-2 1 0,-9 8-391,1-1 1,-2 0 0,1-1 0,-25 14-1,-58 21-6184,30-21-132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4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4 166 20083,'0'0'11809,"8"6"-11142,-5-4-653,-1 0 0,1 0 0,-1-1 0,1 1 1,-1-1-1,1 0 0,0 0 0,0 0 0,0 0 0,0 0 0,0 0 1,-1-1-1,1 0 0,4 1 0,-3-2-14,-1 0 0,1 0-1,-1 0 1,1-1 0,-1 1 0,0-1-1,0 0 1,0 1 0,0-1 0,0-1-1,0 1 1,0 0 0,-1-1 0,1 0-1,2-4 1,1 1 0,-1-1 0,-1 1 0,1-1 0,-1 0 0,0 0 0,-1-1 0,0 1 0,0-1 0,0 0 0,-1 0 0,0 1 0,-1-1 0,0-1 0,0-14 0,-1 22 0,1 0 0,-1 0 0,0 0 0,0 0 0,0 0 0,0 0 0,0 0 0,0 0 0,0 0 0,0 0 0,-1 0 0,1 0 0,0 0 0,-1 0 0,1 0 0,0 1 0,-1-1 0,1 0 0,-1 0 0,0 0 0,1 1 0,-1-1 0,1 0 0,-1 0 0,0 1 0,0-1 0,1 1 0,-1-1 0,0 1 0,0-1 0,0 1 0,0-1 0,0 1 0,1 0 0,-1-1 0,0 1 0,0 0 0,0 0 0,0 0 0,0 0 0,0 0 0,0 0 0,0 0 0,-1 0 0,-1 1 0,-1 0 0,1 0 0,0 0 0,0 0 0,0 1 0,1-1 0,-1 1 0,0 0 0,0-1 0,1 1 0,0 1 0,-1-1 0,-1 3 0,-7 8 0,1 1 0,1 0 0,0 0 0,1 1 0,1 0 0,0 0 0,1 1 0,1 0 0,0 0 0,1 0 0,1 1 0,0-1 0,2 1 0,-1 0 0,3 17 0,-1-32 0,0 0 0,0 0 0,1 0 0,-1 0 0,1 0 0,0 0 0,-1-1 0,1 1 0,0 0 0,0-1 0,0 1 0,0 0 0,0-1 0,1 1 0,-1-1 0,0 0 0,1 1 0,-1-1 0,1 0 0,-1 0 0,4 2 0,-1-2 0,-1 1 0,1-1 0,0 0 0,0 0 0,0 0 0,0-1 0,0 1 0,0-1 0,0 0 0,4-1 0,5 0 0,-2-1 0,1 0 0,0-1 0,0-1 0,-1 0 0,14-6 0,16-15 0,0-1 0,-2-2 0,64-59 0,-63 53 0,-37 30 0,23-14 0,-26 17 0,0 1 0,1 0 0,-1 0 0,1 0 0,-1 0 0,1-1 0,-1 1 0,0 0 0,1 0 0,-1 0 0,1 0 0,-1 0 0,1 0 0,-1 0 0,0 0 0,1 0 0,-1 0 0,1 1 0,-1-1 0,1 0 0,-1 0 0,0 0 0,1 0 0,-1 1 0,1-1 0,-1 0 0,0 0 0,1 1 0,-1-1 0,0 0 0,0 1 0,1-1 0,-1 0 0,0 1 0,1-1 0,-1 0 0,0 1 0,0-1 0,0 1 0,0-1 0,1 0 0,-1 1 0,0-1 0,0 1 0,0-1 0,0 1 0,0-1 0,0 1 0,0-1 0,0 0 0,0 1 0,0-1 0,0 1 0,0-1 0,-1 1 0,1-1 0,0 1 0,-1 14 0,-1-1 0,-6 30 0,4-29 0,1-1 0,-2 32 0,5-45 0,0 0 0,1 0 0,-1 0 0,0 0 0,1 0 0,-1 0 0,0 0 0,1 0 0,0 0 0,-1 0 0,1 0 0,-1 0 0,1-1 0,0 1 0,0 0 0,-1 0 0,1 0 0,0-1 0,0 1 0,0-1 0,0 1 0,0-1 0,0 1 0,0-1 0,0 1 0,0-1 0,0 0 0,0 1 0,0-1 0,0 0 0,0 0 0,0 0 0,0 0 0,0 0 0,1 0 0,-1 0 0,0 0 0,0-1 0,0 1 0,0 0 0,0-1 0,1 0 0,6 0 0,-1-1 0,0 0 0,1 0 0,-1-1 0,8-4 0,13-11 0,0-1 0,-1-1 0,-1-1 0,-1-2 0,-1 0 0,-1-2 0,30-41 0,-69 107 0,6-23 0,-31 63 0,38-73 0,0 0 0,0 0 0,1 1 0,0-1 0,1 1 0,-1-1 0,2 1 0,-1 9 0,1-17-8,0 0-1,0 0 1,1 0 0,-1 1 0,0-1-1,0 0 1,1 0 0,-1 0-1,1 0 1,-1 0 0,1 0-1,-1 0 1,1 0 0,-1 0 0,1 0-1,0 0 1,0-1 0,-1 1-1,1 0 1,0 0 0,0-1 0,0 1-1,0 0 1,0-1 0,0 1-1,1 0 1,1-1-61,0 1-1,0 0 1,0-1-1,0 0 1,0 1 0,0-1-1,0-1 1,0 1-1,6-1 1,0-1-421,0-1 1,1 0 0,-1 0-1,-1-1 1,16-8 0,-9 1-3259,0 0 1,25-25-1,-7 0-4761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3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3196 170 2274,'14'-3'5129,"-14"-3"1394,-10-5-621,0 2-5276,4 4-2369,-1 0 1866,-1 0-1,1 1 1,-1 0-1,1 1 1,-1-1-1,0 1 1,-11-2 0,8 2 58,1 0 1,1 0 0,-1-1 0,0-1 0,-9-6-1,4 1-11,-1 1 1,-1 1-1,0 0 0,0 1 0,0 0 0,-1 2 0,0 0 0,0 1 0,-28-2 1,-14 2 348,-96 6 0,120-1-504,12 2 48,0 0 0,0 2 1,1 0-1,-1 2 0,-24 10 0,-46 13 273,77-27-190,0 0 0,-1-2 0,-28 0 0,26-1-108,1 1 1,-33 4 0,-232 40 526,232-38-544,1 2 0,0 3-1,-53 19 1,-38 10 94,87-28-90,-1-2 1,-1-3-1,-88 2 0,49-10 44,-316-8 599,391 7-669,-13-2-21,0 2 0,-67 5 0,90-2 17,-1 1-1,0 0 1,1 0-1,0 1 1,0 0-1,0 1 1,0 0-1,1 1 0,0 0 1,0 1-1,1 0 1,-12 11-1,6-3-1,1 1 0,0 0 0,1 1-1,-18 32 1,-35 82-26,38-71 28,9-22 0,2 1 0,1 0 0,3 1 1,1 0-1,1 1 0,3 1 0,1-1 1,-1 53-1,6-48 4,0-4-1,2 1 0,8 70-1,-6-101 4,0 0-1,1 0 0,1 0 0,0 0 0,0-1 0,1 0 0,0 0 1,1 0-1,0 0 0,1-1 0,1 0 0,-1 0 0,18 16 1,56 39 44,-52-43-23,-1 1 0,-1 1 0,24 28 0,-32-29-87,1 0-1,2-2 1,41 34-1,-51-46 40,1-2 0,0 1 0,0-2 0,0 1 0,1-2-1,0 0 1,0-1 0,1 0 0,25 3 0,172 11-129,-131-14 8,-1 4 0,0 3 1,113 31-1,-138-24 66,1-3 0,0-2 0,1-2 0,1-3 0,66 0 0,-52-9 188,-38-1-86,1 2 1,0 1-1,0 1 0,41 10 1,-56-8 9,-1 0 0,1-1 0,0-1 0,0-1 0,1-1 1,-1-1-1,28-4 0,-15-2 1,0-1 1,-1-2-1,50-21 1,-19 3 33,-1-3 0,-1-2 0,-2-4 0,-2-1 0,-1-3 0,-2-3 0,-2-2 0,-2-2 0,-2-2 0,50-68 0,-71 77 64,-1-2 1,-2 0-1,17-47 1,47-145 167,-30 73 344,-44 124-561,-1 0-1,-2-1 1,-1 0-1,-3-1 1,5-61-1,-11 85-55,-1-1 0,0 0 0,-2 1 0,0-1 0,0 1 0,-2 0 0,0 0 0,-1 0 0,0 0 0,-2 1 0,1-1 0,-2 2 0,0-1 0,-1 1 0,0 0 0,-13-13 0,16 21-71,0 0-1,-1 1 1,1 0 0,-1 0-1,0 0 1,-1 1 0,1 0 0,-1 0-1,-16-4 1,-3 1-2981,-46-7-1,68 13 2483,-66-9-9000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3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8840,'0'0'22197,"-10"6"-21278,-33 22-241,40-26-669,1 0 0,-1 1 0,1-1 1,0 1-1,0 0 0,0 0 0,0 0 1,0 0-1,1 0 0,-1 0 1,1 0-1,0 1 0,0-1 0,0 0 1,0 1-1,1-1 0,-1 7 0,1-8-10,0-1 0,0 1 0,0 0 0,0-1 0,0 1 0,0-1 1,0 1-1,1 0 0,-1-1 0,1 1 0,-1-1 0,1 1 0,-1-1 0,1 1 0,0-1 0,0 0 0,0 1 0,0-1 0,0 0 0,0 0 0,0 1 0,0-1 0,0 0 0,0 0 0,1 0 0,-1 0 0,0-1 0,1 1 0,-1 0 0,1 0 0,-1-1 0,1 1 0,2-1 0,3 1 1,0-1 0,0 0 0,0 0 0,0-1 0,0 0 0,0-1 0,0 1 0,0-1 0,0-1 0,-1 1 0,9-5 0,7-5 0,-2-1 0,21-16 0,-25 16 0,0 2 0,1 0 0,26-13 0,-42 24 0,-1 0 0,0-1 0,1 1 0,-1 0 0,1 0 0,-1 0 0,1-1 0,-1 1 0,1 0 0,-1 0 0,1 0 0,-1 0 0,1 0 0,-1 0 0,1 0 0,0 0 0,-1 0 0,1 0 0,-1 0 0,1 0 0,-1 1 0,1-1 0,-1 0 0,0 0 0,1 0 0,-1 1 0,1-1 0,-1 0 0,1 1 0,-1-1 0,0 0 0,1 1 0,0 0 0,1 20 0,-16 45 0,7-37 0,7-29 0,-1 1 0,1 0 0,0 0 0,0 0 0,0-1 0,0 1 0,0 0 0,0 0 0,0 0 0,0-1 0,0 1 0,1 0 0,-1 0 0,0-1 0,0 1 0,1 0 0,-1 0 0,1-1 0,-1 1 0,0 0 0,1-1 0,-1 1 0,1 0 0,-1-1 0,1 1 0,0-1 0,-1 1 0,1-1 0,0 1 0,1 0 0,0-1 0,0 1 0,0-1 0,0 0 0,0 0 0,0 0 0,0 0 0,0 0 0,0-1 0,0 1 0,0 0 0,0-1 0,2-1 0,64-30 0,-59 26 0,-3 3 0,5-4 0,0 1 0,0 0 0,1 1 0,0 0 0,0 1 0,0 0 0,0 1 0,22-3 0,-33 6 1,-1 0-1,1 1 1,-1-1-1,1 0 1,0 1-1,-1-1 1,1 0-1,-1 1 1,1-1-1,-1 1 1,1-1 0,-1 1-1,0-1 1,1 1-1,-1-1 1,1 1-1,-1-1 1,0 1-1,0 0 1,1-1-1,-1 1 1,0-1 0,0 1-1,0 0 1,1-1-1,-1 1 1,0 0-1,0-1 1,0 1-1,0 0 1,-1 0 0,1 28-252,0-20-39,0 31-5561,0-25-971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5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938 160 3683,'-16'-9'1090,"0"1"0,-1 1 0,0 1 0,0 0 0,0 1 0,-1 0 0,1 2 0,-22-2 0,24 4-698,-1 1 0,1 1 0,-1 0 0,1 1 0,0 1 0,-1 0 1,1 1-1,1 1 0,-26 11 0,-3 7 60,1 1 0,1 3-1,1 2 1,1 1 0,2 1 0,1 3 0,2 1 0,1 1 0,2 2-1,2 1 1,1 1 0,2 2 0,-33 72 0,46-82-133,1 1 0,1 0 1,2 0-1,1 1 0,2 0 1,2 0-1,1 1 1,1-1-1,2 1 0,9 68 1,-6-79-272,2 0 0,1-1 0,0 0 0,2 0 0,1-1 0,0 0 0,2-1 0,1 0 0,0 0 0,1-1 0,2-1 0,0 0 0,0-1 0,2-1 0,0 0 0,34 24 0,-37-31-51,2-1 1,-1-1-1,1 0 0,0 0 0,1-2 0,0 0 0,0-1 1,0-1-1,0 0 0,25 1 0,-19-4 14,1-1 0,-1-2 0,0 0 0,1-1-1,-1-1 1,0-1 0,23-9 0,1-5 34,-1-1 1,-1-3-1,-1-1 1,-1-2-1,-1-2 0,62-55 1,-43 29 407,-2-3 0,-3-2 0,-2-2 0,47-72 0,-78 99-253,-1-2 0,-1 0 0,-2-1 0,-2-1 0,-2-1 0,-1 0 0,-2-1 0,-2 0 0,10-74 0,-19 95-198,0-1 0,-1 1 0,-1-1 0,-1 1 0,0 0 0,-2-1 0,0 1-1,-1 1 1,-1-1 0,-1 1 0,0 0 0,-1 0 0,-1 1 0,-1 0 0,-1 1 0,0 0-1,-1 1 1,0 0 0,-2 0 0,1 2 0,-2 0 0,0 0 0,0 1 0,-1 1 0,-1 1 0,0 0-1,0 1 1,-1 1 0,0 1 0,-29-9 0,21 10-26,-1 0 0,1 2 1,-1 1-1,-1 1 0,1 2 0,0 0 1,-49 8-1,37 0-97,1 1-1,1 1 1,0 3 0,-63 29-1,10 9-547,2 3-1,2 4 0,-88 79 1,124-99-5182,21-19-4874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2:2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105 159 7079,'0'0'14413,"-30"-15"-9768,29 10-4803,-22-47 1586,23 51-1359,-1 0 0,1 0-1,-1-1 1,0 1 0,0 0-1,1 0 1,-1 0 0,0 0-1,0 0 1,0 0 0,0 0 0,0 0-1,0 1 1,0-1 0,-1 0-1,1 0 1,0 1 0,0-1-1,0 1 1,-1-1 0,1 1 0,0 0-1,-1-1 1,1 1 0,0 0-1,-1 0 1,1 0 0,-1 0-1,1 0 1,0 0 0,-1 0 0,1 1-1,0-1 1,-1 0 0,1 1-1,0-1 1,-2 2 0,3-2-73,-1 1 1,0-1-1,1 1 0,-1 0 1,1-1-1,-1 1 0,1 0 1,-1-1-1,1 1 1,0 0-1,-1 0 0,1-1 1,0 1-1,0 0 1,0 0-1,-1 0 0,1-1 1,0 1-1,0 0 0,0 0 1,0 0-1,0 0 1,0-1-1,1 1 0,-1 0 1,0 0-1,0 0 1,1-1-1,-1 1 0,0 0 1,1 0-1,-1-1 1,1 2-1,0 0-2,0 0 0,0 0 1,0-1-1,1 1 0,-1 0 0,0 0 0,1-1 1,-1 1-1,1-1 0,-1 1 0,4 1 1,-2-2-5,-1 0 1,1-1-1,0 1 1,-1-1-1,1 0 1,0 0 0,-1 1-1,1-2 1,0 1-1,-1 0 1,1-1-1,0 1 1,-1-1 0,1 1-1,-1-1 1,1 0-1,-1 0 1,1-1 0,-1 1-1,0 0 1,0-1-1,1 1 1,-1-1-1,0 0 1,-1 0 0,1 0-1,0 0 1,0 0-1,-1 0 1,1 0-1,1-5 1,1 1 116,0-1 0,0 1 0,-1-1 0,0 0 0,-1 0 0,1-1 0,-1 1 0,-1 0 0,1-1 0,0-9 0,-20 55 1009,2 61-1074,19-168 268,-1 17 88,-7 95-198,1 126-200,6-162 0,4-20 0,3-26 0,-3-60 0,-7 76 0,-6 69 0,-3 117 0,27-205 0,-1-101 0,-20 221-45,1-50-431,2 0 0,4 54 0,1-67-3084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2:4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6534,'0'0'22203,"2"-10"-21883,13-41 1033,-6 27-175,9-51 1,-18 81-1179,1 0 0,-1 0 0,1 0 0,1 0 0,-1 0 0,1 0 0,3 8 0,-4-13 0,-1 0 0,0 0 0,1 0 0,-1 0 0,0 0 0,1 0 0,0 0 0,-1 0 0,1 0 0,-1 0 0,1 0 0,0 0 0,0 0 0,0 0 0,-1 0 0,1-1 0,0 1 0,0 0 0,0-1 0,0 1 0,0-1 0,0 1 0,0-1 0,1 1 0,-1-1 0,0 0 0,0 0 0,0 1 0,0-1 0,0 0 0,1 0 0,-1 0 0,0 0 0,0 0 0,0-1 0,0 1 0,0 0 0,1 0 0,-1-1 0,0 1 0,0-1 0,0 1 0,0-1 0,0 1 0,0-1 0,0 0 0,0 1 0,0-1 0,-1 0 0,1 0 0,0 0 0,0 1 0,0-2 0,1-1 0,0 0 0,0 0 0,0 0 0,-1 0 0,1 0 0,-1 0 0,0 0 0,0 0 0,0 0 0,0-1 0,0 1 0,-1 0 0,1-1 0,-1 1 0,0 0 0,0-1 0,-1-4 0,1 6 0,0 0 0,-1 0 0,1 0 0,0 0 0,-1 0 0,1 0 0,-1 0 0,0 0 0,0 0 0,0 1 0,0-1 0,0 0 0,0 0 0,0 1 0,0-1 0,-1 1 0,1-1 0,-1 1 0,1-1 0,-1 1 0,0 0 0,1 0 0,-1 0 0,0 0 0,0 0 0,0 0 0,0 0 0,1 1 0,-5-2 0,5 3 0,-1-1 0,1 0 0,-1 0 0,1 1 0,-1-1 0,1 1 0,0 0 0,-1-1 0,1 1 0,0 0 0,-1 0 0,1 0 0,0 0 0,0 0 0,0 0 0,0 0 0,0 0 0,0 0 0,0 0 0,0 1 0,0-1 0,0 0 0,1 1 0,-1-1 0,0 0 0,1 1 0,0-1 0,-1 1 0,1-1 0,0 1 0,-1-1 0,1 4 0,-5 58 0,5-56 0,-1 3 0,2 30 0,-1-39 0,0 0 0,0 0 0,0 0 0,1 0 0,-1 0 0,0 0 0,1 0 0,-1 0 0,0 0 0,1 0 0,-1 0 0,1-1 0,-1 1 0,1 0 0,0 0 0,-1-1 0,1 1 0,0 0 0,0-1 0,-1 1 0,1 0 0,0-1 0,0 1 0,0-1 0,0 0 0,-1 1 0,1-1 0,0 0 0,0 1 0,0-1 0,0 0 0,2 0 0,-2 0 0,0-1 0,-1 1 0,1-1 0,0 1 0,0-1 0,-1 1 0,1-1 0,0 0 0,-1 1 0,1-1 0,0 0 0,-1 0 0,1 0 0,-1 1 0,0-1 0,1 0 0,-1 0 0,0 0 0,1 0 0,-1 0 0,0 0 0,0 0 0,0 0 0,0 0 0,0 0 0,0 0 0,0 1 0,0-1 0,0 0 0,0 0 0,0 0 0,-1 0 0,1 0 0,-1-1 0,1 0 0,0 0 0,0-1 0,-1 1 0,1 0 0,-1 0 0,0 0 0,0-1 0,1 1 0,-1 0 0,-1 0 0,1 0 0,0 0 0,0 1 0,-4-4 0,5 4 0,-1 1 0,0-1 0,0 1 0,0-1 0,1 1 0,-1 0 0,0-1 0,0 1 0,0 0 0,0 0 0,0 0 0,1 0 0,-1 0 0,0 0 0,0 0 0,0 0 0,0 0 0,0 0 0,0 0 0,1 0 0,-1 1 0,0-1 0,0 0 0,0 1 0,1-1 0,-1 1 0,0-1 0,-1 1 0,1 1 0,0 0 0,-1-1 0,1 1 0,0 0 0,0 0 0,0 0 0,0 0 0,1 0 0,-1 0 0,1 0 0,-2 4 0,-1 64 0,3-60 0,0-2-185,1 1 1,-1-1-1,1 1 1,1-1-1,0 0 1,3 12-1,8 9-6274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2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11403,'0'0'5723,"2"11"-2665,-2-9-2946,14 63 3998,-13-62-3808,0 0 1,0 0-1,0 0 0,1 0 0,0 0 0,0 0 0,-1-1 0,2 1 0,1 2 0,-3-4-199,0 0 1,0-1-1,0 1 0,0 0 0,0-1 0,0 1 0,0-1 0,0 1 0,0-1 1,1 0-1,-1 1 0,0-1 0,0 0 0,0 0 0,0 0 0,1 0 0,-1 0 1,0 0-1,0 0 0,0 0 0,0 0 0,1-1 0,-1 1 0,0 0 0,2-2 0,-1 1-25,0-1-1,0 0 0,0 0 1,0 0-1,0 0 0,-1 0 0,1 0 1,-1 0-1,1-1 0,-1 1 0,0 0 1,0-1-1,0 1 0,0-1 1,0 0-1,0 1 0,-1-1 0,0 0 1,1-4-1,0 0 82,0 0 0,-1 0 0,0 0 0,0 0 0,-1 0 0,-2-11 0,3 17-159,0 0 0,0 1 0,0-1 0,0 1 0,0-1 0,0 0 0,0 1 0,0-1 0,0 1 0,0-1 0,-1 0 0,1 1 0,0-1 0,0 1 0,-1-1 0,1 1 0,0-1 0,-1 1 0,1-1 0,0 1 0,-1-1 0,1 1 0,-1 0 0,1-1 0,-1 1 0,1 0 0,-1-1 0,1 1 0,-1 0 0,1-1 0,-1 1 0,0 0 0,1 0 0,-1 0 0,1 0 0,-1-1 0,0 1 0,1 0 0,-1 0 0,1 0 0,-1 0 0,0 1 0,1-1 0,-1 0 0,1 0 0,-1 0 0,0 0 0,1 0 0,-1 1 0,1-1 0,-1 0 0,1 1 0,-1-1 0,0 1 0,-1 1 0,1-1 0,-1 1 0,1 0 0,-1 0 0,1 0 0,0 0 0,0 0 0,-1 0 0,2 1 0,-1-1 0,0 0 0,-1 5 0,0 9 0,0 2 0,1 26 0,10-4 0,-8-39 0,0 0 0,-1 1 0,1-1 0,0 0 0,0 0 0,-1 0 0,1 0 0,0 0 0,0 0 0,0 0 0,0 0 0,1 0 0,-1 0 0,0-1 0,0 1 0,0 0 0,1-1 0,-1 1 0,0-1 0,1 0 0,-1 1 0,2-1 0,-2 0 0,-1 0 0,1 0 0,0 0 0,-1 0 0,1 0 0,0 0 0,-1 0 0,1 0 0,0-1 0,-1 1 0,1 0 0,0 0 0,-1-1 0,1 1 0,-1 0 0,1-1 0,0 1 0,-1-1 0,1 1 0,-1-1 0,1 1 0,-1-1 0,0 1 0,1-1 0,-1 1 0,0-1 0,1 0 0,-1 1 0,1-2 0,3-27 0,-4 23 0,0 1 0,-1-1 0,0 1 0,0-1 0,0 1 0,-1 0 0,1 0 0,-5-8 0,6 12 0,0 0 0,0 1 0,0-1 0,-1 0 0,1 1 0,0-1 0,-1 1 0,1-1 0,-1 1 0,1-1 0,0 1 0,-1-1 0,1 1 0,-1-1 0,0 1 0,1-1 0,-1 1 0,1 0 0,-1-1 0,1 1 0,-1 0 0,0 0 0,1-1 0,-1 1 0,0 0 0,1 0 0,-1 0 0,0 0 0,1 0 0,-1 0 0,0 0 0,0 0 0,-6 20 0,9 35 0,-2-53 0,0-1 0,0 1 0,1 0 0,-1-1 0,1 1 0,-1-1 0,1 1 0,0-1 0,-1 1 0,1-1 0,0 0 0,0 1 0,0-1 0,2 2 0,-2-2 0,-1-1 0,1 0 0,-1 1 0,1-1 0,0 0 0,-1 1 0,1-1 0,0 0 0,-1 0 0,1 0 0,0 0 0,0 1 0,-1-1 0,1 0 0,0 0 0,0 0 0,-1-1 0,1 1 0,0 0 0,-1 0 0,1 0 0,0 0 0,0-1 0,1 0 0,0 0 0,0-1 0,0 1 0,0 0 0,-1-1 0,1 0 0,0 1 0,-1-1 0,1 0 0,-1 0 0,0 0 0,0 0 0,0 0 0,1 0 0,-2 0 0,1 0 0,0 0 0,1-4 0,-1-3 0,1 0 0,-1 0 0,-1 0 0,1 1 0,-2-14 0,1 20 0,-1 1 0,1-1 0,0 0 0,0 1 0,-1-1 0,1 1 0,-1-1 0,1 0 0,-1 1 0,1-1 0,-1 1 0,0-1 0,0 1 0,0 0 0,0-1 0,0 1 0,0 0 0,0 0 0,-1 0 0,1 0 0,0 0 0,-1 0 0,1 0 0,0 0 0,-1 0 0,1 0 0,-1 1 0,1-1 0,-1 1 0,0-1 0,1 1 0,-1 0 0,0 0 0,1-1 0,-3 1 0,2 1 0,0 0 0,0 0 0,0 0 0,0 0 0,0 0 0,0 0 0,1 0 0,-1 0 0,0 1 0,1-1 0,-1 1 0,1-1 0,-1 1 0,1 0 0,0 0 0,0-1 0,0 1 0,0 0 0,0 0 0,0 0 0,0 0 0,1 0 0,-1 0 0,1 0 0,-1 5 0,-8 56 0,8-57 0,1 0 0,1 0 0,-1 0 0,1 0 0,0 0 0,3 11 0,-4-16 0,0 0 0,1 0 0,-1-1 0,0 1 0,1 0 0,-1-1 0,0 1 0,1 0 0,-1-1 0,1 1 0,-1-1 0,1 1 0,-1-1 0,1 1 0,0-1 0,-1 1 0,1-1 0,0 1 0,-1-1 0,1 0 0,0 1 0,-1-1 0,1 0 0,1 0 0,-1 0 0,1 0 0,-1-1 0,0 1 0,1-1 0,-1 1 0,1-1 0,-1 1 0,0-1 0,0 0 0,1 0 0,-1 0 0,0 0 0,0 0 0,0 0 0,0 0 0,0 0 0,2-3 0,2-3 0,-1 0 0,1 0 0,-1-1 0,-1 0 0,1 0 0,-1 0 0,-1 0 0,1 0 0,-2 0 0,1-1 0,-1 1 0,0-1 0,-1 0 0,0 1 0,0-1 0,-1 1 0,0-1 0,-2-8 0,3 17 0,0-1 0,0 1 0,0-1 0,0 1 0,0-1 0,0 1 0,0-1 0,-1 1 0,1-1 0,0 1 0,0 0 0,0-1 0,-1 1 0,1-1 0,0 1 0,-1 0 0,1-1 0,0 1 0,-1 0 0,1-1 0,0 1 0,-1 0 0,1-1 0,0 1 0,-1 0 0,1 0 0,-1 0 0,1-1 0,-1 1 0,1 0 0,-1 0 0,1 0 0,-1 0 0,1 0 0,0 0 0,-1 0 0,1 0 0,-1 0 0,1 0 0,-1 0 0,1 0 0,-1 0 0,1 0 0,-1 0 0,1 1 0,-1-1 0,1 0 0,0 0 0,-1 1 0,1-1 0,-1 0 0,1 0 0,0 1 0,-1-1 0,1 0 0,0 1 0,-1-1 0,1 1 0,0-1 0,0 0 0,-1 1 0,1-1 0,0 1 0,0-1 0,0 1 0,0-1 0,-1 1 0,-12 32 0,11-22 0,0 1 0,0 0 0,1 0 0,1 0 0,0 0 0,3 23 0,-3-35 0,0 0 0,0 1 0,0-1 0,0 0 0,1 0 0,-1 0 0,0 1 0,0-1 0,0 0 0,1 0 0,-1 0 0,0 1 0,0-1 0,0 0 0,1 0 0,-1 0 0,0 0 0,0 0 0,1 0 0,-1 0 0,0 0 0,0 1 0,1-1 0,-1 0 0,0 0 0,1 0 0,-1 0 0,0 0 0,0 0 0,1-1 0,-1 1 0,0 0 0,0 0 0,1 0 0,-1 0 0,0 0 0,0 0 0,1 0 0,-1 0 0,0-1 0,0 1 0,0 0 0,1 0 0,-1 0 0,0 0 0,0-1 0,0 1 0,0 0 0,1 0 0,-1-1 0,0 1 0,0 0 0,0-1 0,10-11 0,-5-1 0,-1-1 0,0 0 0,-1 0 0,0-1 0,-1 1 0,-1 0 0,0-1 0,-1 1 0,-2-17 0,-2 18 5,-3 16 1,-5 19-60,-1 32-1806,-5 23-8078,4-31-3301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8936,'-10'58'7335,"0"-3"-5797,2-2-257,5-5-544,1-3-577,2-9-128,0-2-320,0-8-994,0-1-2113,0 0-2402</inkml:trace>
  <inkml:trace contextRef="#ctx0" brushRef="#br0" timeOffset="1">88 991 9097,'-15'85'864,"0"-1"-255,2-5-353,2-5-256,0-5-704,1-1-1731,-2 0-576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3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3940,'-15'104'5445,"-2"0"-4132,5 4-832,2-6-417,-1-4-64,2-14 0,0-12-64,1-12-289,0-8-1152,-1-7-1698</inkml:trace>
  <inkml:trace contextRef="#ctx0" brushRef="#br0" timeOffset="1">63 1582 12075,'-21'130'3403,"-16"131"-8841,32-148 7041,18 247 6362,-12-356-7904,-1 1 478,0 3-5122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5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99 3940,'0'0'11637,"-9"0"-8946,-39-3 1174,47 4-3595,0 0 1,0-1-1,0 1 1,0 0-1,1-1 1,-1 1-1,0 0 1,0 0-1,1 0 1,-1 0-1,1 0 0,-1-1 1,1 1-1,-1 0 1,1 0-1,0 0 1,-1 1-1,1-1 1,0 0-1,0 0 1,-1 2-1,3 2 1441,7-23-1295,-7 12-318,0 0 0,0 0 1,0-1-1,-1 1 0,0-1 0,0 0 1,0 1-1,-1-1 0,-1-13 0,-8 40 447,7-9-526,2 1 1,-1-1 0,2 1-1,1 12 1,-2-22-13,0 1 0,1-1 1,0 1-1,-1-1 0,1 0 0,0 0 0,0 1 1,0-1-1,0 0 0,1 0 0,2 4 1,-3-6-3,0 1 0,0 0 0,0-1 0,0 1 1,0 0-1,0-1 0,0 1 0,0-1 0,1 0 1,-1 1-1,0-1 0,0 0 0,0 0 0,1 0 1,-1 1-1,0-1 0,0-1 0,0 1 1,1 0-1,-1 0 0,0 0 0,0-1 0,0 1 1,0 0-1,2-2 0,-1 1 11,0-1-1,1 0 1,-2 1 0,1-1-1,0 0 1,0 0-1,0 0 1,-1-1 0,1 1-1,-1 0 1,0-1 0,0 1-1,0-1 1,0 1 0,0-1-1,0 1 1,-1-1 0,1 0-1,-1 1 1,0-1-1,0 0 1,0 1 0,0-1-1,-1-5 1,1 6-5,0 0-1,0-1 1,0 1 0,0 0-1,0 0 1,-1-1-1,1 1 1,-1 0 0,1 0-1,-1 0 1,0-1 0,0 1-1,0 0 1,0 0 0,-1 0-1,1 0 1,0 1-1,-1-1 1,0 0 0,1 1-1,-1-1 1,0 1 0,1-1-1,-1 1 1,0 0-1,0 0 1,0 0 0,0 0-1,-4-1 1,4 1-11,1 1 0,0 0 0,-1 0 0,1 1 0,0-1 0,-1 0 0,1 0 0,-1 1 0,1-1 0,0 1 0,0-1 0,-1 1 0,1-1 0,0 1 0,0 0 0,0 0 0,0 0 0,-1-1 0,1 1 0,0 0 0,1 0 0,-1 0 0,0 1 0,0-1 0,0 1 0,-1 1 0,0 0 0,1 0 0,0 1 0,0-1 0,0 0 0,0 1 0,1-1 0,-1 0 0,1 1 0,0 4 0,0-5 0,0 0 0,0 1 0,1-1 0,-1 0 0,1 0 0,0 0 0,0 0 0,0 0 0,0 0 0,3 5 0,-3-7 0,-1 0 0,1 0 0,0-1 0,-1 1 0,1 0 0,0 0 0,0-1 0,-1 1 0,1 0 0,0-1 0,0 1 0,0-1 0,0 1 0,0-1 0,0 1 0,0-1 0,0 0 0,0 1 0,0-1 0,0 0 0,0 0 0,0 0 0,0 0 0,0 0 0,0 0 0,0 0 0,0 0 0,1 0 0,0-1 0,1 0 0,-1-1 0,1 1 0,-1-1 0,0 1 0,1-1 0,-1 0 0,0 0 0,0 0 0,0 0 0,0-1 0,-1 1 0,1-1 0,-1 1 0,1-1 0,-1 1 0,0-1 0,0 0 0,0 1 0,0-1 0,0 0 0,0-4 0,1-3 0,0-1 0,-1 0 0,0 1 0,-2-17 0,1 26 0,0 1 0,1-1 0,-2 0 0,1 1 0,0-1 0,0 0 0,0 1 0,0-1 0,0 0 0,-1 1 0,1-1 0,0 0 0,0 1 0,-1-1 0,1 0 0,0 1 0,-1-1 0,1 1 0,-1-1 0,1 1 0,-1-1 0,1 1 0,-1-1 0,1 1 0,-1 0 0,0-1 0,1 1 0,-1 0 0,1-1 0,-1 1 0,0 0 0,1 0 0,-1 0 0,0-1 0,1 1 0,-1 0 0,0 0 0,0 0 0,1 0 0,-1 0 0,0 0 0,1 1 0,-1-1 0,0 0 0,1 0 0,-2 1 0,1-1 0,-1 1 0,1-1 0,-1 1 0,0 0 0,1 0 0,0-1 0,-1 1 0,1 0 0,-1 1 0,1-1 0,0 0 0,0 0 0,0 0 0,0 1 0,0-1 0,0 1 0,0-1 0,-1 2 0,-2 28-3489,3-30 3039,1 0 0,0 1-1,-1-1 1,1 0-1,0 0 1,0 0 0,0 1-1,0-1 1,0 0-1,1 0 1,-1 0 0,0 0-1,0 1 1,1-1-1,-1 0 1,1 0 0,-1 0-1,1 0 1,-1 0-1,1 0 1,0 0 0,1 2-1,10-3-17731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5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19 6566,'0'0'16330,"-8"9"-15294,3-4-808,0 1 1,0 0-1,1 0 1,0 0-1,0 0 0,0 1 1,1 0-1,0 0 1,0 0-1,1 0 0,0 0 1,0 0-1,0 11 1,-2 34 1278,-5 40-516,19-212-1274,13 17 1885,-36 303-967,14-282-237,-3 67-427,1 0 0,1 0 1,0 0-1,1 0 1,1 0-1,0 0 1,1 0-1,1 1 1,7-19-1,-8 32-102,-1 9 27,1 180 36,-6-108-6895,1-70-3019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1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216 204 16239,'0'0'3033,"-5"12"-1640,-6 17-625,1 1-1,2 0 1,1 1 0,-4 46-1,-38 215 1940,28-190-1972,4 0 0,-3 134 0,20-195-723,1-2 32,-2-1 1,-1 1-1,-2-1 0,-1 0 0,-16 56 0,16-76-10,-8 27 6,8-41-8,3-27 22,3-91 120,23-175-1,0 139-164,1 5-48,12-267 0,-37 397 29,0-9-443,-3 38 104,-25 239 443,-17 320 667,47-364-398,-12-270-43,1 11-336,-2-131-724,14-185 1,25 80-536,-11 143 1061,-13 126 283,0 0 0,1 0 0,1 0 1,1 0-1,0 1 0,2 0 0,11-17 1,15-34-48,-20 30 16,-12 27-3,1-1-1,0 1 1,0 0 0,1 0-1,10-14 1,-13 41 264,-5 35 162,-3 0 1,-2 0 0,-22 77 0,8-40-62,-47 272 741,58-275-1128,4 1 0,5 106 0,3-164-594,2 0 0,9 40 1,15 8-6956,-12-49-2057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3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1145 167 5285,'0'0'2707,"0"-10"-1330,0-4-1306,0 4 971,0 0 1,-1 0 0,0 0 0,-5-20-1,5 27-797,-1-1-1,1 1 0,0 0 1,-1 0-1,0 0 0,0 0 1,0 0-1,0 0 0,0 0 1,-1 0-1,1 1 0,-1-1 0,0 1 1,1 0-1,-1 0 0,0 0 1,0 0-1,-1 0 0,1 1 1,-4-2-1,-16-2-151,0 0 0,-1 2-1,1 0 1,-1 2 0,0 0-1,-34 5 1,-11-2-53,34-3-27,0 1 0,0 2 0,-1 1 0,2 2 0,-1 2-1,-50 15 1,-45 25 166,-188 97 0,313-141-161,-1 0 0,2 0 0,-1 1 0,0 0 0,1 0 0,-1 0 0,1 0 0,0 1 0,1 0 0,-1 0 0,1 0 0,0 0 0,0 0 0,1 1 0,-1-1 0,1 1 0,0 0 0,1-1 0,0 1-1,-1 0 1,2 0 0,-1 0 0,1 0 0,0 0 0,0 0 0,1 0 0,-1 0 0,1 0 0,1 0 0,-1 0 0,1 0 0,0-1 0,0 1 0,1-1 0,0 1 0,0-1 0,0 0 0,0 0 0,1 0 0,7 7 0,12 7 23,0-1 0,1-2 0,0 0 0,1-1 0,1-2-1,33 13 1,-24-10-2,-15-8-13,0-1-1,0-1 0,1 0 0,-1-2 0,1 0 0,0-2 0,0 0 0,0-1 0,1-1 0,20-3 0,28-6 112,114-31-1,-80 15 4,-103 25-139,254-64 199,-220 54-179,-1-3-1,0-1 1,-1-1 0,-1-2 0,34-23 0,-61 37-14,-1 0 0,0 0 0,0 0 0,0-1 1,0 0-1,-1 0 0,1 0 0,-1 0 0,0 0 1,0-1-1,-1 1 0,1-1 0,-1 0 0,0 0 0,0 0 1,-1 0-1,2-6 0,-3 6 41,0 1 0,0 0 1,-1 0-1,1 0 0,-1 0 0,0 0 1,0 0-1,0 0 0,-1 0 0,1 1 1,-1-1-1,0 0 0,0 1 0,-1-1 0,1 1 1,-1 0-1,1 0 0,-1 0 0,0 0 1,0 0-1,0 0 0,-5-2 0,-12-9 121,-1 1-1,0 0 0,-1 2 1,0 0-1,0 2 0,-2 0 1,1 2-1,-39-8 0,-66-2-620,-3 9-3694,77 5 807,-4-1-5763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2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6278,'0'0'20542,"7"2"-19287,61 4 255,1-2 1,107-9 0,-58-6-1435,184-43 0,-180 29-68,-52 21-8,-49 5 0,-21-1 0,0 0 0,0 0 0,0 0 0,1 0 0,-1 0 0,0 0 0,0 0 0,0 0 0,0 0 0,0 0 0,0 1 0,0-1 0,1 0 0,-1 0 0,0 0 0,0 0 0,0 0 0,0 0 0,0 1 0,0-1 0,0 0 0,0 0 0,0 0 0,0 0 0,0 0 0,0 1 0,0-1 0,0 0 0,0 0 0,0 0 0,0 0 0,0 0 0,0 1 0,0-1 0,0 0 0,0 0 0,0 0 0,0 0 0,-1 0 0,1 1 0,0-1 0,0 0 0,0 0 0,0 0 0,0 0 0,0 0 0,0 0 0,0 0 0,-1 0 0,1 0 0,0 1 0,0-1 0,0 0 0,0 0 0,0 0 0,0 0 0,-1 0 0,1 0 0,0 0 0,0 0 0,0 0 0,0 0 0,-1 0 0,-8 7 0,-24 0 0,1-2 0,-2-1 0,1-1 0,-38-2 0,13 0 0,-355 1 0,355-8 0,54 6 0,1-1 0,-1 1 0,1-1 0,0 0 0,-1 0 0,1 0 0,0-1 0,0 1 0,0-1 0,0 0 0,0 0 0,0 0 0,0 0 0,-3-4 0,41 4 0,312-19 0,-151 6 0,-73 5 0,111-3 0,-304 31 0,-109 15 0,0-8 0,-262 4 0,404-30 0,418-27 0,-147 27 0,92-8 0,-342 11 0,-12 0 0,-56 13 0,-22 21-2056,2-1-3271,74-28-2729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3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13 539 6662,'0'0'20292,"-3"-11"-18905,0 3-1064,1-1 0,0 1 0,1-1-1,0 0 1,0 0 0,1 1 0,0-1-1,1 0 1,0 0 0,3-15 0,16-59 36,-2 8-101,13-117 0,-33 173-941,4 32-673,-11-36-4812,-2-6 764,10 28 5509,1 1 0,-1-1 0,0 0 0,1 1 0,-1-1-1,1 1 1,-1-1 0,0 1 0,1-1 0,-1 1 0,0 0 0,0-1 0,1 1 0,-1 0 0,0 0-1,0-1 1,0 1 0,1 0 0,-1 0 0,-1 0 0,1 1 156,1 0 1,-1 0 0,1 0-1,-1 0 1,1 0-1,-1 0 1,1 0-1,0 0 1,0 0-1,-1 0 1,1 0-1,0 0 1,0 1 0,0-1-1,0 0 1,0 0-1,0 0 1,1 0-1,-1 0 1,0 0-1,1 2 1,7 27 2162,-5-27-2374,-1-1-1,0 0 0,1 0 0,-1 0 1,1 0-1,0-1 0,0 1 0,0-1 1,-1 1-1,1-1 0,1 0 0,-1 0 1,0-1-1,0 1 0,0 0 0,0-1 1,0 0-1,1 0 0,-1 0 0,0 0 1,4-1-1,8-2 313,0 0 0,-1-1 1,21-8-1,-24 8-223,0 0 1,1 0-1,-1 2 1,14-3-1,-17 5-139,0-1 0,0 1 0,0 1 0,0 0 0,0 0 0,0 0 0,-1 1 0,1 0 0,0 1 0,11 5 0,-9-4-1297,-9-4 1048,-1 0 0,1 0 1,-1 0-1,1 0 1,-1 0-1,1 0 1,-1 0-1,1 1 0,-1-1 1,0 0-1,1 0 1,-1 0-1,1 1 1,-1-1-1,1 0 0,-1 1 1,0-1-1,1 0 1,-1 1-1,0-1 1,1 1-1,-1-1 0,0 1 1,0-1-1,1 0 1,-1 1-1,0-1 1,0 1-1,0-1 0,0 1 1,1-1-1,-1 1 1,0-1-1,0 1 1,0-1-1,0 1 0,0-1 1,-1 2-1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3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5477,'0'0'24445,"4"-1"-24002,-2 0-381,0 0 0,-1 0 0,1 0 0,0 0 0,-1 0 0,1-1 0,-1 1 0,1-1 0,-1 1 0,0-1 1,1 1-1,-1-1 0,0 0 0,0 0 0,0 0 0,0 1 0,-1-1 0,1 0 0,0 0 0,-1 0 0,0 0 0,1 0 0,-1-4 0,8-67 639,-5 35-510,-2 19-169,-1 14-22,0 0 0,0 0 0,1 0 0,0 0-1,-1 0 1,2 0 0,-1 0 0,0 1 0,4-8 0,-7 16-3399,-2 15-11310,0-8 8065,4-11 6803,0 1-1,-1-1 1,1 0 0,0 0 0,-1 0 0,1 1-1,-1-1 1,1 0 0,0 0 0,-1 0 0,1 0-1,-1 0 1,1 0 0,0 0 0,-1 0 0,1 0-1,-1 0 1,1 0 0,0 0 0,-1 0 0,1 0-1,0-1 1,-1 1 0,1 0 0,-1 0 0,1 0-1,0 0 1,-1-1 0,1 1 0,-1-1 0,-10-12 10892,8 1-6800,3 12-4182,1-1 0,-1 1 0,0 0 0,1-1-1,-1 1 1,1 0 0,-1 0 0,0-1 0,1 1 0,-1 0 0,1 0-1,-1 0 1,1 0 0,-1-1 0,1 1 0,-1 0 0,1 0 0,-1 0 0,1 0-1,-1 0 1,1 0 0,-1 0 0,0 1 0,1-1 0,-1 0 0,1 0 0,-1 0-1,1 0 1,-1 0 0,1 1 0,-1-1 0,0 0 0,1 0 0,-1 1-1,1-1 1,-1 0 0,1 1 0,18 10-113,-14-6 65,0-1-1,0 0 1,1 0-1,-1-1 0,1 1 1,0-1-1,0-1 1,0 1-1,0-1 1,1 0-1,-1 0 1,1-1-1,-1 0 1,1 0-1,-1 0 1,1-1-1,7 0 1,-13 0-1148,5 0 2618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3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12268,'0'0'17114,"2"-5"-16585,30-70-365,-29 67-906,-1 0 1,0 0-1,-1 0 0,1-17 0,0 39-4995,2 0 8816,-1-15-2687,0-1 0,0 1-1,0-1 1,0 0 0,0 0 0,0 0 0,0 0 0,0 0 0,4-6 0,11-7 445,62-30 754,-59 35-1368,0-1 0,-1-1 0,-1 0 1,34-30-1,-84 87 894,8-10-1092,18-28-19,3-3-7,-1 0 1,1-1-1,0 0 0,-1 0 1,0 0-1,0 0 1,0 0-1,0 0 0,-1-1 1,1 1-1,0-1 1,-1 0-1,0 0 0,0 0 1,1-1-1,-1 1 1,-6 0-1,10-3-19,-1-1-1,1 0 1,0 1 0,0-1 0,0 0 0,0 1-1,0-1 1,0 0 0,0 0 0,0 1 0,1-1-1,-1 0 1,2-2 0,9-9-117,2 1-1,-1 0 1,1 1 0,1 0 0,0 1-1,23-12 1,-35 21 78,-7 2 174,1-1-1,-1 1 0,0 0 1,0 1-1,1-1 0,-1 1 0,-7 3 1,8-3-9,0 0 0,0 0-1,-1 0 1,1-1 0,0 0 0,-1 0 0,-6 1 0,10-3-106,1 1 0,-1 0 0,1-1 0,0 1 0,-1 0 0,1-1 0,0 1 0,-1-1 0,1 1 0,0 0 0,0-1 0,0 1 0,-1-1 0,1 1 0,0-1 0,0 1 0,0-1 0,0 1 0,0-1 0,0 1 0,0-1 0,0 1 0,0-1 0,0 1 0,0-1 0,0 1 0,0-1 0,0 1 0,1-1 0,-1 1 0,0-1 0,5-17 0,-2 15-156,0-1-1,-1 1 1,1 0-1,0 0 1,1 0-1,-1 0 1,0 0-1,1 1 1,0-1-1,-1 1 1,1 0-1,0 0 1,0 1-1,0-1 1,7-1-1,-11 3 19,1 1-1,-1-1 0,0 0 1,1 0-1,-1 0 0,0 0 1,1 0-1,-1 1 1,0-1-1,0 0 0,1 0 1,-1 1-1,0-1 0,1 0 1,-1 0-1,0 1 0,0-1 1,0 0-1,1 1 0,-1-1 1,0 0-1,0 1 1,0-1-1,0 0 0,0 1 1,0-1-1,0 0 0,0 1 1,0-1-1,0 1 0,0-1 1,0 0-1,0 1 0,0-1 1,0 0-1,0 1 1,0-1-1,0 0 0,0 1 1,-1 0-1,-3 17-1490,-13 6-1030,-6 4-1937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11755,'0'0'7367,"2"56"-6566,-1-17-449,-1 12-256,0 12-64,0 12-96,0 6-576,0 6-834,-5 0-2530,-6-6-5380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11307,'-16'98'1377,"-4"-6"-1793,-2-4-5734</inkml:trace>
  <inkml:trace contextRef="#ctx0" brushRef="#br0" timeOffset="1">17 893 14350,'-7'50'2882,"1"-3"-2818,4 1-224,0-2-1121,2-4-256,0-8 1056,2-3-672,3-4-4324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5605,'0'73'545,"0"-2"-673,0-1-609,-1-3-672</inkml:trace>
  <inkml:trace contextRef="#ctx0" brushRef="#br0" timeOffset="1">25 1315 8776,'-2'73'545,"-3"-6"-4645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10090,'-1'84'2874,"-14"102"1,12-147-2456,1 1 0,2-1 0,2 0 0,1 1 0,12 52 0,-9-47 131,-3 1 0,-3 63-1,-1-48-2422,-1-56-956,-10-4-3695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19346,'0'0'3299,"-21"68"-928,18-32-546,3 1-319,0-6-481,3-7-289,12-6-383,6-11-225,6-7-32,3 0-32,3-9 0,3-9-769,-1 0-992,-3-1-1346,-2-3-1409,-10 1-1666,-1 0-5253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15599,'0'0'3715,"-48"85"-640,21-35-865,2 5-160,-1 0-576,2-3-546,4-4-575,2-8-257,4-7-64,5-9-160,5-5-1121,-1-7-1762,5-4-2466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4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75 6983,'0'0'5407,"-4"-8"-5097,3 6-190,0-1 0,0 0 0,0 0 0,0 0 0,0 0 0,0 0 1,1 0-1,-1 0 0,1 0 0,0 0 0,0-4 0,1 5-14,0 0 0,0 1 1,-1-1-1,1 1 0,0-1 0,1 1 1,-1-1-1,0 1 0,0 0 0,0 0 1,1-1-1,-1 1 0,1 0 0,-1 0 0,1 0 1,-1 1-1,1-1 0,0 0 0,-1 0 1,1 1-1,0-1 0,-1 1 0,1 0 0,0-1 1,0 1-1,0 0 0,-1 0 0,4 0 1,31-1 21,0 2 1,0 1-1,0 2 1,0 1-1,44 12 1,46 7-89,62-6 67,246-9-1,-45-3-9,-342-4-102,25 1-35,136 23-1,-206-25 37,0-1 0,0 0 1,0 1-1,0-1 0,-1 1 0,1-1 0,0 1 0,0 0 0,0 0 0,-1 0 0,1 0 0,0 0 0,-1 0 0,2 1 0,-3-1 3,0-1-1,0 1 0,0-1 0,-1 1 1,1-1-1,0 1 0,0-1 0,-1 1 1,1-1-1,0 1 0,-1-1 0,1 1 1,0-1-1,-1 0 0,1 1 0,-1-1 1,1 0-1,-1 1 0,1-1 0,-1 0 1,1 0-1,-1 1 0,1-1 0,-1 0 1,1 0-1,-1 0 0,1 0 0,-1 0 1,0 0-1,-62 13 129,-263 17 36,-433-14 0,430-37 830,326 20-1032,9-1 0,22-4-25,46-4 94,275-23 138,301-32-374,-621 61 122,4 1-23,-1-2 0,34-10 0,-53 9 150,-19 1 67,-25 2 180,-104 3-51,-258 33-1,-125 68-923,508-99 497,-72 16-1938,30-10-2346,14-7-4619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14670,'0'0'14317,"11"-6"-13857,4-3-540,-1-2 1,0 1-1,-1-1 1,0-1-1,-1 0 1,-1-1 0,12-15-1,-8 4-517,-12 18 271,1-1-1,0 1 1,1 0-1,-1 0 1,1 1-1,9-8 1,-14 13 319,0-1 1,0 1 0,0 0 0,1 0 0,-1 0-1,0 0 1,0 0 0,0 0 0,0 0 0,1 0 0,-1 0-1,0 0 1,0 0 0,0 0 0,1 0 0,-1 0 0,0 0-1,0 0 1,0 0 0,0 0 0,1 0 0,-1 0-1,0 0 1,0 0 0,0 0 0,0 0 0,1 1 0,-1-1-1,0 0 1,0 0 0,0 0 0,0 0 0,0 0-1,0 0 1,1 1 0,-1-1 0,0 0 0,0 0 0,0 0-1,0 0 1,0 1 0,0-1 0,0 0 0,0 0 0,0 0-1,0 0 1,0 1 0,0-1 0,0 0 0,0 0-1,0 0 1,0 1 0,2 18 105,-5 19 541,-13 34 155,8-43-543,-5 45-1,13-64-912,-1 1 0,1-1 0,1 0 0,2 18-1,4-13-6278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7303,'0'0'12876,"12"4"-12593,6 1-163,-1-1 1,1-1-1,0-1 1,1 0-1,-1-1 0,0-1 1,0-1-1,21-3 1,37-9 249,38-8 416,169-7 1,264 45-620,-107 1 1326,647-41 1529,-610 7-2767,215-13 2164,-572 25-2109,-69 4-5948,-52-5-2257,-8-7 1227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12748,'0'0'8969,"10"-1"-7870,151-16 3255,101 13-3072,-199 5-1280,-49-1 90,4-1-109,0 1 0,0 1 0,0 0 0,-1 2 1,29 7-1,-43-9 56,0 0 1,0 0-1,0 0 0,0 1 1,0 0-1,0-1 1,0 1-1,0 0 1,-1 0-1,1 1 0,-1-1 1,0 0-1,0 1 1,0 0-1,0-1 1,0 1-1,0 0 0,-1 0 1,1 0-1,-1 0 1,0 0-1,0 0 1,0 0-1,0 1 0,0-1 1,-1 0-1,0 1 1,0-1-1,0 0 1,0 1-1,0-1 0,0 0 1,-1 0-1,0 1 1,1-1-1,-1 0 1,-2 4-1,-5 13 364,0 0 1,-2 0-1,0-1 0,-1-1 0,-24 31 1,-1 3 0,-43 68-404,-86 137 0,148-225 0,14-20 129,8-11 1,7-11-1425,13-30-6499,6-18-11499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6951,'0'0'21567,"9"6"-20809,6 4-659,1 1 70,1-1 1,0 0 0,32 12-1,-43-19-260,-1-2 0,0 1 0,1-1-1,0 0 1,-1 0 0,1 0 0,0-1 0,-1 0-1,1 0 1,0 0 0,-1-1 0,1 0 0,-1 0 0,1 0-1,-1-1 1,1 0 0,-1 0 0,0 0 0,6-4-1,1-2-1356,0-1 0,0 0-1,18-22 1,-26 28 779,0-2 0,0 1 1,-1 0-1,0-1 0,0 1 1,0-1-1,0 0 0,-1 0 0,0 0 1,0 0-1,0-1 0,-1 1 0,2-8 1,-38 49 6300,10 3-2263,-31 63 0,24-31-1138,-27 89 0,58-157-2255,-1 3-96,0 0-1,0 1 0,1-1 1,0 1-1,-1 12 0,12-17-7383,-6-3 632,-1-5-1504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5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4 173 10826,'0'0'6214,"-2"-10"-4201,1 5-1770,1 0 1,-1 0-1,1 0 1,0-1-1,0 1 1,1 0-1,0 0 1,0 0-1,0 0 1,0 0-1,1 0 1,0 1-1,0-1 1,0 0-1,1 1 1,-1-1-1,1 1 1,0 0-1,0 0 1,1 0-1,-1 0 1,1 1-1,0-1 1,0 1-1,6-4 1,-6 3-17,1 0-1,0 0 1,1 0 0,-1 0 0,1 1-1,0 0 1,0 0 0,0 1-1,0 0 1,0 0 0,0 0-1,0 1 1,1-1 0,9 1 0,-15 2-197,0 0 1,1-1 0,-1 1-1,0 1 1,0-1 0,0 0-1,0 0 1,0 0 0,0 1-1,0-1 1,0 0 0,-1 1-1,1-1 1,0 1 0,-1-1 0,1 1-1,-1-1 1,1 1 0,-1-1-1,0 1 1,0 0 0,0-1-1,0 1 1,0-1 0,0 1-1,0-1 1,0 1 0,-1 2-1,-8 50 447,-1-25-379,-3-2-1,0 0 1,-1 0 0,-2-1-1,-1-1 1,-25 30 0,40-53 24,39-20-106,-7 6-675,0 0-1,45-10 1,-25 8-4217,-16 3-2459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3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3972,'0'0'13976,"29"-3"-11403,16-2-4054,1 2 0,77 6 0,-26 0-6675,-72-3 4622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3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4420,'0'0'4741,"65"-9"-4325,-48 9-64,1 0 289,1 0-545,2 5 32,3 2 160,1 0-95,1-1-97,3-4-96,2-2-1185,0 0-4325</inkml:trace>
  <inkml:trace contextRef="#ctx0" brushRef="#br0" timeOffset="1">536 15 7431,'0'0'3523,"57"-10"-2946,-39 10-193,-2 0-192,4 0-224,-1 0-1473,4-1-1922,5-2-1762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3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3972,'0'0'2114,"10"-1"-54,60-9 2943,3 1-3930,179-20-8528,-144 17 7409,211-14 5283,-201 20-7620,127 9 1,-125 1 5313,-2-4 4540,66 7-6314,-24 0-2260,-79-8-2944,0-1 3607,162-9 6719,-151 6-6588,0 1-4703,-86 3 5050,22-2-2191,-18-3 3938,-6-6 5170,39 6-6288,-12 6-9101,-17 0 549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3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154 104 9673,'7'0'5806,"24"0"-3145,-7-6-174,-26 2-143,-11 2-1516,11 2-819,-5-1 19,0 1 0,0 0-1,-1 1 1,1 0 0,-10 2-1,15-3-23,1 1 0,-1 0 0,1-1-1,-1 1 1,1 0 0,-1 0 0,1-1 0,-1 1-1,1 0 1,0 1 0,0-1 0,0 0 0,-1 0-1,1 0 1,0 1 0,0-1 0,1 0 0,-1 1-1,0-1 1,0 1 0,1-1 0,-1 1 0,1 0 0,-1-1-1,1 1 1,0-1 0,-1 1 0,1 0 0,0-1-1,0 3 1,1-3 25,0 0-1,-1 0 1,1 0 0,0 0-1,0 0 1,-1 0 0,1 0-1,0-1 1,0 1 0,0 0-1,0 0 1,0-1 0,0 1-1,0-1 1,0 1 0,0-1 0,1 1-1,-1-1 1,0 0 0,0 1-1,0-1 1,1 0 0,-1 0-1,0 0 1,0 0 0,0 0-1,1 0 1,-1 0 0,0-1-1,2 0 1,42-5 774,-37 3-760,0-1 0,0 0 0,-1 0 0,0-1 1,0 1-1,7-7 0,-12 9-34,1 1 1,-1-1 0,0 0-1,-1 0 1,1 0 0,0 0-1,0 0 1,-1 0 0,0 0 0,1 0-1,-1-1 1,0 1 0,0 0-1,0-1 1,0 1 0,0-1-1,-1 0 1,1 1 0,-1-1-1,0 1 1,0-1 0,0 0 0,0-3-1,-1 6-9,1-1-1,-1 0 1,0 0-1,0 1 0,0-1 1,0 1-1,1-1 1,-1 0-1,0 1 1,0 0-1,0-1 1,0 1-1,0-1 0,-1 1 1,1 0-1,0 0 1,0 0-1,0 0 1,0 0-1,0 0 1,0 0-1,0 0 1,0 0-1,0 0 0,0 0 1,0 1-1,0-1 1,-1 1-1,-32 9-47,30-7 99,0-1-1,0 1 1,0 0 0,1 0-1,-1 1 1,1-1-1,0 1 1,0 0-1,0 0 1,0 0 0,0 0-1,1 0 1,0 0-1,0 1 1,0-1 0,0 1-1,1-1 1,0 1-1,0 0 1,-1 7 0,3-11-4,-1 0 0,1 0 0,-1 0 1,1 0-1,0 0 0,-1 0 0,1-1 1,0 1-1,0 0 0,-1 0 0,1 0 1,0-1-1,0 1 0,0 0 0,0-1 1,0 1-1,0-1 0,0 0 0,0 1 1,0-1-1,0 1 0,1-1 0,-1 0 1,0 0-1,0 0 0,0 0 0,0 0 1,0 0-1,3 0 0,36-2 671,-40 2-718,5-1 33,1-1 0,0 1 0,-1-1 0,1 0-1,-1 0 1,1 0 0,-1-1 0,9-5 0,-12 6-23,0 1 0,0-1 0,0 1 0,-1-1-1,1 1 1,0-1 0,0 0 0,-1 0 0,1 0 0,-1 0 0,0 0-1,0 0 1,1-1 0,-1 1 0,-1 0 0,1 0 0,0-1 0,-1 1 0,1-1-1,-1 1 1,1-1 0,-1-4 0,-1 7-14,1-1 1,-1 0-1,1 1 0,-1-1 1,0 0-1,1 1 1,-1-1-1,0 1 0,1-1 1,-1 1-1,0 0 0,0-1 1,0 1-1,1 0 1,-1-1-1,0 1 0,0 0 1,0 0-1,0 0 0,1 0 1,-1 0-1,0 0 0,0 0 1,0 0-1,0 0 1,1 0-1,-1 0 0,0 0 1,-1 1-1,-27 6-101,25-4 114,0 0-1,0 0 0,0 0 0,1 0 0,-1 0 0,1 1 1,0-1-1,0 1 0,0 0 0,1 0 0,-1 0 0,1 0 0,0 1 1,0-1-1,1 0 0,-1 1 0,1 0 0,-2 7 0,4-12 5,-1 1 0,1 0 0,-1 0 1,0 0-1,1-1 0,-1 1 0,1 0 0,0-1 0,-1 1 0,1 0 0,-1-1 0,1 1 0,0-1 0,0 1 0,-1-1 0,1 1 0,0-1 0,0 1 0,0-1 1,-1 0-1,1 0 0,0 1 0,0-1 0,0 0 0,0 0 0,0 0 0,0 0 0,-1 0 0,1 0 0,0 0 0,2 0 0,30-3 290,-26 1-286,-1-1 0,0 1-1,0-1 1,-1-1 0,1 1 0,-1-1 0,1 0 0,-1 0-1,0 0 1,-1-1 0,1 1 0,4-8 0,-7 10-29,0 0 1,0-1 0,0 1 0,0-1 0,-1 1-1,1-1 1,-1 0 0,0 1 0,0-1-1,0 0 1,0 0 0,0 0 0,0 0 0,-1 0-1,0 0 1,1 0 0,-1 0 0,0 0-1,-1 0 1,1 0 0,0 0 0,-1 0 0,0 0-1,1 1 1,-1-1 0,-1 0 0,1 0-1,-3-4 1,2 4-7,-1 1 0,0-1 0,0 1 0,0 0 0,0 0 0,0 0 0,0 0 0,-1 1 0,1-1-1,-1 1 1,1 0 0,-1 0 0,1 0 0,-1 0 0,0 1 0,1 0 0,-1-1 0,0 1 0,0 1 0,1-1 0,-1 0-1,0 1 1,-4 1 0,3-1 17,0 0 0,0 1 0,0-1 0,0 1-1,0 0 1,1 0 0,-1 0 0,0 1 0,1 0 0,0 0-1,0 0 1,0 0 0,0 1 0,0-1 0,1 1 0,-4 4-1,6-7 10,0 0-1,1 1 0,-1-1 0,0 0 0,1 0 1,-1 0-1,1 0 0,-1 1 0,1-1 0,0 0 1,0 1-1,-1-1 0,1 0 0,0 0 0,0 1 1,0-1-1,0 0 0,0 1 0,1-1 0,-1 0 1,0 1-1,0-1 0,1 0 0,-1 0 0,1 0 1,0 1-1,-1-1 0,1 0 0,0 0 0,-1 0 1,1 0-1,0 0 0,0 0 0,0 0 0,0 0 1,0 0-1,0-1 0,0 1 0,0 0 0,0-1 1,0 1-1,1-1 0,-1 1 0,0-1 0,0 1 1,1-1-1,-1 0 0,0 0 0,3 1 0,9 1 49,0 0-1,0-1 0,26-1 0,-30 0-38,14 0 20,-1-1-1,26-4 0,-42 4-37,0 0-1,-1 0 1,1-1-1,-1 0 0,1 0 1,-1 0-1,0 0 1,0-1-1,0 0 1,0 0-1,0 0 0,-1 0 1,1-1-1,3-5 1,-7 9-2,-1 0-1,0 0 1,0 0 0,1-1 0,-1 1 0,0 0 0,0 0 0,0-1-1,1 1 1,-1 0 0,0-1 0,0 1 0,0 0 0,0-1-1,0 1 1,0 0 0,0-1 0,0 1 0,1 0 0,-1-1 0,0 1-1,0 0 1,0-1 0,-1 1 0,1 0 0,0-1 0,0 1-1,0 0 1,0-1 0,0 1 0,0 0 0,0 0 0,0-1 0,-1 1-1,1 0 1,0-1 0,0 1 0,0 0 0,-1 0 0,1-1-1,-17-3-98,-22 5-19,27 2 124,1-1 0,-1 1 0,1 1 0,0 0 0,0 0-1,-14 9 1,20-11 35,0 1 0,0 0 0,0 0-1,0 1 1,1 0 0,-1-1 0,1 1 0,0 1-1,0-1 1,1 1 0,-1-1 0,1 1 0,0 0-1,0 0 1,-2 6 0,5-11-34,0 1 0,0 0 1,0-1-1,0 1 0,0 0 0,1-1 0,-1 1 1,0-1-1,0 1 0,0 0 0,1-1 0,-1 1 0,0-1 1,0 1-1,1-1 0,-1 1 0,1 0 0,-1-1 1,0 0-1,1 1 0,-1-1 0,1 1 0,-1-1 1,1 1-1,-1-1 0,1 0 0,0 0 0,-1 1 1,1-1-1,-1 0 0,1 0 0,0 1 0,-1-1 0,1 0 1,0 0-1,-1 0 0,1 0 0,-1 0 0,2 0 1,34 2 121,-30-2-94,16 0-36,-1-1 1,0-1 0,39-8 0,-51 8-104,0 0 0,0-1 0,-1 0 0,1-1 0,-1 0 0,0 0 0,0-1 0,-1 0 0,0 0-1,1-1 1,10-11 0,-16 16 91,-1 0 0,0 0-1,1-1 1,-1 1 0,0 0-1,0-1 1,0 1 0,0-1-1,0 1 1,0-1 0,0 1-1,0-1 1,-1 0 0,1 1-1,0-1 1,-1 0 0,0 0-1,1 1 1,-1-1 0,0 0-1,0 0 1,0 0 0,0 1-1,0-1 1,-1 0 0,1 0-1,0 0 1,-1 1 0,0-1-1,1 0 1,-1 1 0,0-1-1,-1-2 1,-1 1 3,0 1-1,0 0 1,0 0 0,0 0-1,0 0 1,-1 1 0,1-1-1,0 1 1,-1 0 0,1 0-1,-1 0 1,1 0 0,-1 1-1,0 0 1,-5-1 0,-8 1-20,0 1 0,0 0 0,0 1 0,0 1-1,-26 8 1,35-9 95,0 1-1,0 0 1,0 1-1,0-1 1,0 2-1,1-1 1,0 1-1,0 0 0,0 0 1,1 1-1,0 0 1,0 0-1,-6 8 1,11-13-58,1-1-1,-1 1 1,1 0 0,-1-1 0,1 1 0,-1 0 0,1-1 0,-1 1-1,1 0 1,0 0 0,-1-1 0,1 1 0,0 0 0,0 0 0,0 0 0,0 0-1,0-1 1,-1 1 0,1 0 0,1 0 0,-1 0 0,0 0 0,0-1-1,0 1 1,0 0 0,1 0 0,-1 0 0,0-1 0,1 1 0,-1 0-1,0 0 1,1-1 0,-1 1 0,1 0 0,-1-1 0,1 1 0,0-1 0,-1 1-1,1-1 1,-1 1 0,1-1 0,0 1 0,0-1 0,-1 1 0,1-1-1,0 0 1,0 1 0,-1-1 0,1 0 0,1 0 0,48 7 152,-43-7-120,16 2-109,0-2-1,0-1 0,0-1 1,27-6-1,-44 7-50,1 0 0,-1-1 1,0 0-1,1 0 0,-1 0 0,0-1 0,0 0 0,0 0 0,0-1 1,-1 1-1,0-1 0,1-1 0,-1 1 0,-1-1 0,1 1 0,-1-2 1,0 1-1,0 0 0,4-7 0,-7 10 100,0 1 1,-1 0-1,1-1 1,0 1-1,-1-1 0,1 1 1,-1-1-1,0 1 0,1-1 1,-1 1-1,0-1 1,0 1-1,0-1 0,0 0 1,0 1-1,0-1 1,-1 1-1,1-1 0,0 1 1,-1-1-1,1 1 0,-1-1 1,0 1-1,1 0 1,-1-1-1,0 1 0,0 0 1,-1-2-1,-1 1 1,0 0 0,0 0 0,0 0-1,0 1 1,0-1 0,0 1 0,-1 0 0,1 0-1,0 0 1,-1 0 0,1 0 0,-5 1 0,-11-2-30,-1 2 1,0 1 0,-29 4-1,13 1 92,0 3 0,1 1 0,1 1 0,0 2-1,0 2 1,-44 26 0,-30 30-2473,69-40-4378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92 125 3716,'0'0'4078,"-9"5"-2834,8-4-1258,-46 30 3096,44-29-2626,0 0 0,1 0 0,-1 0 0,1 1 0,-1-1 0,1 1 0,0-1 0,0 1 0,0 0 0,0 0 0,1 0 0,-1 0 1,1 0-1,0 0 0,0 1 0,-2 5 0,6-8-442,0-1-1,0 0 1,0 0 0,0 0 0,0 0 0,0 0-1,-1 0 1,1-1 0,0 0 0,0 1-1,4-3 1,-5 2 25,-1-1 0,0 1 0,0-1 0,0 1 1,0-1-1,0 1 0,0-1 0,0 0 0,-1 0 0,1 1 0,-1-1 0,1 0 0,-1 0 0,0 0 0,0 1 0,1-1 0,-1 0 0,0 0 0,-1-2 0,-5-4 1285,-7 21-487,10-9-798,1 1 0,0 0 0,0-1 0,1 1 0,-1 0 1,1 0-1,0 0 0,0 7 0,1-12-39,0 0 0,0 0 0,0 0 1,1 0-1,-1 0 0,0 0 0,0-1 0,0 1 0,1 0 0,-1 0 1,0 0-1,0 0 0,0 0 0,1 0 0,-1 0 0,0 0 0,0 0 0,0 0 1,1 0-1,-1 0 0,0 0 0,0 0 0,0 1 0,1-1 0,-1 0 0,0 0 1,0 0-1,0 0 0,0 0 0,1 0 0,-1 0 0,0 1 0,0-1 1,0 0-1,0 0 0,0 0 0,1 0 0,-1 1 0,0-1 0,0 0 0,0 0 1,0 0-1,0 1 0,0-2-1,9-16 52,-1-1 0,-1 0 0,0-1-1,-2 0 1,0 0 0,-1 0-1,-1-1 1,0 1 0,-2-34 0,-11 66-9,1 11-11,0 0 0,2 1-1,1 0 1,0 0 0,2 0-1,1 0 1,0 34 0,3-59-32,0 0 1,0 0 0,0 0-1,1 0 1,-1 0 0,0-1 0,0 1-1,0 0 1,0 0 0,0 0-1,0 0 1,0 0 0,0 0-1,0 0 1,0 0 0,0 0-1,0 0 1,1 0 0,-1 0-1,0 0 1,0 0 0,0 0-1,0 0 1,0 0 0,0 0-1,0 0 1,0 0 0,0 0-1,1 0 1,-1 0 0,0 0-1,0 0 1,0 0 0,0 0-1,0 0 1,0 0 0,0 0-1,0 0 1,0 0 0,1 0-1,-1 0 1,0 0 0,0 0-1,0 0 1,0 0 0,0 0-1,0 0 1,0 1 0,9-20 39,7-26 119,-9 10-24,-2 1-1,2-70 1,-7 104-116,0-1 0,0 0 1,0 0-1,0 0 0,0 0 1,0 1-1,0-1 0,0 0 0,0 0 1,0 0-1,0 1 0,0-1 1,-1 0-1,1 0 0,0 0 1,-1 1-1,1-1 0,0 0 0,-1 1 1,1-1-1,-1 0 0,0 0 1,-10 9 407,-9 30-195,11-2-185,1 0 0,2 0 0,2 0 0,0 64 0,9-78-44,-4-22-4,-1 1 0,0-1 0,1 0 0,-1 0 0,1 0 0,-1 0 0,0 0 0,1 1 0,-1-1 0,1 0 0,-1 0 0,0 0 0,1 0 0,-1 0 0,0 0 0,1 0 0,-1 0 0,1-1 0,-1 1 0,0 0 0,1 0 0,-1 0 0,1 0 0,-1 0 0,0-1 0,1 1 0,-1 0 0,0 0 0,0-1 0,1 1 0,-1 0 0,1-1 0,1-2 4,1 0 0,0 0-1,-1 0 1,1-1 0,-1 1-1,0-1 1,0 1 0,2-8 0,5-19 74,-3-1 1,0 1-1,-2-1 1,-2 0-1,0-35 1,-3 58-27,-1 9-29,-5 15-37,-4 31-39,1 21 105,0 130 1,10-197-51,-1 0 1,1 0-1,0 0 0,0-1 1,0 1-1,0 0 0,0 0 1,0 0-1,0 0 0,0 0 1,0 0-1,1 0 0,-1 0 1,0-1-1,1 1 0,-1 0 1,0 0-1,1 0 0,-1 0 1,1-1-1,-1 1 0,1 0 1,-1-1-1,1 1 0,0 0 1,-1-1-1,2 2 0,-1-3 2,0 1-1,-1-1 1,1 0-1,0 1 1,0-1-1,-1 1 1,1-1-1,-1 0 1,1 0-1,0 1 1,-1-1-1,1 0 1,-1 0-1,0 0 1,1 1-1,-1-1 1,0 0-1,1 0 1,-1 0-1,0 0 1,0 0-1,0 0 1,0 0-1,0 0 1,0-1-1,3-25 79,-2 1 0,0-1 0,-2 0 0,-4-29 1,4 56-82,1 0 0,0 0 0,0 0 1,0 0-1,0 0 0,0 0 1,0 0-1,0 0 0,-1 0 1,1 0-1,0 0 0,0 0 1,0 0-1,0 0 0,0 0 0,0 0 1,-1 0-1,1 0 0,0 0 1,0 0-1,0 0 0,0 0 1,0 0-1,0 0 0,0 0 0,-1 0 1,1 0-1,0 0 0,0 0 1,-3 31-48,0 42 47,3-67 2,0-4-2,-1 0-1,1 1 1,0-1 0,0 0 0,0 0-1,0 0 1,0 0 0,0 0 0,0 0-1,1 0 1,-1 0 0,1 0 0,0 0-1,-1 0 1,1 0 0,0-1 0,0 1-1,0 0 1,0 0 0,1-1 0,1 3-1,-2-4 2,-1 0 0,1 0 0,0 0 0,-1 0 0,1-1 0,-1 1 0,1 0-1,-1-1 1,1 1 0,0 0 0,-1-1 0,1 1 0,-1-1 0,0 1-1,1 0 1,-1-1 0,1 1 0,-1-1 0,0 1 0,1-1 0,-1 0 0,0 1-1,1-1 1,-1 1 0,0-1 0,0 0 0,0 1 0,0-1 0,0 1 0,0-1-1,0-1 1,6-27 59,-5 23-44,3-94 181,-3 78-249,-1 70-229,-1-23 137,0-3-30,1-1 0,3 27 1,-3-44 4,1-1 0,-1 0 0,1 0 1,-1 1-1,1-1 0,0 0 0,0 0 1,1 0-1,-1 0 0,0 0 0,1 0 0,0 0 1,0 0-1,0-1 0,0 1 0,0-1 1,1 1-1,-1-1 0,1 0 0,-1 0 1,6 3-1,-7-5-124,0 1-1,1-1 1,-1 1 0,1-1 0,-1 0 0,1 0-1,-1 0 1,1 0 0,-1 0 0,1 0 0,-1 0-1,1 0 1,-1-1 0,1 1 0,-1 0 0,0-1-1,1 0 1,-1 1 0,1-1 0,-1 0 0,0 1-1,0-1 1,1 0 0,-1 0 0,0 0 0,2-2-1,14-25-7403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54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32 13773,'0'0'2013,"6"-1"-1031,43-10 377,-28 5-1045,0 1 0,1 2 0,32-2 1,-28 6-141,-1 1 1,-1 1-1,1 1 0,43 14 1,97 44 224,-9-4-277,-120-48 341,0-2-1,1-1 1,0-2-1,0-1 1,50-2-1,182-27 854,-226 19-1425,13 2 141,0 2-1,0 3 0,0 2 0,0 3 0,81 18 0,-71-14-14,1-4 0,76-2 1,15 0 0,-149-3 26,0-1 0,-1 1 1,1 1-1,0 0 0,-1 0 1,1 0-1,-1 1 0,0 0 0,13 8 1,-49-12 723,-112-24-300,-225-9-1,-243 66 109,424-17-550,76-8 25,-129 25 0,225-29-107,0 0 0,-1 1-1,2 1 1,-21 10 0,28-13 31,1-1 0,0 2 0,0-1 0,1 0 0,-1 0 0,0 1 0,1 0 0,-1-1 0,-3 7 0,6-8 15,-1 0 1,0 1-1,1-1 0,-1 1 1,1-1-1,0 1 0,-1 0 1,1-1-1,0 1 0,0-1 1,0 1-1,0-1 0,0 1 1,0 0-1,0-1 0,1 1 1,-1-1-1,1 1 0,-1-1 1,1 1-1,-1-1 0,1 1 1,1 0-1,0 0-25,0 1 1,0-1-1,0 0 0,0-1 1,0 1-1,1 0 1,-1-1-1,1 1 0,-1-1 1,1 0-1,0 0 0,-1 0 1,1 0-1,0 0 0,0 0 1,0-1-1,3 1 0,57 2-49,-53-3 55,368-18 48,-19-1 21,1 39-40,44-1 0,-377-19-13,-1-2 0,1-1 0,-1-1 0,0-2 0,0 0 1,-1-2-1,0 0 0,0-2 0,-1-1 0,0-1 0,38-25 0,-60 36 16,0 0-1,-1-1 1,1 1-1,0 0 0,-1-1 1,1 1-1,-1-1 1,0 1-1,1-1 1,-1 0-1,0 1 0,0-1 1,0 0-1,1-4 1,-2 6 4,0-1 1,0 0 0,0 1-1,0-1 1,0 0 0,0 1-1,-1-1 1,1 1 0,0-1-1,0 0 1,-1 1 0,1-1-1,-1 1 1,1-1 0,0 1 0,-1-1-1,1 1 1,-1-1 0,1 1-1,-1-1 1,1 1 0,-1 0-1,1-1 1,-1 1 0,0 0-1,1 0 1,-1-1 0,1 1-1,-2 0 1,-7-3 27,0 1 0,-1 1 1,1 0-1,-17-1 0,-325 8 84,-103-5 301,228-20-383,-290-14 28,-228 45-498,737-12 309,-17 2-272,-1 0 0,-46 11 0,67-12 135,-1 0 0,1 0 0,-1 0 0,1 1-1,-1 0 1,1 0 0,0 0 0,0 0 0,0 1 0,0 0-1,1 0 1,-1 0 0,1 0 0,-1 0 0,1 1 0,0-1 0,0 1-1,1 0 1,-1 0 0,1 0 0,0 0 0,-3 7 0,3 15-4416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46 11243,'-2'4'410,"0"-1"145,1 1 0,-1-1 0,0 1-1,1 0 1,0 0 0,0-1-1,0 1 1,0 0 0,0 4-1,1-8-52,7-37 1009,-6 11-311,0 48-185,1-25-577,0-2 96,-1 16-262,0-3-164,0-17 91,1-16 7,-2 25-297,33-1-5119,-31 1 4741,-1-1 0,1 1 0,0-1 0,0 0 0,-1 0 0,1 0 0,0 0 0,-1 0 0,1 0 0,-1-1 0,0 1 0,2-2 0,8-8-4015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12172,'0'0'8744,"-33"59"-8264,33-22-288,0 8-95,2 0-1,7 3-64,3-1-577,-6-5-2626,-5-3-5221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18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9513,'0'0'9929,"19"-44"-10121,-12 44-737,-4 12-800,-3 2-2051,0 3-6694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3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126 158 9161,'0'0'16276,"-5"2"-16126,4-2-133,1 0 1,-1 1-1,0-1 1,1 0-1,-1 1 0,1-1 1,-1 0-1,0 0 1,1 0-1,-1 0 1,1 0-1,-1 0 0,0 0 1,1 0-1,-1 0 1,1 0-1,-1 0 1,0 0-1,1 0 0,-1 0 1,0 0-1,1-1 1,-1 1-1,1 0 1,-1-1-1,1 1 0,-1 0 1,1-1-1,-1 1 1,1 0-1,-1-1 1,1 1-1,-1-1 0,1 1 1,0-1-1,-1 1 1,1-1-1,0 1 1,-1-2-1,3-31 1414,1-6-420,-2 38-965,-1 0 0,0-1-1,0 1 1,1-1 0,-1 1 0,0 0 0,-1-1 0,1 1 0,0 0-1,0-1 1,-1 1 0,1-1 0,0 1 0,-1 0 0,1 0-1,-1-1 1,0 1 0,1 0 0,-1 0 0,0 0 0,0 0 0,0 0-1,0 0 1,0 0 0,0 0 0,0 0 0,0 0 0,0 0 0,0 1-1,0-1 1,-1 0 0,1 1 0,0-1 0,-1 1 0,1-1 0,0 1-1,-1 0 1,1 0 0,0-1 0,-2 1 0,0 1 3,0-1 0,0 1 1,1 0-1,-1 0 1,0 0-1,1 0 0,-1 1 1,1-1-1,-1 1 0,1-1 1,0 1-1,0 0 0,-1 0 1,1 0-1,0 0 0,1 0 1,-1 0-1,0 1 0,-1 2 1,-1 1-28,1 0 1,0 1-1,0-1 1,0 1-1,1 0 1,0 0-1,0-1 1,1 2-1,0-1 1,0 0-1,0 0 1,1 0-1,1 8 1,-1-15-18,0 1 0,0-1 0,0 1 0,1-1 0,-1 1 1,0-1-1,0 1 0,1-1 0,-1 1 0,0-1 1,1 1-1,-1-1 0,1 0 0,-1 1 0,0-1 0,1 0 1,-1 1-1,1-1 0,-1 0 0,1 0 0,-1 1 0,1-1 1,-1 0-1,1 0 0,-1 0 0,1 0 0,-1 0 1,1 1-1,-1-1 0,1 0 0,0 0 0,-1 0 0,1-1 1,-1 1-1,1 0 0,-1 0 0,1 0 0,-1 0 1,1 0-1,-1-1 0,1 1 0,-1 0 0,1 0 0,-1-1 1,1 1-1,-1 0 0,0-1 0,1 0 0,21-17 291,-16 10-275,-1 0 0,-1 0-1,1-1 1,-1 0 0,-1 1-1,1-1 1,-2-1 0,1 1-1,-1 0 1,-1 0-1,0-1 1,0 1 0,0-1-1,-2-10 1,1 19-21,0 1 0,0-1 0,0 0 0,0 0 0,0 1 0,0-1 0,0 0 0,0 0 0,-1 1 0,1-1 0,0 0 0,-1 1 0,1-1 0,0 0 0,-1 1 0,1-1 0,0 0 0,-1 1 0,1-1 0,-1 1 0,0-1 0,1 1 0,-1-1 0,1 1 0,-1-1 0,0 1 0,1 0 0,-1-1 0,0 1 0,1 0 0,-1-1 0,0 1 0,1 0 0,-1 0 0,0 0 0,0 0 0,1 0 0,-1 0 0,0 0 0,0 0 0,0 0 0,-1 0 0,0 1 0,1-1 0,-1 1 0,1 0 0,-1-1 0,1 1 0,-1 0 0,1 0 0,0 0 0,-1 0 0,1 0 0,0 0 0,0 0 0,0 1 0,0-1 0,0 0 0,-2 4 0,-2 6 0,1 0 0,0 1 0,0 0 0,1-1 0,1 2 0,0-1 0,1 0 0,0 0 0,1 0 0,2 22 0,-2-34 0,0 1 0,0 0 0,0-1 0,1 1 0,-1-1 0,0 1 0,0 0 0,1-1 0,-1 1 0,1-1 0,-1 1 0,0-1 0,1 1 0,-1-1 0,1 1 0,-1-1 0,1 0 0,-1 1 0,1-1 0,-1 0 0,1 1 0,0-1 0,-1 0 0,1 0 0,-1 1 0,1-1 0,0 0 0,-1 0 0,1 0 0,0 0 0,-1 0 0,1 0 0,-1 0 0,1 0 0,0 0 0,-1 0 0,1 0 0,0-1 0,-1 1 0,1 0 0,-1 0 0,1-1 0,1 1 0,24-17 0,-20 9 0,-1-1 0,0 0 0,-1 1 0,0-2 0,-1 1 0,1 0 0,-2-1 0,1 1 0,-1-1 0,-1 0 0,0 0 0,0 0 0,-2-14 0,1 23 0,1 1 0,-1 0 0,0-1 0,0 1 0,0 0 0,0-1 0,0 1 0,0-1 0,0 1 0,0 0 0,0-1 0,0 1 0,0 0 0,0-1 0,0 1 0,0 0 0,0-1 0,-1 1 0,1-1 0,0 1 0,0 0 0,0-1 0,0 1 0,-1 0 0,1 0 0,0-1 0,0 1 0,-1 0 0,1 0 0,0-1 0,-1 1 0,1 0 0,0 0 0,-1-1 0,1 1 0,0 0 0,-1 0 0,1 0 0,0 0 0,-1 0 0,1 0 0,0 0 0,-1 0 0,1 0 0,-1 0 0,1 0 0,0 0 0,-1 0 0,1 0 0,0 0 0,-1 0 0,1 0 0,0 0 0,-1 0 0,1 0 0,-1 1 0,1-1 0,0 0 0,0 0 0,-1 0 0,1 1 0,0-1 0,-1 0 0,1 0 0,0 1 0,0-1 0,-1 1 0,-17 21 0,13-7 0,-1 0 0,2 1 0,0-1 0,1 1 0,1 0 0,0 0 0,1 1 0,1-1 0,0 0 0,4 26 0,-4-41 0,1 0 0,-1 0 0,0 0 0,0 0 0,1-1 0,-1 1 0,1 0 0,-1 0 0,1 0 0,-1 0 0,1 0 0,0-1 0,-1 1 0,1 0 0,0 0 0,-1-1 0,1 1 0,0 0 0,0-1 0,0 1 0,0-1 0,0 1 0,0-1 0,0 0 0,0 1 0,0-1 0,0 0 0,0 0 0,0 0 0,0 1 0,0-1 0,0 0 0,0 0 0,0-1 0,0 1 0,0 0 0,0 0 0,0 0 0,0-1 0,0 1 0,-1 0 0,1-1 0,0 1 0,0-1 0,0 1 0,0-1 0,0 1 0,-1-1 0,1 0 0,1-1 0,4-2 0,-1 0 0,0 0 0,0-1 0,0 1 0,-1-1 0,6-7 0,-5 2 0,0 0 0,0 0 0,-1 0 0,0-1 0,-1 1 0,0-1 0,0 0 0,-2 0 0,1 0 0,-1-21 0,-1 31 0,0 1 0,0 0 0,1 0 0,-1 0 0,0 0 0,0-1 0,0 1 0,0 0 0,0 0 0,0 0 0,0 0 0,0-1 0,0 1 0,-1 0 0,1 0 0,0 0 0,0 0 0,0 0 0,0-1 0,0 1 0,0 0 0,0 0 0,0 0 0,0 0 0,0 0 0,0-1 0,-1 1 0,1 0 0,0 0 0,0 0 0,0 0 0,0 0 0,0 0 0,-1 0 0,1 0 0,0 0 0,0 0 0,0-1 0,0 1 0,0 0 0,-1 0 0,1 0 0,0 0 0,0 0 0,0 0 0,0 0 0,-1 0 0,1 0 0,0 0 0,0 1 0,0-1 0,0 0 0,-1 0 0,1 0 0,0 0 0,-12 9 0,-8 14 0,9-5 0,1 1 0,1 0 0,0 0 0,1 1 0,2 0 0,0 0 0,-6 38 0,12-58 0,0 0 0,0 0 0,0 0 0,0 1 0,0-1 0,0 0 0,-1 0 0,1 0 0,0 1 0,0-1 0,0 0 0,0 0 0,0 1 0,0-1 0,0 0 0,0 0 0,0 1 0,0-1 0,0 0 0,1 0 0,-1 0 0,0 1 0,0-1 0,0 0 0,0 0 0,0 0 0,0 1 0,0-1 0,1 0 0,-1 0 0,0 0 0,0 1 0,0-1 0,0 0 0,1 0 0,-1 0 0,0 0 0,0 0 0,0 0 0,1 1 0,-1-1 0,0 0 0,0 0 0,0 0 0,1 0 0,-1 0 0,0 0 0,0 0 0,1 0 0,12-10 0,10-20 0,-12 12 0,-2 0 0,0-1 0,-1 0 0,-1 0 0,0 0 0,-2-1 0,0 0 0,-2-1 0,0 1 0,0-30 0,-3 50 0,1 0 0,-1-1 0,0 1 0,0 0 0,0-1 0,0 1 0,0 0 0,0-1 0,0 1 0,0 0 0,0-1 0,0 1 0,0-1 0,0 1 0,0 0 0,0-1 0,0 1 0,0 0 0,0-1 0,0 1 0,0 0 0,0-1 0,-1 1 0,1 0 0,0-1 0,0 1 0,0 0 0,-1-1 0,1 1 0,0 0 0,0 0 0,-1-1 0,1 1 0,0 0 0,-1 0 0,1 0 0,0-1 0,-1 1 0,1 0 0,0 0 0,-1 0 0,1 0 0,0 0 0,-1 0 0,1 0 0,-1-1 0,1 1 0,0 0 0,-1 0 0,1 1 0,0-1 0,-1 0 0,1 0 0,-1 0 0,1 0 0,0 0 0,-1 0 0,1 0 0,0 1 0,-1-1 0,1 0 0,0 0 0,-1 0 0,1 1 0,-18 19 0,8-1 0,2 0 0,-11 36 0,16-46 0,1 1 0,0 0 0,0 0 0,1 0 0,0 0 0,1 0 0,0 0 0,2 10 0,-2-20 1,0 1 0,0-1-1,1 1 1,-1-1 0,0 1 0,0-1-1,0 1 1,1-1 0,-1 0 0,0 1 0,1-1-1,-1 1 1,0-1 0,1 0 0,-1 1-1,0-1 1,1 0 0,-1 0 0,1 1 0,-1-1-1,1 0 1,-1 0 0,1 1 0,-1-1-1,1 0 1,-1 0 0,1 0 0,-1 0 0,1 0-1,-1 0 1,1 0 0,-1 0 0,1 0-1,-1 0 1,1 0 0,-1 0 0,1 0 0,-1 0-1,1-1 1,-1 1 0,0 0 0,1 0-1,-1 0 1,1-1 0,-1 1 0,1 0 0,0-1-1,20-15-186,1-17-2743,-11 6-3778,3-15-9164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3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68 174 10410,'0'0'6545,"-9"-2"-5109,-1-2-986,6 3-99,1-1 1,-1 1-1,0 0 1,0 0 0,1 0-1,-1 1 1,0-1-1,-7 1 1,15 21 806,-3-19-1143,1 0 1,-1 0-1,1 0 0,0-1 0,0 1 0,-1 0 0,1-1 1,0 1-1,0-1 0,1 0 0,-1 0 0,0 0 0,0 0 1,0 0-1,1 0 0,-1 0 0,1-1 0,-1 1 1,0-1-1,1 0 0,-1 0 0,1 1 0,-1-2 0,1 1 1,-1 0-1,1 0 0,-1-1 0,0 1 0,1-1 0,-1 0 1,0 0-1,1 0 0,-1 0 0,0 0 0,0-1 0,0 1 1,0 0-1,0-1 0,0 0 0,0 1 0,-1-1 0,1 0 1,-1 0-1,1 0 0,-1 0 0,0 0 0,1 0 0,-1 0 1,0-1-1,-1 1 0,1 0 0,0-1 0,-1 1 1,1 0-1,-1-1 0,1-3 0,-1 4 73,0 0 0,0 0-1,0-1 1,0 1 0,0 0-1,0-1 1,-1 1 0,1 0 0,-1 0-1,0 0 1,1-1 0,-1 1 0,0 0-1,0 0 1,0 0 0,-1 0 0,1 0-1,0 1 1,-1-1 0,1 0-1,-1 0 1,0 1 0,0-1 0,1 1-1,-1 0 1,0 0 0,0-1 0,0 1-1,0 0 1,0 1 0,-1-1-1,1 0 1,0 0 0,0 1 0,-1 0-1,1-1 1,0 1 0,0 0 0,-1 0-1,1 0 1,0 0 0,-1 1 0,1-1-1,0 1 1,0-1 0,-1 1-1,1 0 1,0 0 0,0 0 0,0 0-1,0 0 1,-2 2 0,0 2-86,0 0 1,1 0-1,0 0 1,0 0 0,1 1-1,-1-1 1,1 1-1,1 0 1,-1 0-1,1-1 1,0 1 0,0 0-1,0 10 1,1-12-6,0-1 1,0 0 0,0 1 0,0-1 0,1 0 0,-1 1-1,1-1 1,0 0 0,0 0 0,0 0 0,3 6 0,-3-8 0,0 0 1,0 0-1,-1 0 1,1 0-1,0-1 1,0 1 0,1 0-1,-1 0 1,0 0-1,0-1 1,0 1-1,0-1 1,1 1-1,-1-1 1,0 1 0,1-1-1,-1 0 1,0 0-1,0 1 1,1-1-1,-1 0 1,0 0-1,1 0 1,-1 0 0,0-1-1,1 1 1,-1 0-1,3-1 1,-1-1 34,1 0 0,-1 0 0,0 0 0,0 0 0,0 0 0,0 0 0,0-1 0,0 0 0,0 1 0,-1-1 0,0 0 0,1 0 0,-1 0 0,0-1 0,-1 1 0,1 0 0,0-1 0,1-5 0,2-5 181,-1 1 0,-1 0 1,4-25-1,-7 36-184,2-48 961,-8 32-228,5 18-738,1 0-1,-1-1 0,1 1 1,-1 0-1,0 0 0,1 0 0,-1 0 1,1 0-1,-1 0 0,0 0 1,1 0-1,-1 0 0,0 0 1,1 0-1,-1 1 0,1-1 1,-1 0-1,1 0 0,-1 1 1,0-1-1,1 0 0,-1 1 0,1-1 1,-1 0-1,1 1 0,0-1 1,-1 1-1,1-1 0,-1 1 1,1-1-1,-1 1 0,-3 5-15,0 0-1,0 0 1,0 1-1,0-1 1,1 1-1,0-1 1,1 1-1,0 0 1,0 0-1,-2 13 1,-7 77-28,11-93 19,1 37 0,-1-41 0,0 1 0,0 0 0,0-1 0,0 1 0,0-1 0,0 1 0,0-1 0,0 1 0,0-1 0,0 1 0,0 0 0,0-1 0,0 1 0,0-1 0,1 1 0,-1-1 0,0 1 0,1-1 0,-1 1 0,0-1 0,1 1 0,-1-1 0,0 0 0,1 1 0,-1-1 0,1 1 0,-1-1 0,0 0 0,1 1 0,-1-1 0,1 0 0,-1 0 0,1 1 0,0-1 0,-1 0 0,1 0 0,-1 0 0,1 0 0,-1 0 0,1 0 0,-1 0 0,1 0 0,0 0 0,-1 0 0,1 0 0,-1 0 0,1 0 0,-1 0 0,1 0 0,-1-1 0,1 1 0,-1 0 0,1 0 0,-1-1 0,1 1 0,0-1 0,2-2 0,0 0 0,0-1 0,0 1 0,-1-1 0,0 1 0,1-1 0,-1 0 0,-1 0 0,1 0 0,-1 0 0,1 0 0,-1 0 0,1-6 0,7-59 0,-8 49 0,1-6 0,-1 0 0,-1 0 0,-4-35 0,-5 96 0,8-23 0,-2 67 0,3-74 0,0 0 0,0 1 0,1-1 0,0 0 0,0 1 0,0-1 0,1 0 0,-1 0 0,1 0 0,1 0 0,3 7 0,-6-11 0,1 0 0,0 0 0,-1 0 0,1 0 0,0 0 0,0 0 0,0-1 0,-1 1 0,1 0 0,0 0 0,0-1 0,0 1 0,0 0 0,0-1 0,0 1 0,1-1 0,-1 1 0,0-1 0,0 0 0,0 1 0,0-1 0,1 0 0,-1 0 0,2 0 0,-2-1 0,0 1 0,0-1 0,0 0 0,1 1 0,-1-1 0,0 0 0,-1 0 0,1 0 0,0 0 0,0 0 0,0 0 0,-1 0 0,1 0 0,0-1 0,-1 1 0,1 0 0,-1 0 0,1-2 0,2-5 0,-1-1 0,0 0 0,-1 1 0,1-1 0,-1-9 0,-8-48 0,7 63 0,-1 0 0,1 1 0,-1-1 0,0 0 0,0 1 0,0-1 0,0 1 0,0-1 0,-1 1 0,1 0 0,-1-1 0,0 1 0,1 0 0,-1 0 0,0 0 0,0 0 0,0 0 0,-1 1 0,1-1 0,0 1 0,-5-3 0,5 4 0,1 0 0,0 1 0,-1-1 0,1 0 0,0 0 0,-1 1 0,1-1 0,0 1 0,0-1 0,-1 1 0,1 0 0,0 0 0,0-1 0,0 1 0,0 0 0,0 0 0,0 0 0,0 0 0,0 0 0,0 0 0,1 0 0,-1 0 0,0 1 0,1-1 0,-1 0 0,0 0 0,1 1 0,0-1 0,-1 0 0,1 1 0,0-1 0,0 2 0,-13 55 0,12-51 0,-4 29 0,0 66 0,8-90 0,4-17 0,6-21 0,-7-1 0,-2 0 0,-1 0 0,-1-1 0,-2-28 0,0 53 0,-7-20 0,1 24 0,1 13 0,-1 24 0,2 0 0,1 69 0,3-102 0,3 2 0,5-16 0,3-18 0,-6 3 0,-2 0 0,-1 0 0,0 0 0,-2-1 0,-3-28 0,-9 25 0,4 25 0,0 18 0,1 13 0,3 1 0,0 0 0,1 0 0,2 0 0,5 54 0,-4-82 0,0-1 0,0 1 0,0 0 0,0 0 0,0 0 0,0 0 0,1-1 0,-1 1 0,0 0 0,0 0 0,1 0 0,-1-1 0,1 1 0,-1 0 0,1 0 0,-1-1 0,1 1 0,-1 0 0,1-1 0,-1 1 0,1-1 0,0 1 0,-1-1 0,1 1 0,0-1 0,0 1 0,-1-1 0,1 0 0,1 1 0,-1-1 0,-1 0 0,1-1 0,0 1 0,0 0 0,0 0 0,-1-1 0,1 1 0,0 0 0,-1-1 0,1 1 0,0-1 0,-1 1 0,1-1 0,-1 0 0,1 1 0,-1-1 0,1 1 0,-1-1 0,1 0 0,-1 1 0,1-1 0,-1 0 0,0 0 0,0 1 0,1-1 0,-1 0 0,0 0 0,0 1 0,0-1 0,0-1 0,6-59 0,-5 56 0,-1 1 0,0-1 0,-1 1 0,1-1 0,-1 1 0,0-1 0,0 1 0,0-1 0,-1 1 0,-3-8 0,5 12-2,0-1 0,-1 0 1,1 1-1,0-1 0,-1 1 0,1 0 1,-1-1-1,1 1 0,-1-1 0,1 1 1,-1 0-1,1-1 0,-1 1 0,1 0 1,-1-1-1,1 1 0,-1 0 0,0 0 1,1 0-1,-1-1 0,1 1 0,-1 0 1,0 0-1,1 0 0,-1 0 0,0 0 1,1 0-1,-1 0 0,1 0 0,-1 0 1,0 1-1,1-1 0,-1 0 0,1 0 1,-1 1-1,1-1 0,-1 0 0,0 0 1,1 1-1,-1-1 0,1 1 0,-1-1 1,1 0-1,0 1 0,-1-1 0,1 1 1,-1-1-1,1 1 0,0 0 0,0-1 1,-1 1-1,1-1 0,0 2 0,-14 32-293,9-14-327,1 1 0,1 0-1,1 22 1,1-7-3029,1-1-3653,0-32 6634,0 11-10674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40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 3940,'0'0'23136,"-9"-3"-22031,3 1-1000,5 1-63,-1 0 0,1 1 1,-1-1-1,1 0 0,-1 1 0,0-1 1,1 1-1,-1-1 0,0 1 0,1 0 1,-1 0-1,0 0 0,1 0 0,-1 0 0,0 0 1,1 0-1,-1 0 0,0 1 0,1-1 1,-1 1-1,0-1 0,1 1 0,-1 0 1,1-1-1,-1 1 0,1 0 0,-1 0 1,1 0-1,0 0 0,0 0 0,-1 1 1,1-1-1,0 0 0,0 0 0,0 1 1,0-1-1,0 1 0,0-1 0,1 1 0,-2 2 1,-2 5 52,1 1 0,0-1-1,1 1 1,0 0 0,0 0 0,1 0 0,0 0 0,1 18 0,0-27-93,1 0 0,-1 0 0,0 0 0,1 0 1,-1 0-1,0 0 0,1 0 0,-1-1 0,1 1 0,0 0 0,-1 0 1,1 0-1,0-1 0,-1 1 0,1 0 0,0-1 0,0 1 0,-1 0 1,1-1-1,0 1 0,0-1 0,0 1 0,0-1 0,0 0 0,0 1 1,0-1-1,0 0 0,0 0 0,0 0 0,0 0 0,0 0 0,0 0 1,0 0-1,0 0 0,0 0 0,0 0 0,0 0 0,0-1 0,0 1 0,0 0 1,0-1-1,1 0 0,3 0 18,0 0-1,0-1 1,0 0-1,0 0 1,0 0 0,9-6-1,22-29 38,-35 36-45,1-1 1,-1 0-1,0 1 0,0-1 0,0 0 0,0 0 1,0 0-1,0 0 0,0 0 0,-1 0 1,1 0-1,-1 0 0,1 0 0,-1 0 0,0 0 1,0 0-1,0-1 0,0 1 0,0 0 1,0 0-1,-2-4 0,0 5 52,0 0 0,-1 0-1,1 0 1,-1 0 0,1 1 0,-1-1-1,1 1 1,-1-1 0,1 1 0,-1 0-1,1 0 1,-1 0 0,1 1 0,-1-1 0,0 0-1,1 1 1,-4 1 0,-1 1-55,0 0 0,1 1 0,-1 0 0,1 0 1,0 0-1,1 1 0,-1 0 0,1 0 0,0 0 0,0 1 0,0 0 1,1 0-1,0 0 0,0 0 0,1 1 0,-1-1 0,2 1 1,-1 0-1,1 0 0,-2 9 0,4-15-9,0 0 0,0-1 0,0 1 0,0 0 0,0 0 0,1-1 0,-1 1 0,0 0 0,1 0 0,-1-1 0,0 1 0,1 0 0,-1-1 0,1 1 0,-1 0 0,1-1 0,-1 1 0,1-1 0,0 1 0,-1-1 0,1 1 0,0-1 0,-1 0 0,1 1 0,0-1 0,-1 0 0,1 1 0,0-1 0,0 0 0,0 0 0,-1 0 0,1 0 0,0 0 0,0 0 0,0 0 0,-1 0 0,1 0 0,0 0 0,0 0 0,-1 0 0,1 0 0,0-1 0,0 1 0,-1 0 0,1-1 0,1 0 0,3 0 0,0 0 0,-1-1 0,1 0 0,-1 0 0,1 0 0,6-5 0,-3 1 0,0-1 0,-1-1 0,0 1 0,8-13 0,-13 17 0,0 1 0,0-1 0,-1 1 0,1-1 0,-1 0 0,0 0 0,0 0 0,0 0 0,0 0 0,0 0 0,-1 0 0,1 0 0,-1 0 0,0 0 0,0-1 0,0 1 0,0 0 0,-1-5 0,0 8 0,1 0 0,-1-1 0,1 1 0,-1-1 0,1 1 0,-1 0 0,1-1 0,-1 1 0,1 0 0,-1-1 0,0 1 0,1 0 0,-1 0 0,1 0 0,-1-1 0,0 1 0,1 0 0,-1 0 0,0 0 0,1 0 0,-1 0 0,0 0 0,1 1 0,-1-1 0,0 0 0,1 0 0,-1 0 0,1 0 0,-1 1 0,-1 0 0,-18 8 0,11-1 0,0 0 0,1 1 0,1-1 0,0 2 0,0-1 0,0 1 0,1 0 0,1 0 0,0 1 0,0 0 0,1 0 0,0 0 0,1 0 0,-3 20 0,7-31 0,-1 1 0,0-1 0,1 0 0,-1 1 0,0-1 0,1 0 0,-1 1 0,0-1 0,1 0 0,-1 1 0,1-1 0,-1 0 0,0 0 0,1 1 0,-1-1 0,1 0 0,-1 0 0,1 0 0,-1 0 0,1 0 0,-1 0 0,1 0 0,-1 0 0,1 0 0,-1 0 0,1 0 0,-1 0 0,1 0 0,-1 0 0,1 0 0,-1 0 0,1 0 0,-1-1 0,1 1 0,-1 0 0,0 0 0,1-1 0,-1 1 0,1-1 0,20-8 0,-9 1 0,-2-1 0,1 0 0,14-18 0,-21 22 0,0 0 0,0 0 0,0 0 0,-1 0 0,0-1 0,0 1 0,0-1 0,-1 0 0,0 0 0,2-9 0,-4 15 0,0 0 0,0-1 0,0 1 0,0-1 0,0 1 0,0 0 0,0-1 0,0 1 0,-1 0 0,1-1 0,0 1 0,0 0 0,0-1 0,0 1 0,-1 0 0,1-1 0,0 1 0,0 0 0,-1 0 0,1-1 0,0 1 0,-1 0 0,1 0 0,0-1 0,-1 1 0,1 0 0,0 0 0,-1 0 0,1 0 0,0 0 0,-1-1 0,1 1 0,0 0 0,-1 0 0,1 0 0,-1 0 0,1 0 0,0 0 0,-1 0 0,1 0 0,0 0 0,-1 1 0,1-1 0,0 0 0,-1 0 0,1 0 0,0 0 0,-1 0 0,1 1 0,0-1 0,-1 0 0,1 0 0,0 1 0,-1-1 0,-5 5 0,0 0 0,0 0 0,1 0 0,-1 1 0,1 0 0,1 0 0,-1 0 0,1 1 0,0 0 0,1-1 0,-1 1 0,1 0 0,1 1 0,-1-1 0,1 1 0,1-1 0,-1 1 0,0 11 0,2-19 0,0 1 0,0-1 0,0 1 0,0-1 0,1 1 0,-1-1 0,0 1 0,0-1 0,0 1 0,0-1 0,1 1 0,-1-1 0,0 1 0,0-1 0,1 0 0,-1 1 0,0-1 0,1 0 0,-1 1 0,1-1 0,-1 0 0,0 1 0,1-1 0,-1 0 0,1 0 0,-1 1 0,1-1 0,-1 0 0,0 0 0,1 0 0,-1 0 0,1 1 0,-1-1 0,1 0 0,0 0 0,25-5 0,20-17 0,-35 14 0,-1 0 0,0-1 0,-1-1 0,14-17 0,-20 24 0,-1 0 0,0 0 0,1 0 0,-1 0 0,0-1 0,-1 1 0,1-1 0,-1 0 0,0 1 0,1-1 0,-2 0 0,1 0 0,0 0 0,-1 1 0,0-1 0,0 0 0,0 0 0,0 0 0,0 0 0,-2-4 0,2 8-2,-1-1 1,1 0-1,-1 1 1,0-1-1,1 1 1,-1-1-1,0 1 1,0-1-1,1 1 1,-1-1-1,0 1 1,0 0-1,0-1 1,1 1-1,-1 0 1,0 0-1,0 0 1,0-1-1,0 1 0,0 0 1,0 0-1,1 0 1,-1 1-1,0-1 1,0 0-1,0 0 1,-1 1-1,-25 6-104,19-2 104,0 1 0,1-1 0,0 1 0,-1 1 1,2 0-1,-1 0 0,-7 10 0,-34 33-3011,45-48 2102,0 1-1,-1-1 0,1 0 1,-1 0-1,0 0 0,1-1 1,-1 1-1,-5 0 1,-12 0-11410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6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14350,'-2'5'611,"0"-1"1,0 1-1,0 0 1,1 0-1,0 1 1,0-1-1,-1 8 1,3 72 1909,1-44-2050,2 92-2082,12 65-9090,0 0 4595,-11-65 12679,-3 63-3743,4-66-9018,-4-92 1623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4292,'-2'104'5719,"2"75"757,2-148-6899,13 57 0,-10-52 129,-1 0-1,-1 0 0,-2 0 1,-2 1-1,-7 49 0,0 52-3606,7-117 2689,1-8-420,0 0 1,0 0 0,1 0 0,6 24-1,-1-14 1061</inkml:trace>
  <inkml:trace contextRef="#ctx0" brushRef="#br0" timeOffset="1">43 1185 5926,'0'61'4324,"-6"2"-1442,3 0 33,1-3-993,2-1-1345,0-9-481,0-5-769,0-8-2882,5-5-5029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9353,'-6'65'6118,"2"-5"-4100,1-7-609,1-7-1089,2-9-448,0-2-1730,0-2-2690,0-1-4517</inkml:trace>
  <inkml:trace contextRef="#ctx0" brushRef="#br0" timeOffset="1">25 987 5637,'-4'48'3492,"-1"1"-2179,2-4-1153,1 0-3811</inkml:trace>
  <inkml:trace contextRef="#ctx0" brushRef="#br0" timeOffset="2">4 1661 7655,'-1'53'-64,"-2"-4"-5797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9993,'0'0'3107,"0"87"-2274,0-47 192,0-3-929,0-2-352,2-2 96,1 3 256,-2 1 64,1-1 64,0 4-160,2 0 193,2 2-65,0-2-128,-1-2-288,2 2-1474,-1-3-672,-2-1-3043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3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42 8168,'0'0'15556,"-3"-5"-14339,-6-17-59,7 17-111,2 7-878,0 0 0,0 0 1,1 1-1,-1-1 0,1 0 1,-1 0-1,1 0 0,0 0 0,0 0 1,0 0-1,0-1 0,0 1 1,2 2-1,6 4 158,-5-10-106,-10-19-25,5 19-198,1 1 1,-1 0-1,1 0 1,-1 0-1,0 0 1,1 0-1,-1 0 1,0 0-1,0 1 0,1-1 1,-1 0-1,0 0 1,0 0-1,0 1 1,0-1-1,-2 0 1,2 1-3,0 0 1,1 1-1,-1-1 1,0 1-1,0-1 0,1 0 1,-1 1-1,0-1 1,1 1-1,-1 0 0,1-1 1,-1 1-1,1-1 1,-1 1-1,1 0 1,-1 0-1,1-1 0,-1 1 1,1 0-1,0 0 1,0-1-1,-1 1 0,1 0 1,0 0-1,0 0 1,0-1-1,0 1 0,0 0 1,0 0-1,0 0 1,0 1-1,-2 14-8,1 0 0,0 0 0,3 29 0,-2-44 13,0-1 0,0 1 0,0-1 0,0 1-1,0-1 1,0 1 0,0 0 0,0-1 0,0 1 0,0-1 0,1 1 0,-1-1-1,0 1 1,0-1 0,1 1 0,-1-1 0,0 1 0,1-1 0,-1 1-1,0-1 1,1 1 0,-1-1 0,1 0 0,-1 1 0,1-1 0,-1 0 0,1 1-1,-1-1 1,1 0 0,-1 0 0,1 1 0,-1-1 0,1 0 0,-1 0 0,1 0-1,-1 0 1,1 0 0,0 0 0,-1 0 0,1 0 0,-1 0 0,1 0-1,-1 0 1,1 0 0,0 0 0,-1 0 0,1-1 0,0 1 0,1-1 13,0 0 0,0 0 0,0 0 0,-1 0 0,1-1 0,0 1-1,-1 0 1,1-1 0,-1 0 0,1 1 0,-1-1 0,2-2 0,0-2 11,0-1 0,0 0 0,0 0 1,-1 0-1,0 0 0,-1-1 0,1 1 0,-1 0 0,-1-1 0,0 1 0,0-1 0,-1-11 0,1 18-56,0 1 1,0-1-1,0 1 0,-1-1 1,1 1-1,0-1 1,0 1-1,0-1 0,0 1 1,-1-1-1,1 1 1,0-1-1,-1 1 0,1-1 1,0 1-1,-1-1 0,1 1 1,0 0-1,-1-1 1,1 1-1,-1 0 0,1-1 1,-1 1-1,1 0 0,-1 0 1,1-1-1,-1 1 1,1 0-1,-1 0 0,1 0 1,-2 0-1,-16 7-2532,-12 21-5057,14-8-1909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18449,'0'0'865,"0"89"-801,0-50 0,2-5-896,1-5 287,-1-6-192,-2-1-1473,0-7-2883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9833,'0'14'5808,"-2"25"-4431,0-7-1010,1 0 0,8 64-1,16-35-1001,-1-5 1970,-11-17-239,-2 1 1,-1 0-1,-2 0 1,1 52-1,-7-64-2745,0 1-5259,0-21-795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6342,'0'0'4180,"-9"2"-2733,-14 3 447,0 0 0,-27 12 1,-42 11-436,30-20-8254,54-8 1718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3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 23 9065,'0'0'1953,"-54"-7"-415,28 5-481,5-2-449,0 1-191,0 0-257,-4 1-128,-1 0-416,-3 2-321,-1 0 513,-1 0 128,-1 0 128,2 0-32,0 1-32,5 2-224,-2-1-1506,5-1-2050,1-1-1921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3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965 11 5862,'-11'-1'3288,"-126"-9"2671,-15 13-4583,130 0-2697,1 1 1,-27 8-1,31-7 835,-1-1 1,0 0-1,0-1 1,-22 1-1,-55-5 1372,-125-18 0,210 17-407,0 1 0,0 0 0,1 1-1,-1 0 1,0 0 0,0 1 0,0 0 0,1 1 0,-1 0-1,1 1 1,-1 0 0,-11 5 0,17-6-647,-1 0 233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3748,'34'480'6793,"-11"-274"-11590,-9-20 1883,-27 253 14299,4-288-13428,-6 39 3667,-2 58 4012,17-201-7133,11 74-1,-4-55-7122,-6 1 4900,-6 12 3912,-7 40 4988,-1 7-725,10-42-6394,2-23 364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10250,'0'57'1121,"0"-3"-1089,5-2-385,3-4-4227</inkml:trace>
  <inkml:trace contextRef="#ctx0" brushRef="#br0" timeOffset="1">38 385 4837,'4'50'5188,"2"2"-4419,1 3-32,0 4-481,1-2-768,0 2-2307,-3 1-1217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6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5830,'-8'149'7124,"23"200"-2330,-11-287-1888,22 118-303,-16-127-2416,-2 1 1,1 64 0,-22 85 2277,0-8-1325,12-164-1111,3 0 1,0 0 0,2 0-1,10 37 1,-9-50-328,-1 0 0,-1 0 0,0 0 0,-2 0 0,0 0 0,-1 1 1,0-1-1,-2 0 0,-4 23 0,2 3-3819,4-41 3088,0 1-3589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8360,'0'0'17969,"-6"9"-15823,1 0-1687,0 0 0,0 0 0,1 1 0,0-1 0,0 1 1,1 0-1,1-1 0,-4 21 0,5-12-376,-1-4-60,1 0 1,1 0-1,0 0 0,3 24 0,-3-35-24,1-1-1,0 1 1,-1 0 0,1-1-1,0 1 1,0-1 0,1 1 0,-1-1-1,0 1 1,1-1 0,-1 0-1,1 1 1,0-1 0,0 0-1,0 0 1,0-1 0,0 1 0,0 0-1,1-1 1,-1 1 0,0-1-1,1 0 1,-1 1 0,1-1-1,0 0 1,-1-1 0,1 1 0,0 0-1,5-1 1,-1 1-446,1-1 0,-1 0 0,1 0 0,0-1 0,-1 0 0,1-1 0,-1 0 0,0 0 0,1 0 0,-1-1 0,13-7 0,-6 2-1370,0-2-1,-1 1 1,0-1-1,17-19 1,-6 4-6474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12139,'0'0'5622,"-7"10"-1528,-24 33-2535,3 1 0,1 1 0,2 2 0,2 0-1,2 2 1,-25 85 0,44-121-4202,1 8-6581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0:5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36 4644,'0'0'4527,"-9"-5"-3801,7 4-806,-9-4 1253,0 0 0,0 0 0,-22-6 0,29 10-876,-1 1 0,1-1 0,-1 0 0,1 1 1,-1 0-1,1 0 0,0 0 0,-1 1 0,1 0 0,-1-1 0,1 2 0,0-1 0,0 0 1,-1 1-1,1 0 0,-6 3 0,-1 4-127,1 0 1,0 0-1,0 0 0,1 1 1,1 1-1,-1 0 0,2 0 1,0 0-1,0 1 0,1 0 1,0 1-1,1-1 0,-5 18 1,-4 21 36,-15 103 0,28-146-150,-4 27-11,1-1 0,2 0 0,2 1 1,1-1-1,2 0 0,9 48 0,-8-65 30,0-1 0,1 0 0,0 0 0,2-1-1,0 0 1,0 0 0,1-1 0,1 0 0,1 0 0,0-1 0,0 0 0,2 0 0,-1-2 0,2 1-1,15 11 1,-20-18-44,-1-1 0,0 1 0,1-1 0,0-1-1,0 0 1,0 0 0,0 0 0,1-1 0,-1 0-1,1-1 1,-1 0 0,1 0 0,0-1 0,-1 0 0,1 0-1,0-1 1,-1-1 0,1 1 0,-1-1 0,13-5-1,-9 2 88,0 0 0,0-1-1,-1-1 1,0 0 0,0 0-1,0-1 1,-1-1-1,0 1 1,-1-2 0,0 1-1,0-1 1,11-19-1,-5 3 228,-1 0 0,-1 0 0,-2-2-1,-1 1 1,-1-2 0,-1 1 0,5-37 0,-6 15 56,-2 0 1,-2-1 0,-6-72 0,3 113-386,-1-1 0,-1 0 1,1 0-1,-1 0 0,-1 1 1,0-1-1,-1 1 0,0 0 0,0 0 1,-1 0-1,-1 1 0,1-1 0,-2 1 1,1 1-1,-1-1 0,0 1 1,-1 0-1,0 1 0,0 0 0,-1 0 1,0 0-1,0 1 0,0 1 0,-1 0 1,0 0-1,0 1 0,0 0 0,0 0 1,-1 1-1,1 1 0,-1 0 1,0 0-1,-17 0 0,19 2-331,-35 1-1854,18 11-4756,16-2 480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26 174 11691,'0'0'9668,"-4"8"-6833,-1-1-2083,3-5-501,1 0 0,-1 1 0,0-1 0,1 1 0,-1-1-1,1 1 1,0 0 0,0 0 0,0-1 0,0 1 0,0 0 0,0 5 0,4-8 1,-1-1 1,1 0-1,-1 0 0,1 0 1,-1 0-1,0 0 1,1 0-1,-1-1 0,0 1 1,3-4-1,18-18 43,-2-1 0,22-31 1,-26 32-401,1 0 0,40-38 0,-58 60 101,0 1 0,0 0 0,0 0 0,0 0 0,0-1 0,1 1 0,-1 0 0,0 0 0,0 0 0,0 0 0,0 0 0,1-1 0,-1 1 0,0 0 1,0 0-1,0 0 0,0 0 0,1 0 0,-1 0 0,0 0 0,0 0 0,0 0 0,1 0 0,-1 0 0,0 0 0,0 0 0,1 0 0,-1 0 0,0 0 0,0 0 0,0 0 0,1 0 0,-1 0 0,0 0 0,0 0 0,0 0 0,1 0 0,-1 0 0,0 0 0,0 1 0,0-1 0,1 0 0,-1 0 0,0 0 0,0 0 0,0 0 0,0 1 0,0-1 0,0 0 0,1 0 0,-1 0 0,0 1 0,0-1 0,0 0 0,1 19-56,-8 23 206,-10 9 66,13-42-299,0 1-1,1-1 1,0 1-1,1-1 1,-1 1-1,2 0 1,0 0 0,0 0-1,1 14 1,9-29-8828,0-10-887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20692,'0'0'9961,"-34"81"-8103,18-41-1602,-2 2-256,1 0 0,4-4 0,4-3 0,5-9 0,-2-4-3940,4-9-8167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1192 79 4708,'-9'-5'4853,"-15"-7"-4434,0 0 0,-1 2 0,0 1 0,-1 1 0,0 2 0,0 0 0,0 2 0,-1 0 0,0 2 0,1 1 0,-1 1-1,-36 5 1,25 0 113,0 0 0,1 3 0,0 1 0,0 1 0,1 2 0,1 2 0,0 1 0,-48 29 0,50-21-159,1 1 1,2 2-1,0 1 0,2 1 1,1 1-1,1 2 1,1 0-1,2 2 1,-26 50-1,27-42-185,3 1 0,1 0 0,2 2-1,2-1 1,2 2 0,2 0 0,-9 87 0,18-110-247,1 0-1,1 0 1,1 0 0,0 0 0,2 0 0,0-1-1,2 1 1,0-1 0,2 0 0,0-1 0,1 0-1,1 0 1,1-1 0,1 0 0,0-1 0,2-1 0,0 0-1,0 0 1,2-2 0,0 0 0,1 0 0,20 13-1,-23-19-115,0 0-1,0-1 0,1-1 0,0 0 0,0 0 0,1-2 0,0 0 1,0-1-1,0 0 0,0-2 0,0 0 0,1 0 0,-1-2 1,1 0-1,-1-1 0,31-5 0,-18-1 230,-1-1 0,0-1 0,0-2 0,-1-1 0,0-1 0,-1-1 0,-1-1 0,37-29 0,-6-1 352,-2-2 0,-2-3 0,-3-1-1,70-95 1,-83 96-45,-3-2-1,-2-1 0,-2-2 0,-2 0 0,31-100 0,-50 129-151,-1 0 0,-2 0 0,0-1 0,-2 0-1,-1 0 1,-1 1 0,-1-1 0,-4-28 0,2 45-134,1 0 1,-2 1-1,1-1 1,-1 1-1,0 0 1,-1 0-1,0 0 1,-1 0 0,0 1-1,0 0 1,-1 0-1,0 0 1,0 0-1,-1 1 1,0 0-1,0 1 1,0-1 0,-1 1-1,0 1 1,0 0-1,-1 0 1,0 0-1,0 1 1,0 0-1,-11-2 1,-10-2-136,1 2 0,-1 2-1,0 0 1,-1 2 0,1 2 0,0 0 0,0 2-1,-32 7 1,-243 63-4260,205-45 1575,-55 13-4051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6758,'0'0'9834,"-29"59"-8233,23-31-864,2 3-193,2 2 65,1 3-353,1-2-192,0-1-96,0-4-1025,7-3-1409,2-4-2531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13357,'-4'63'1121,"-2"-3"128,6-5-512,0-8-1058,10-8-2465,5-7-5670</inkml:trace>
  <inkml:trace contextRef="#ctx0" brushRef="#br0" timeOffset="1">89 797 11723,'-10'76'609,"-1"1"-257,4 0 897,1-3-736,4-7-385,2-7-96,0-4-1377,2-8-1090,5-3-2561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686 0 5317,'0'0'19304,"-3"5"-15636,-8 15-2628,3-17-710,0 0-1,0 0 1,0-1 0,-1 1-1,1-2 1,-1 1 0,1-1-1,-15-1 1,-25 5 13,26-2-326,0-2 0,0-1-1,0 0 1,0-2 0,-27-4 0,-26-2 10,-12-5-27,74 10 0,0 0 0,-1 1 0,0 0 0,1 1 0,-1 0 0,0 1 0,0 1 0,1 0 0,-1 1 0,-20 6 0,6-4-2483,13-2-1615,27-2-1541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18 4548,'0'0'11894,"-2"-17"1292,1 28-12725,-1 0 0,0-1-1,-1 1 1,-7 20 0,-4 16-96,-20 153 105,34-199-571,7-28-14548,-5 10-2727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5701,'0'0'13870,"0"65"-12525,0-41-352,2 3-545,1 0-352,4 1-192,1-3-1121,1 0-961,-5-2-256,1-1-1602,-4-3-4068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9577,'0'0'5061,"-22"64"-3812,12-33 449,6-8-1282,3-2-448,1-5-1185,0 0-1538,1-1-1825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4228,'1'15'1169,"12"150"-803,-1-12-3988,-9 130 14432,-3-72-10458,2-180-4014</inkml:trace>
  <inkml:trace contextRef="#ctx0" brushRef="#br0" timeOffset="1">50 1410 192,'-10'59'16464,"-4"-2"-15792,4-2-479,3-4-225,2-6-4741,2-2-4131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1:0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8488,'0'0'11168,"8"-1"-9732,78-15 1074,-60 9-1948,0 1-1,0 2 1,27-1-1,-35 4-483,0 1-1,-1 1 0,1 1 0,0 1 0,-1 0 1,1 1-1,-1 1 0,0 1 0,0 0 0,-1 1 1,0 1-1,23 15 0,-55-19 4587,-14-3-4230,-117-16 5,-39-2-61,153 16-378,-10-1 0,41 2 0,23 2 0,36 3 0,59 14 0,29 4 0,29-6 0,-303-14 0,-132-6 0,256 3 0,1 0 0,-1-1 0,1 1 0,-1-1 0,1 0 0,0-1 0,0 1 0,-1-1 0,1 0 0,0 0 0,-3-2 0,37 0 0,21 4-968,61 11-1,-78-6-200,0 2 0,0 1-1,0 2 1,-2 1 0,33 16 0,-20-3-6279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3043,'0'52'7431,"0"3"-6278,0 4-897,2 0-288,-1 0-1697,-1 3-1955</inkml:trace>
  <inkml:trace contextRef="#ctx0" brushRef="#br0" timeOffset="1">73 1648 9705,'2'50'-416,"-2"-5"-2595,2-7 769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5189,'7'407'3896,"-4"219"3504,-38-273-3044,34-334-3815,1-16-1920,0-7-3618,0-12-4083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16496,'0'0'8146,"-9"9"-5952,-24 33-390,31-40-1703,1 0-1,0 0 0,0 0 1,0 1-1,0-1 0,0 0 1,0 1-1,1-1 0,-1 1 0,1-1 1,-1 0-1,1 1 0,0-1 1,0 1-1,0-1 0,1 1 1,-1-1-1,0 1 0,1-1 0,0 1 1,0-1-1,-1 0 0,1 1 1,0-1-1,1 0 0,-1 0 1,0 0-1,1 0 0,-1 0 0,4 3 1,-1-1-83,0 0 0,0 0 0,1 0 0,-1-1 0,1 0 0,0 0 0,0 0 0,0-1 0,0 1 0,0-1 0,7 1 0,-7-1-608,1-1 1,0-1-1,-1 1 0,1-1 0,0 0 0,-1 0 0,1-1 0,0 1 0,-1-1 1,1-1-1,-1 1 0,1-1 0,10-4 0,-12 3-858,0 1 0,0-1 0,0 0-1,-1 0 1,1 0 0,-1-1 0,1 1 0,-1-1-1,0 0 1,4-7 0,-2 3-6010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3940,'0'12'5989,"-3"12"-1120,-7 10-1089,-4 7-802,-1 7-639,-2 0-225,1 0-64,-1-1-865,4-8-833,4-8-224,3-10-64,3-6-32,3-9-256,0-2-1602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71 4708,'0'0'20452,"2"-9"-19198,0 4-1092,-2 3-72,0-1 1,1 0 0,-1 1 0,1-1 0,0 1 0,0-1 0,0 0 0,0 1 0,0 0 0,1-1-1,-1 1 1,1 0 0,-1 0 0,1 0 0,0 0 0,0 0 0,0 0 0,0 0 0,0 1 0,0-1-1,1 1 1,-1-1 0,0 1 0,1 0 0,-1 0 0,1 0 0,-1 0 0,6 0 0,-7 1-69,0 0 1,0 1-1,0-1 0,0 1 1,0-1-1,0 1 1,0-1-1,0 1 1,0 0-1,0-1 0,-1 1 1,1 0-1,0 0 1,-1 0-1,1-1 1,0 1-1,-1 0 0,1 0 1,-1 0-1,1 0 1,-1 0-1,0 0 1,1 0-1,-1 0 0,0 0 1,0 1-1,0-1 1,1 0-1,-1 0 1,-1 1-1,3 43 166,-2-37-121,-1 7 51,-1 1 1,0-1-1,-1 0 1,0 0-1,-2 0 1,0-1-1,0 1 1,-1-1-1,-1 0 1,-11 16-1,-3 11 944,20-40-1004,14-6-106,3-5-505,0-1 0,0 0-1,23-23 1,10-19-7862,-25 17-1611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18770,'0'0'11787,"-32"57"-11371,32-30-159,0 4-193,0 1-32,0-1 0,2 1-32,9-4-449,-3-2-2273,3-10-3652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3141 255 19250,'-5'2'435,"0"-1"0,0 1-1,0-1 1,0 0 0,0-1 0,0 1-1,-10-1 1,-3-2-567,0 0 0,-27-8 0,-10-1 195,-31 5 1053,-165 8 0,-87 32-629,67-5-457,7-8 997,-415-19 0,581-10-656,1-3 0,0-5 0,1-4 1,1-4-1,1-5 0,2-3 0,-141-71 0,193 79-411,31 17-134,-1 1 0,-1 0-1,1 0 1,-1 1 0,0 0-1,0 1 1,0 0 0,-1 1 0,-16-3-1,57 15-13673,-15-9 3156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149 491 3299,'0'0'14537,"-7"9"-12253,-20 32-319,20-22 348,15-14-298,-7-5-1864,0 0 0,1-1-1,-1 1 1,0 0 0,1-1 0,-1 1 0,0-1-1,0 0 1,1 1 0,-1-1 0,0 0 0,0 0 0,0 1-1,0-1 1,0 0 0,2-2 0,0-6 94,1 0 0,-2 0 1,1 0-1,-1 0 0,0-1 0,-1 1 1,0-1-1,-1-17 0,-10-78 1338,3 71-1583,-1 0 0,-2 1 0,-1-1 0,-2 2 0,-1 0 0,-1 1 0,-2 0 0,-31-42 0,45 62 0,16 9 0,28 13 0,-29-7 0,51 9-503,0-3 1,1-2-1,0-3 0,0-3 1,104-11-1,-71-7-7969,-2-10-9252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86 7719,'0'0'7084,"4"-9"-2888,-2 6-4040,15-37 3760,-17 39-3791,1 0 1,-1 0-1,0 0 0,0 0 0,0 0 1,0-1-1,1 1 0,-1 0 0,-1 0 1,1 0-1,0 0 0,0 0 0,0 0 1,0 0-1,-1 0 0,1 0 0,-1 0 0,1 0 1,0 0-1,-1 1 0,0-1 0,1 0 1,-1 0-1,1 0 0,-1 0 0,0 1 1,0-1-1,0 0 0,1 1 0,-1-1 1,0 1-1,0-1 0,0 1 0,0-1 1,0 1-1,0-1 0,0 1 0,0 0 1,0 0-1,0-1 0,0 1 0,0 0 0,-2 0 1,-8 0 51,-1 0 1,0 1-1,0 0 1,1 1 0,-1 0-1,0 1 1,1 0-1,0 1 1,0 0-1,0 1 1,0 0-1,-11 8 1,-3 3 265,0 1-1,1 2 1,-34 33-1,21-8-308,36-42-136,-1 1 0,0 0 1,1-1-1,0 1 0,0 0 1,0 0-1,0 0 0,0 0 1,0 0-1,1 0 0,-1 0 1,1 0-1,0 0 0,0 1 1,1 3-1,-1-6-1,1 1 0,0-1 0,-1 0 0,1 0 1,0 0-1,0 0 0,0 0 0,0 0 0,0-1 0,0 1 0,0 0 0,0 0 0,0-1 1,0 1-1,1-1 0,-1 1 0,0-1 0,0 1 0,1-1 0,-1 0 0,0 1 0,0-1 0,1 0 1,1 0-1,41 2-279,-30-2 65,-7 0 17,8 1-125,0 0-1,-1 0 1,1 1 0,-1 1-1,24 8 1,-36-10 315,1 0 1,-1 0-1,1 0 0,-1 0 1,1 1-1,-1 0 0,0-1 1,0 1-1,0 0 0,0 0 0,0 0 1,0 0-1,0 0 0,-1 1 1,1-1-1,-1 0 0,1 1 1,-1-1-1,0 1 0,0-1 1,0 1-1,-1 0 0,1 0 1,-1-1-1,1 1 0,-1 0 1,0 0-1,0-1 0,0 1 1,0 0-1,0 0 0,-1-1 0,0 1 1,1 0-1,-1 0 0,0-1 1,-2 5-1,-1 2 174,-1 0 0,0-1-1,0 1 1,-1-1 0,0 0 0,0 0-1,-1-1 1,0 1 0,-15 10 0,4-3 199,-1-2 0,0 0 1,-27 13-1,36-22-363,-1 1 0,0-2 0,0 0 0,0 0 0,-15 2 0,23-5 0,0 0 0,-1 0 0,1 0 0,0 0 0,0 0 0,0-1 0,0 1 0,0-1 0,0 0 0,-5-2 0,7 3 0,-1-1 0,1 0 0,0 0 0,0 1 0,0-1 0,0 0 0,1 0 0,-1 0 0,0 0 0,0 0 0,0 0 0,1 0 0,-1-1 0,1 1 0,-1 0 0,1 0 0,-1 0 0,1-1 0,0 1 0,0 0 0,-1-1 0,1 1 0,0 0 0,0 0 0,0-1 0,1 0 0,-1-1-152,1 0 0,0 1 0,0-1 0,0 1 0,0-1 1,0 1-1,0-1 0,1 1 0,-1 0 0,1 0 0,0-1 0,0 1 0,0 1 0,0-1 0,0 0 1,0 0-1,0 1 0,0-1 0,3 0 0,55-28-5984,-49 25 4831,42-15-7012,3-2-5302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16720,'0'0'8824,"-12"6"-5744,4-2-2862,1 1 0,-1-1 1,1 1-1,-1 0 0,1 1 0,1 0 0,-1 0 0,1 0 0,0 1 0,1 0 0,-1 0 0,1 0 0,1 1 0,0-1 0,0 1 0,0 0 0,1 1 0,-5 15 0,7-20-218,1 1 0,-1-1 0,1 0 0,0 0 0,0 0 0,0 0 0,0 1 0,1-1 0,-1 0 0,1 0 0,0 0 0,0 0 0,1 0 0,-1 0 0,1 0 0,0-1 0,0 1 0,0-1 0,1 1 0,-1-1 0,5 5 0,-3-5 0,1-1 0,-1 1 0,0-1 0,1 0 0,-1 0 0,1 0 0,-1-1 0,1 0 0,0 0 0,0 0 0,-1 0 0,1-1 0,0 0 0,0 0 0,0 0 0,0 0 0,0-1 0,7-2 0,-5 1 0,0 0 0,-1 0 0,1 0 0,0-1 0,-1-1 0,0 1 0,0-1 0,0 0 0,0 0 0,-1 0 0,0-1 0,0 0 0,0 0 0,0 0 0,-1-1 0,0 0 0,0 0 0,0 0 0,-1 0 0,0 0 0,0-1 0,0 1 0,-1-1 0,0 0 0,0 0 0,-1 0 0,0 0 0,0 0 0,-1-11 0,0 17 0,0 0 0,0 0 0,0 0 0,0 0 0,-1 0 0,1 0 0,0 0 0,-1 1 0,1-1 0,-1 0 0,1 0 0,-1 0 0,1 0 0,-1 0 0,1 1 0,-1-1 0,0 0 0,0 1 0,1-1 0,-1 0 0,0 1 0,0-1 0,0 1 0,0-1 0,1 1 0,-1-1 0,0 1 0,0 0 0,0 0 0,0-1 0,0 1 0,0 0 0,0 0 0,0 0 0,0 0 0,0 0 0,0 0 0,0 0 0,0 0 0,0 1 0,0-1 0,0 0 0,0 0 0,0 1 0,-1 0 0,0-1 0,0 1 0,0-1 0,-1 0 0,1 0 0,0 0 0,0 0 0,-1 0 0,1 0 0,0-1 0,0 1 0,0-1 0,-1 1 0,-1-2 0,45-22-64,-24 17-309,0 0 0,1 2-1,-1 0 1,1 0 0,0 2 0,1 0 0,-1 1 0,0 1 0,32 3-1,-48-2 406,0-1 0,0 2 0,0-1 0,1 0 0,-1 0 0,0 1 0,0-1 0,0 1 0,0-1 0,-1 1 0,1 0 0,0 0 0,0 0 0,0 0 0,-1 0 0,1 0 0,0 0 0,-1 1 0,1-1 0,-1 1 0,1-1 0,-1 1 0,0-1 0,0 1 0,0 0 0,0 0 0,0 0 0,0-1 0,0 1 0,0 0 0,-1 0 0,1 0 0,-1 0 0,0 0 0,1 0 0,-1 0 0,0 1 0,0-1 0,0 0 0,-1 0 0,1 0 0,-1 3 0,-3 10 397,0 0 1,-1 0-1,-1-1 0,-12 25 0,5-12-155,12-26-274,0 0 0,0 1 0,1-1 0,-1 0 0,0 1 0,1-1 0,-1 1 0,1 0 0,-1-1 0,1 1 0,0-1 0,0 1 0,-1 0 0,1-1 0,0 1 0,1-1 0,-1 1 0,0 0 0,0-1 0,1 1 0,-1-1 0,1 1 0,-1-1 0,1 1 0,0-1 0,-1 1 0,1-1 0,2 3 0,-1-4 0,0 0 0,0 1 0,1-1 0,-1 0 0,0 0 0,1 0 0,-1 0 0,0 0 0,1-1 0,-1 1 0,0-1 0,0 0 0,1 1 0,-1-1 0,0 0 0,0 0 0,0 0 0,0-1 0,0 1 0,3-3 0,13-9 0,-1-1 0,0-1 0,24-27 0,29-25 0,-70 67 0,0 0 0,0 0 0,0 0 0,1-1 0,-1 1 0,0 0 0,0 0 0,0 0 0,0 0 0,0 0 0,0 0 0,1 0 0,-1 0 0,0 0 0,0-1 0,0 1 0,0 0 0,0 0 0,1 0 0,-1 0 0,0 0 0,0 0 0,0 0 0,0 0 0,1 0 0,-1 0 0,0 0 0,0 0 0,0 0 0,0 0 0,0 0 0,1 0 0,-1 1 0,0-1 0,0 0 0,0 0 0,0 0 0,0 0 0,1 0 0,-1 0 0,0 0 0,0 0 0,0 0 0,0 1 0,0-1 0,0 0 0,0 0 0,1 0 0,-1 0 0,0 0 0,0 1 0,0-1 0,0 0 0,0 0 0,0 0 0,0 15 0,-5 18 0,3-27 0,0 1 0,1 0 0,0 0 0,1 1 0,0-1 0,0 0 0,0 0 0,1 0 0,0 0 0,0 0 0,1 0 0,2 7 0,-2-11 0,0 1 0,0-1 0,0 0 0,0 0 0,0 0 0,1 0 0,-1 0 0,1-1 0,0 1 0,0-1 0,0 1 0,0-1 0,0 0 0,1-1 0,-1 1 0,1 0 0,-1-1 0,1 0 0,-1 0 0,1 0 0,0 0 0,-1 0 0,1-1 0,4 0 0,-1 1 0,-1 0 0,1-1 0,0-1 0,0 1 0,-1-1 0,1 0 0,0 0 0,-1-1 0,1 0 0,-1 0 0,0 0 0,0-1 0,0 0 0,10-7 0,-11 7 0,-1-1 0,0 0 0,0 0 0,-1 0 0,1 0 0,-1-1 0,0 1 0,0-1 0,-1 0 0,1 0 0,-1 0 0,0 0 0,0 0 0,-1-1 0,1 1 0,-1-1 0,-1 1 0,1-9 0,0 10 0,-1 0 0,0-1 0,0 1 0,-1 0 0,1 0 0,-1-1 0,0 1 0,0 0 0,0 0 0,0 0 0,-1 0 0,0 0 0,0 0 0,0 1 0,-3-5 0,3 6 0,0 0 0,0 0 0,0 1 0,-1-1 0,1 0 0,0 1 0,-1 0 0,1-1 0,-1 1 0,1 0 0,-1 0 0,1 1 0,-1-1 0,0 1 0,0-1 0,1 1 0,-1 0 0,0 0 0,0 0 0,1 0 0,-1 0 0,0 1 0,0-1 0,-4 2 0,7-2 0,0 1 0,0-1 0,1 0 0,-1 0 0,0 0 0,0 0 0,0 1 0,0-1 0,0 0 0,0 0 0,0 0 0,1 0 0,-1 1 0,0-1 0,0 0 0,0 0 0,0 0 0,0 1 0,0-1 0,0 0 0,0 0 0,0 0 0,0 1 0,0-1 0,0 0 0,0 0 0,0 0 0,-1 1 0,1-1 0,0 0 0,0 0 0,0 0 0,0 0 0,0 1 0,0-1 0,0 0 0,0 0 0,-1 0 0,1 0 0,0 0 0,0 1 0,0-1 0,0 0 0,-1 0 0,1 0 0,0 0 0,0 0 0,0 0 0,0 0 0,-1 0 0,1 0 0,0 0 0,0 1 0,0-1 0,-1 0 0,19 4 0,9-4-671,5 1-5303,51-7-1,-48 1-4307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2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23190,'0'0'9385,"4"73"-9193,-1-33-192,3 2 0,-2 6 0,0 0 0,0-3 0,1-4-288,-5-6-1954,0-6-1122,0-8-1568,-8-6-2275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16 19058,'-9'2'4612,"-7"1"-3487,1 1-1,0 0 0,-1 2 0,-25 12 1,37-16-1001,0 0 0,1-1 0,-1 1 0,1 1 0,-1-1 0,1 0 1,0 1-1,0 0 0,0-1 0,0 1 0,1 1 0,-1-1 0,1 0 0,0 0 0,0 1 1,0 0-1,0-1 0,0 1 0,1 0 0,0 0 0,0-1 0,0 1 0,0 0 1,1 0-1,-1 0 0,1 1 0,0 3 0,1-7-124,-1 0 0,1 1 0,-1-1 0,1 0 0,0 0 0,0 1 0,0-1 0,-1 0 0,1 0 0,0 0 0,1 0 0,-1 0 0,0 0 0,0 0 0,0 0 0,0-1 0,1 1 0,-1 0 0,0-1 0,1 1 0,-1-1 0,0 1 0,1-1 0,-1 0 0,1 0 0,2 1 0,44 1 0,-40-2 0,-2 0 0,1 0 0,-1-1 0,0 0 0,0 0 0,1 0 0,-1-1 0,0 0 0,0 0 0,-1 0 0,1-1 0,0 0 0,-1 0 0,1-1 0,-1 1 0,0-1 0,0 0 0,-1-1 0,1 1 0,-1-1 0,0 0 0,0 0 0,-1 0 0,1 0 0,-1-1 0,0 1 0,0-1 0,-1 0 0,0 0 0,0 0 0,0 0 0,-1 0 0,0 0 0,0-1 0,-1 1 0,1 0 0,-2-7 0,1 12 0,0 1 0,0-1 0,0 0 0,0 1 0,0-1 0,0 1 0,0-1 0,0 1 0,0-1 0,0 1 0,-1-1 0,1 1 0,0-1 0,0 1 0,-1-1 0,1 1 0,0-1 0,0 1 0,-1-1 0,1 1 0,-1-1 0,1 1 0,0 0 0,-1-1 0,1 1 0,-1 0 0,1-1 0,-1 1 0,1 0 0,-1 0 0,1 0 0,-1-1 0,0 1 0,1 0 0,-1 0 0,1 0 0,-1 0 0,1 0 0,-1 0 0,1 0 0,-1 0 0,0 0 0,1 0 0,-1 0 0,1 0 0,-1 1 0,1-1 0,-1 0 0,1 0 0,-1 0 0,1 1 0,-1-1 0,1 0 0,-1 1 0,-1 0 0,0 0 0,0 0 0,0 1 0,0-1 0,0 0 0,0 1 0,0-1 0,1 1 0,-1 0 0,1-1 0,-1 1 0,1 0 0,-2 4 0,2-5-128,0 0 0,0 1 0,1-1 0,-1 0 0,1 1-1,-1-1 1,1 1 0,0-1 0,-1 1 0,1-1 0,0 1 0,0-1 0,0 1 0,0-1 0,0 1 0,1-1-1,-1 1 1,0-1 0,1 1 0,-1-1 0,1 1 0,-1-1 0,1 0 0,0 1 0,-1-1 0,1 0 0,0 0-1,0 1 1,0-1 0,0 0 0,0 0 0,0 0 0,1 0 0,-1 0 0,0 0 0,0-1 0,1 1 0,-1 0-1,0-1 1,1 1 0,-1 0 0,1-1 0,-1 0 0,1 1 0,2-1 0,1 1-622,0-1 1,1 0-1,-1 0 1,0 0-1,1-1 1,-1 0-1,0 0 1,1 0-1,-1 0 0,0-1 1,0 0-1,6-4 1,19-14-7670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43 5990,'0'0'5957,"2"-8"-933,3-26-930,-10 39 3258,-21 30-5265,19-23-1861,1 0 0,0 1 1,1 0-1,0 0 0,1 1 1,0-1-1,1 1 0,1 0 1,-1 22-1,3-35-226,0 1 0,0-1 0,0 0 0,0 0 0,0 1 0,0-1 0,0 0 0,1 0 0,-1 1 0,1-1 0,-1 0 0,1 0 0,-1 0 0,1 0 0,-1 0 0,1 0 0,0 0 0,0 0 0,0 0 0,0 0 0,0 0 0,0 0 0,0 0 0,0-1 0,1 2 0,1-1 0,0 0 0,-1 0 0,1-1 0,0 1 0,-1-1 0,1 0 0,0 0 0,0 0 0,0 0 0,-1 0 0,5-1 0,3-1 0,0-1 0,0 0 0,0 0 0,0-1 0,13-7 0,-22 10 0,-1 1 0,1-1 0,0 0 0,1 1 0,-1-1 0,0 1 0,0-1 0,0 1 0,0-1 0,0 1 0,1 0 0,-1-1 0,0 1 0,0 0 0,0 0 0,1 0 0,-1 0 0,0 0 0,0 0 0,2 1 0,-2 0 0,-1-1 0,1 1 0,-1-1 0,1 1 0,-1 0 0,0 0 0,1-1 0,-1 1 0,0 0 0,0 0 0,0-1 0,1 1 0,-1 0 0,0 0 0,0 0 0,0-1 0,0 1 0,0 0 0,0 0 0,0 0 0,-1-1 0,1 1 0,0 1 0,-24 63 0,15-43 0,9-22 0,-2 4-12,0 1 0,1 0 0,-1 0 0,1 0 0,0 0 0,0 0 0,1 0 0,-1 0 0,1 1 0,0-1 0,2 8 0,7-17-4470,-3-3-1537,8-16-14437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15535,'0'0'9897,"-26"53"-6662,8-16-1473,1 2-545,0 5-256,6 1-801,3 0-160,6 1 0,2-3 0,5-9-1826,9-5-5573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9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17168,'0'0'6374,"-8"13"-3833,-5 10-1272,1 1 0,-14 39-1,21-50-953,1 0-1,0 1 1,1-1-1,0 1 0,2-1 1,-1 1-1,2 0 1,0 16-1,0-29-313,1 1 1,-1-1-1,0 1 1,1-1-1,-1 0 1,1 1-1,0-1 1,-1 1-1,1-1 0,0 0 1,0 0-1,0 1 1,0-1-1,0 0 1,0 0-1,0 0 1,0 0-1,1 0 0,-1 0 1,0-1-1,0 1 1,1 0-1,-1-1 1,1 1-1,-1-1 1,1 1-1,-1-1 0,1 1 1,-1-1-1,1 0 1,-1 0-1,1 0 1,-1 0-1,1 0 1,-1 0-1,1 0 0,-1-1 1,1 1-1,-1 0 1,3-2-1,10-2-3,-1 0 0,0 0 0,19-10-1,-17 7 1,-11 5-2,-1 1 0,1-1 1,0 1-1,0 0 0,0 0 0,0 0 1,-1 1-1,1-1 0,0 1 0,0 0 0,6 1 1,-8-1 0,-1 1 0,0 0 0,1-1 0,-1 1 0,0 0 0,0 0 0,0 0 0,1 0 0,-1 0-1,0 0 1,0 0 0,0 1 0,-1-1 0,1 0 0,0 0 0,0 1 0,-1-1 0,1 0 0,-1 1 0,1-1 0,-1 1 0,1-1 0,-1 1 0,0-1 0,0 1 0,0-1 0,0 1 0,0-1 0,0 1 0,-1 2 0,1 2 6,-1 1-1,0-1 0,0 1 1,-1-1-1,0 0 0,0 1 1,0-1-1,-1 0 1,0-1-1,0 1 0,0 0 1,-1-1-1,-4 6 0,1-3 8,0-1-1,0 1 1,0-2 0,-1 1-1,0-1 1,0 0-1,-1 0 1,-13 6-1,17-10-7,-1 1 1,0-1-1,1 0 0,-1-1 0,0 1 0,0-1 1,1 0-1,-1 0 0,0-1 0,0 0 0,0 0 0,0-1 1,0 1-1,-7-2 0,9 0-8,0 0 0,0 1 0,0-1 0,0-1 0,0 1 0,0-1 0,0 1 0,1-1 0,0 0 0,-1 0 0,1-1 1,0 1-1,0 0 0,1-1 0,-1 0 0,1 0 0,0 0 0,0 0 0,0 0 0,-2-8 0,3 9-215,0-1 0,0 0 1,0 1-1,0-1 0,1 0 1,-1 0-1,1 0 0,0-5 0,1 7-208,-1 0 0,1-1 0,-1 1 0,1 0 0,0 0 0,0 0 0,0-1-1,0 1 1,0 0 0,0 0 0,1 0 0,-1 0 0,1 1 0,-1-1-1,1 0 1,0 1 0,0-1 0,-1 1 0,1-1 0,0 1 0,0 0 0,3-1-1,24-10-6627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15 148 22133,'0'0'8483,"8"-6"-7442,2-1-888,0 0 1,-1 0 0,0-1 0,9-11 0,-14 15-142,-1 0 0,0-1 0,0 1 0,0-1 0,-1 1 0,1-1 0,-1 0 0,0 0 0,0 0 0,-1 0 0,0 0 1,0 0-1,0 0 0,0-6 0,-1 10-11,0 0-1,0 1 1,1-1 0,-1 1 0,0-1-1,-1 1 1,1-1 0,0 0 0,0 1 0,0-1-1,0 1 1,0-1 0,-1 1 0,1-1-1,0 1 1,0-1 0,-1 0 0,1 1-1,0 0 1,-1-1 0,1 1 0,-1-1 0,1 1-1,0-1 1,-1 1 0,1 0 0,-1-1-1,1 1 1,-1 0 0,1 0 0,-1-1 0,0 1-1,1 0 1,-1 0 0,1 0 0,-1 0-1,1 0 1,-1-1 0,0 1 0,1 0-1,-1 0 1,1 1 0,-1-1 0,1 0 0,-1 0-1,0 0 1,1 0 0,-1 1 0,-2-1-10,0 1-1,0 1 1,1-1 0,-1 0 0,1 0 0,-1 1 0,1 0 0,0-1 0,-4 4-1,-1 4 16,0 0 0,1 1-1,-1-1 1,2 1 0,-1 1-1,2-1 1,-1 1 0,1 0 0,1 0-1,0 0 1,1 0 0,0 1-1,0-1 1,2 1 0,-1 17-1,1-26-2,1-1-1,-1 1 0,0 0 0,1-1 1,-1 1-1,1-1 0,0 1 1,0-1-1,0 1 0,0-1 0,0 0 1,0 1-1,1-1 0,-1 0 1,1 0-1,0 0 0,-1 0 0,1 0 1,0 0-1,0-1 0,0 1 1,0-1-1,1 1 0,-1-1 1,0 0-1,1 0 0,-1 0 0,0 0 1,1 0-1,0 0 0,-1-1 1,1 1-1,-1-1 0,1 0 0,0 0 1,-1 0-1,1 0 0,3 0 1,3-1 0,0 0 0,0-1 0,0 1 0,-1-2 0,1 1 0,-1-1 0,1-1 0,-1 1 0,0-1 0,11-8 0,-6 3-3,-1 0 0,0-2 0,0 0 0,-1 0 0,0-1 0,-1 0 0,-1-1 0,0 0 0,0 0 0,-2-1 0,1 0 0,-2 0 0,0-1 0,6-22 0,-42 110 0,28-64 0,0 0 0,0 0 0,1 0 0,0 1 0,1-1 0,1 18 0,-1-25 0,1 0 0,-1 0 0,1 0 0,0 0 0,-1 1 0,1-2 0,0 1 0,0 0 0,0 0 0,0 0 0,1 0 0,-1-1 0,0 1 0,1 0 0,-1-1 0,1 1 0,-1-1 0,1 0 0,0 1 0,0-1 0,0 0 0,0 0 0,-1 0 0,1-1 0,0 1 0,1 0 0,-1-1 0,0 1 0,0-1 0,0 0 0,0 1 0,0-1 0,0 0 0,3-1 0,-1 1-194,0 0-1,0 0 1,0-1-1,0 1 1,0-1-1,-1 0 1,1 0-1,0-1 1,0 1-1,-1-1 1,1 1-1,-1-1 1,0-1-1,1 1 1,-1 0-1,0-1 1,4-4-1,-2 2-591,-1-1-1,0 0 1,-1 1-1,1-2 1,-1 1 0,0 0-1,-1 0 1,0-1-1,3-11 1,3-26-9341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19250,'0'0'11403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16688,'0'0'5162,"-3"8"-1831,-6 13-2138,-1-1 0,-1 0 0,0 0 0,-15 17-1,-66 77 510,59-77-2015,2 2 0,-43 72 0,119-167-5971,71-117-7061,-67 98 9453,1 1 4057,-46 68 656,0 0 1,0 1-1,1-1 0,0 1 1,0 0-1,8-5 1,-13 10-684,1 0 1,-1 1 0,1-1 0,-1 0-1,1 1 1,-1-1 0,1 1 0,-1-1 0,0 1-1,1-1 1,-1 1 0,1-1 0,-1 1-1,0 0 1,0-1 0,1 1 0,-1-1 0,0 1-1,0 0 1,0-1 0,0 1 0,0 0-1,0-1 1,0 1 0,0-1 0,0 1 0,0 0-1,0-1 1,0 1 0,0 0 0,0-1 0,0 1-1,-1 0 1,-1 29 1068,-5-1-127,-2-1 0,0 0 1,-2-1-1,-25 44 0,-9 25 1415,42-90-2363,-2 7 91,0-1 0,0 2 0,1-1-1,1 0 1,0 1 0,-1 19 0,3-33-228,1 0 1,0 1-1,0-1 0,0 1 1,-1-1-1,1 0 0,0 1 1,0-1-1,0 1 0,0-1 1,0 1-1,0-1 0,0 0 1,0 1-1,0-1 0,0 1 1,0-1-1,0 1 0,0-1 1,0 0-1,0 1 0,1-1 1,-1 1-1,0-1 0,0 0 1,0 1-1,1-1 0,-1 0 1,0 1-1,0-1 0,1 0 1,-1 1-1,0-1 0,1 0 1,-1 0-1,0 1 0,1-1 1,-1 0-1,1 0 0,-1 0 0,0 1 1,1-1-1,-1 0 0,1 0 1,-1 0-1,0 0 0,1 0 1,-1 0-1,1 0 0,-1 0 1,1 0-1,-1 0 0,0 0 1,1 0-1,-1 0 0,1 0 1,-1-1-1,1 1 0,-1 0 1,0 0-1,1 0 0,-1 0 1,1-1-1,1 0-119,0-1 0,-1 1-1,1-1 1,0 0 0,-1 1 0,1-1-1,-1 0 1,1 0 0,-1 0 0,2-4-1,0-4-624,0-1 0,-1 1 0,0-1 0,-1 0 0,0 0 0,0 0-1,-2-15 1,1 20 627,-1 1-1,1 0 1,-1-1-1,0 1 0,0 0 1,-1 0-1,1 0 1,-1 0-1,0 0 0,-1 0 1,1 0-1,-1 1 1,0-1-1,0 1 0,0 0 1,-8-8-1,11 12 223,-1-1 0,1 1 0,-1-1 0,0 1 0,0-1-1,1 1 1,-1-1 0,0 1 0,0 0 0,1-1 0,-1 1 0,0 0-1,0 0 1,0 0 0,1 0 0,-1-1 0,0 1 0,0 0-1,0 0 1,0 0 0,1 1 0,-1-1 0,0 0 0,0 0 0,0 0-1,0 1 1,1-1 0,-1 0 0,0 1 0,0-1 0,1 1-1,-1-1 1,0 1 0,1-1 0,-1 1 0,0-1 0,1 1 0,-1 0-1,1-1 1,-1 1 0,1 0 0,-1-1 0,1 1 0,0 0 0,-1 0-1,1-1 1,0 1 0,0 0 0,-1 0 0,1 0 0,0 1-1,0-1 11,-1 1-1,1-1 0,0 1 1,-1-1-1,1 1 0,0-1 1,0 1-1,0-1 0,0 1 1,1-1-1,-1 1 0,0-1 1,1 0-1,-1 1 0,1-1 1,-1 1-1,1-1 0,0 0 1,-1 1-1,1-1 0,0 0 1,0 0-1,0 0 0,0 0 1,0 1-1,0-1 0,0-1 1,0 1-1,2 1 0,3 0-30,1 0-1,0 0 1,0-1-1,0 0 1,0 0 0,0 0-1,0-1 1,0 0-1,0-1 1,0 0-1,7-1 1,9-4 36,-1 0 0,23-11 0,-34 12-206,0 0 0,0 1-1,0 0 1,0 1 0,1 0 0,-1 0-1,1 2 1,0-1 0,0 2 0,0-1-1,-1 2 1,15 1 0,-25-2 73,1 1 0,-1-1 1,0 1-1,1-1 1,-1 1-1,0-1 0,0 1 1,0 0-1,0 0 0,0 0 1,0-1-1,0 1 0,0 0 1,0 0-1,0 1 0,0-1 1,0 0-1,-1 0 0,1 0 1,-1 0-1,1 1 0,0 1 1,0 1 43,0-1-1,-1 1 1,1 0 0,-1 0 0,0 0-1,0 0 1,-1 7 0,-2 2 462,0-1-1,0 1 1,-9 20 0,7-12 789,18-31-590,21-29-425,-14 10-413,21-29-517,-39 56 286,1-1 1,-1 0-1,1 1 0,0 0 0,0 0 1,0-1-1,0 2 0,6-4 0,-8 5-8,0 1-1,-1 0 0,1-1 1,0 1-1,0 0 1,-1 0-1,1-1 1,0 1-1,-1 0 0,1 0 1,-1 0-1,1 0 1,-1 0-1,1 0 1,-1 0-1,1 0 1,-1 0-1,0 0 0,0 0 1,0 0-1,0 0 1,1 0-1,-1 0 1,-1 1-1,5 10-4936,6 1-5836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31 14830,'0'0'3251,"-4"10"-379,-8 18-1331,2 2 0,1-1 0,-9 54 0,15-58-1106,1 0 1,1 0-1,0 0 0,3 0 1,6 40-1,-7-57-301,3 9-34,-1 0 0,0 0 0,-2 1 0,0-1-1,-1 0 1,-2 21 0,2-38-95,0 0 0,0 1-1,0-1 1,0 1 0,0-1 0,0 0-1,0 1 1,0-1 0,0 0-1,-1 1 1,1-1 0,0 0 0,0 1-1,0-1 1,0 0 0,-1 1-1,1-1 1,0 0 0,0 0 0,-1 1-1,1-1 1,0 0 0,0 0-1,-1 1 1,1-1 0,0 0-1,-1 0 1,1 0 0,0 0 0,-1 1-1,1-1 1,0 0 0,-1 0-1,1 0 1,-1 0 0,-10-9 207,-6-16 111,13 11-416,0-1 0,0 1 0,2-1 0,0 1 0,1-1-1,0 0 1,1 0 0,0 1 0,2-1 0,-1 0 0,2 1 0,0-1 0,1 1 0,0 0 0,9-19 0,-4 14-49,1 0 0,1 1 0,1 0 1,1 1-1,0 1 0,1-1 1,1 2-1,0 0 0,1 1 0,18-12 1,-3 6 142,-23 15 8,0 0 0,0 0 0,0 0 0,-1-1 0,1 0 0,11-14 0,-19 20 11,0 0-1,0 0 1,0 0 0,0-1 0,0 1-1,1 0 1,-1 0 0,0 0 0,0 0 0,0 0-1,0-1 1,0 1 0,0 0 0,0 0-1,0 0 1,0-1 0,0 1 0,0 0-1,0 0 1,0 0 0,0 0 0,0-1 0,0 1-1,0 0 1,0 0 0,0 0 0,0-1-1,0 1 1,0 0 0,0 0 0,0 0 0,-1 0-1,1 0 1,0-1 0,0 1 0,0 0-1,0 0 1,0 0 0,0 0 0,-1 0 0,1 0-1,0-1 1,0 1 0,0 0 0,0 0-1,0 0 1,-1 0 0,1 0 0,0 0-1,-14-1 455,-15 7 167,21-3-528,0 1 1,0 0-1,0 1 1,0 0-1,1 0 0,0 1 1,0-1-1,1 2 0,-1-1 1,1 1-1,1 0 1,-1 0-1,1 0 0,0 1 1,1 0-1,0 0 1,0 0-1,1 0 0,0 1 1,-4 17-1,7-25-113,0 1 0,0 0 0,1 0 0,-1-1 0,0 1 0,1 0 0,-1-1 0,1 1 0,0-1 0,-1 1 0,1 0 0,0-1 0,0 0 0,0 1 0,0-1 0,0 1 0,0-1 0,1 0 0,-1 0 0,0 0 0,1 0 0,-1 0 0,1 0 0,-1 0 0,1 0 0,-1-1 0,1 1 0,-1 0 0,1-1 0,0 1 0,0-1 0,-1 0 0,1 0 0,3 1 0,8 0 0,1 0 0,-1-1 0,20-2 0,-24 1 0,0 0-517,1 0 1,-1-1-1,1 0 0,-1-1 1,0 0-1,0-1 1,12-5-1,-8 1-1135,-1 0 0,1 0 0,-1-1 0,0-1 0,-1 0-1,-1-1 1,12-13 0,10-19-11363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10474,'0'0'8728,"-11"9"-3971,-3 3-3694,0 1 0,0 0 1,1 1-1,-12 17 1,21-25-846,-1 1 0,1-1 0,0 1 1,1 0-1,-1 0 0,1 1 0,1-1 0,-1 0 1,1 1-1,1 0 0,-1-1 0,2 1 0,-1 0 1,1 0-1,0 8 0,0-13-246,1-1-1,-1 0 1,1 1-1,-1-1 1,1 1-1,0-1 1,0 0 0,0 0-1,0 0 1,1 1-1,-1-1 1,1 0 0,-1 0-1,1-1 1,-1 1-1,1 0 1,0 0-1,0-1 1,0 1 0,0-1-1,0 0 1,0 0-1,1 1 1,-1-1 0,0-1-1,0 1 1,5 1-1,6 0-283,-1 0-1,1-1 0,0-1 1,19-1-1,-23 0 154,0 1 1,0 0-1,0 0 0,0 1 0,0 0 1,14 4-1,-21-5 169,0 1 1,-1 0-1,1 0 0,-1 0 0,1 1 1,-1-1-1,0 0 0,0 0 0,1 1 1,-1-1-1,0 1 0,0-1 0,0 1 1,0-1-1,-1 1 0,1 0 0,0-1 1,-1 1-1,1 0 0,-1 0 0,0-1 1,1 1-1,-1 0 0,0 0 0,0 0 1,0 0-1,0-1 0,0 1 0,-1 0 1,1 0-1,-1 0 0,1-1 0,-1 1 1,1 0-1,-1-1 0,0 1 0,-1 2 1,-1 3 282,-1-1 1,1 0-1,-1 1 1,0-1 0,0-1-1,-1 1 1,0-1 0,-6 7-1,7-9-267,0 0 0,0-1 0,0 1-1,0-1 1,0 0 0,-1 0 0,1 0 0,-1 0-1,1-1 1,-1 0 0,0 0 0,1 0 0,-1-1-1,-5 1 1,7-1-24,1-1 0,0 1-1,0-1 1,0 1-1,-1-1 1,1 0 0,0 0-1,0 0 1,0 0 0,0 0-1,0 0 1,1 0 0,-1-1-1,0 1 1,1-1-1,-1 1 1,0-1 0,1 0-1,0 1 1,-1-1 0,1 0-1,0 0 1,0 0 0,0 0-1,0 0 1,1 0-1,-1 0 1,0-1 0,1 1-1,-1-4 1,-2-38-2834,3 40 2277,0 1 1,0-1 0,1 0-1,0 1 1,-1-1-1,1 1 1,0 0 0,1-1-1,-1 1 1,1 0-1,-1 0 1,1-1 0,0 1-1,0 1 1,0-1-1,3-3 1,20-11-7977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92 287 13741,'0'0'11568,"-10"5"-9491,10-4-2054,-6 1 123,1 1 0,0 0 1,0 0-1,0 1 1,0-1-1,1 1 0,-1 0 1,1 1-1,0-1 0,0 1 1,1-1-1,-1 1 0,1 0 1,0 0-1,0 1 0,1-1 1,0 1-1,0-1 0,0 1 1,-1 7-1,2-10-116,1-1 0,-1 1 1,1 0-1,0-1 0,0 1 0,0-1 0,0 1 0,1-1 0,-1 1 0,1-1 1,-1 1-1,1-1 0,0 1 0,0-1 0,0 0 0,0 1 0,0-1 0,1 0 0,-1 0 1,3 3-1,-1-3-22,0 0 1,1-1-1,-1 1 1,1-1 0,-1 0-1,1 0 1,0 0-1,-1 0 1,1-1 0,0 1-1,0-1 1,0 0-1,5 0 1,0-2-78,-1 1 1,1-1 0,0 0-1,-1-1 1,1 0-1,-1 0 1,0-1-1,0 0 1,-1 0 0,1-1-1,-1 0 1,0-1-1,0 1 1,0-1-1,-1 0 1,0-1 0,0 0-1,8-12 1,3-6 19,-1 1 1,-1-2-1,-1 0 1,14-38-1,-8-4 871,-20 68 155,0 0-970,-1 0-1,1 0 1,0 0-1,0 0 1,0 0-1,0 1 1,0-1-1,-1 0 1,1 0-1,0 0 1,0 0-1,0 1 1,0-1-1,0 0 1,0 0-1,0 0 1,-1 1 0,1-1-1,0 0 1,0 0-1,0 0 1,0 1-1,0-1 1,0 0-1,0 0 1,0 1-1,0-1 1,0 0-1,0 0 1,0 0-1,0 1 1,1-1-1,-1 0 1,0 0-1,0 0 1,0 1-1,0-1 1,0 0 0,0 0-1,0 0 1,1 0-1,-1 1 1,12 3-39,11-2-729,-20-3 655,0 0 0,0 0 1,0-1-1,0 1 1,0-1-1,-1 0 0,1 0 1,0 0-1,-1 0 1,0 0-1,1-1 0,-1 1 1,0 0-1,0-1 0,-1 0 1,1 0-1,0 1 1,-1-1-1,0 0 0,1 0 1,-1 0-1,-1 0 1,2-4-1,1-6 164,0 1 1,0 0-1,-1-1 1,0-20 0,-2 33-33,0 0 0,0 0 0,0 0 0,0-1 0,0 1 0,0 0 1,0 0-1,0 0 0,0 0 0,0-1 0,0 1 0,0 0 0,0 0 1,0 0-1,0-1 0,0 1 0,0 0 0,0 0 0,0 0 0,0 0 1,0-1-1,0 1 0,0 0 0,0 0 0,-1 0 0,1 0 1,0 0-1,0-1 0,0 1 0,0 0 0,0 0 0,-1 0 0,1 0 1,0 0-1,0 0 0,0 0 0,0-1 0,-1 1 0,1 0 0,0 0 1,0 0-1,0 0 0,0 0 0,-1 0 0,1 0 0,0 0 0,0 0 1,0 0-1,-1 0 0,1 0 0,-11 9 479,-6 12-219,7-2-150,1-1 0,1 1 1,1 1-1,0-1 0,2 1 0,0 0 0,1 1 0,1-1 0,1 1 0,1-1 1,1 1-1,1-1 0,4 32 0,-4-48-136,0-1 0,-1 1 0,1-1 0,1 1 0,-1-1 0,1 1 0,-1-1 0,1 0 0,0 1 0,0-1 0,0 0 0,1-1 0,-1 1 0,1 0 0,4 3 0,-6-7 0,-1 0 0,1 0 0,-1 0 0,0 0 0,1 0 0,-1 0 0,0-1 0,0 1 0,1 0 0,-1 0 0,0 0 0,0-1 0,-1 1 0,1 0 0,0 0 0,0 0 0,-1-3 0,-81-171-2691,46 73 2681,37 102 50,-1 0-1,0 0 1,0 0 0,0-1-1,0 1 1,0 0 0,0 0 0,0 0-1,0-1 1,0 1 0,0 0 0,1 0-1,-1 0 1,0 0 0,0-1 0,0 1-1,0 0 1,1 0 0,-1 0-1,0 0 1,0 0 0,0 0 0,0-1-1,1 1 1,-1 0 0,0 0 0,0 0-1,0 0 1,1 0 0,-1 0 0,0 0-1,0 0 1,1 0 0,-1 0 0,0 0-1,0 0 1,0 0 0,1 0-1,-1 0 1,0 0 0,0 0 0,0 0-1,1 1 1,-1-1 0,0 0 0,0 0-1,0 0 1,1 0 0,-1 0 0,0 0-1,0 1 1,0-1 0,0 0-1,0 0 1,1 0 0,-1 0 0,0 1-1,0-1 1,15 7-25,4 2 38,0 0 0,0-1 0,1-1 0,0-1 0,1-1 0,23 3 0,-33-7-492,0 0 0,0-1-1,0 0 1,16-3 0,-26 3 117,-1 0 0,1-1-1,-1 1 1,1 0 0,0 0 0,-1-1 0,1 1 0,-1 0 0,1-1 0,0 1 0,-1 0 0,1-1 0,-1 1 0,1-1 0,-1 1 0,0-1 0,1 1 0,-1-1 0,0 0 0,1 1 0,-1-1 0,0 1 0,1-1 0,-1 0 0,0 1 0,0-1 0,0 0-1,1 0 1,-1-2-1544,5-12-14261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2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11915,'0'0'17489,"86"25"-16336,-43-25-352,3 0-321,0 0-352,-6-8-96,-7 4-320,-8-5-1089,-7 2-1666,-9-4-2274,-9-3-3299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0 16047,'0'0'14270,"4"2"-12172,-3-2-2091,-1 0 0,1 0 0,0 0 1,-1 0-1,1 0 0,0 0 0,-1 0 1,1 0-1,-1 1 0,1-1 0,0 0 1,-1 0-1,1 1 0,-1-1 0,1 0 1,-1 1-1,1-1 0,-1 0 0,1 1 1,-1-1-1,1 1 0,-1-1 0,1 1 0,-1-1 1,0 1-1,1 0 0,-1-1 0,0 1 1,0-1-1,1 1 0,-1 0 0,0-1 1,0 1-1,0-1 0,0 1 0,0 0 1,0-1-1,0 1 0,0 0 0,0-1 1,0 1-1,0 0 0,0-1 0,0 1 1,0-1-1,-1 1 0,1 0 0,0-1 1,-1 1-1,1-1 0,0 1 0,-1-1 0,1 1 1,0-1-1,-2 2 0,-6 17-60,0 26 53,9-41 0,-1 0 0,0-1 0,-1 1 0,1 0 0,-1-1 0,1 1 0,-1 0 0,0-1 0,0 1 0,-1-1 0,1 0 0,-1 1 0,0-1 0,0 0 0,0 0 0,0 0 0,0 0 0,-1 0 0,1-1 0,-1 1 0,0-1 0,-4 4 0,-8 4 0,-103 61 0,108-65 0,-1-1 0,0-1 0,0 0 0,0 0 0,0-1 0,-1 0 0,1-1 0,-1-1 0,-13 1 0,3-8-737,6-18-2946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42 5605,'0'0'20852,"-8"-8"-19918,-28-22-459,34 29-468,1 1-1,0-1 0,-1 1 1,1-1-1,-1 1 0,1 0 1,-1 0-1,0-1 0,1 1 1,-1 0-1,1 0 0,-1 1 1,1-1-1,-1 0 0,1 0 0,-1 1 1,1-1-1,-1 1 0,1-1 1,0 1-1,-1 0 0,1 0 1,-2 0-1,-28 25 13,23-19-3,-4 3-11,2-3-2,1 1 1,-1 0 0,2 0-1,-1 1 1,1 0 0,0 0-1,1 1 1,-7 12 0,14-21-5,0-1 0,0 0 1,0 1-1,0-1 1,0 1-1,0-1 1,0 1-1,0-1 1,0 1-1,1-1 0,-1 0 1,0 1-1,0-1 1,1 1-1,-1-1 1,0 0-1,0 1 1,1-1-1,-1 0 0,0 1 1,1-1-1,-1 0 1,0 0-1,1 1 1,-1-1-1,1 0 1,-1 0-1,0 0 0,1 1 1,-1-1-1,1 0 1,-1 0-1,1 0 1,-1 0-1,1 0 1,-1 0-1,1 0 0,-1 0 1,0 0-1,1 0 1,-1 0-1,1 0 1,29 0-22,-22-1 30,25 1 61,-19-1-86,1 0 0,-1 1 0,0 1 0,1 1-1,22 5 1,-33-6 34,-1 0 1,1 0-1,-1 1 0,0 0 0,1 0 0,-1 0 0,0 0 0,0 0 0,0 1 0,0-1 0,-1 1 0,1 0 0,-1 0 0,1 0 0,-1 0 1,0 0-1,0 0 0,-1 1 0,1-1 0,-1 1 0,1-1 0,-1 1 0,0-1 0,0 1 0,-1 0 0,1 5 0,0-4 85,0 1 0,-1-1 0,1 0 1,-1 1-1,0-1 0,-1 1 0,1-1 0,-1 0 0,0 0 0,-1 1 0,1-1 0,-1 0 0,0 0 0,0 0 0,0 0 0,-1-1 0,0 1 0,0-1 1,0 1-1,-1-1 0,1 0 0,-1 0 0,0-1 0,0 1 0,0-1 0,0 0 0,-1 0 0,0 0 0,1 0 0,-1-1 0,0 0 0,0 0 0,0 0 1,0-1-1,-1 0 0,1 0 0,0 0 0,-1 0 0,1-1 0,0 0 0,-7 0 0,-41-8-47,52 8-62,-1 0-1,1 0 1,0 0 0,-1-1 0,1 1 0,0-1-1,0 1 1,-1-1 0,1 1 0,0-1 0,0 0-1,0 1 1,0-1 0,0 0 0,0 0 0,0 0-1,0 0 1,0 0 0,0 0 0,0 0 0,1 0-1,-1 0 1,0 0 0,1 0 0,-1-1 0,1 1-1,0 0 1,-1 0 0,1-1 0,0 1 0,-1 0-1,1-1 1,0 1 0,0 0 0,0-1 0,0 1-1,1-2 1,2 2-641,0 0 0,0-1-1,0 1 1,0 1 0,0-1 0,1 0-1,-1 1 1,0 0 0,7 0 0,-2-1-1278,22-4-4523,1-2-3587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21204,'0'0'4196,"-15"76"-1730,10-44-1377,2 0-704,3-2-321,0-6-32,0-6-1089,8-8-2210,0-6-2307,2-4-4035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195 232 16752,'0'0'8691,"-12"2"-7346,3 1-1180,0 0 0,0 0 0,1 1 0,-1 0 1,1 0-1,-1 1 0,1 0 0,1 1 0,-1 0 0,1 0 0,0 0 0,0 1 0,-9 13 1,9-13-48,1 1 1,0 0-1,0 0 1,1 1-1,0 0 1,0-1 0,1 2-1,1-1 1,-1 0-1,1 1 1,1 0 0,0-1-1,-1 12 1,3-20-116,0 0 1,0 0 0,0 0-1,0 0 1,0 0-1,0 0 1,0 0 0,1 0-1,-1-1 1,0 1-1,0 0 1,1 0 0,-1 0-1,1 0 1,-1 0-1,1-1 1,-1 1 0,1 0-1,-1-1 1,1 1-1,0 0 1,-1-1 0,1 1-1,0 0 1,0-1-1,-1 1 1,1-1 0,0 0-1,0 1 1,0-1-1,1 1 1,1-1 10,0 1-1,0-1 1,0 0-1,0 0 1,0-1 0,-1 1-1,1 0 1,0-1 0,0 0-1,3-1 1,4-1 23,0-2 1,0 1 0,-1-1 0,0 0-1,10-7 1,-4 0-46,-1-1-1,0-1 1,-1 1 0,0-2 0,-1 0-1,-1-1 1,0 0 0,-1 0 0,-1-1-1,7-19 1,-40 104-412,17-52 460,0 0-1,2 0 0,-1 1 0,2 0 0,1 0 0,0 0 0,-1 23 0,4-40-33,0 1-1,0-1 1,0 1-1,0 0 1,0-1-1,0 1 0,1-1 1,-1 1-1,0 0 1,0-1-1,0 1 1,0-1-1,1 1 0,-1-1 1,0 1-1,1-1 1,-1 1-1,0-1 1,1 1-1,-1-1 0,1 1 1,-1-1-1,1 0 1,-1 1-1,1-1 1,-1 0-1,1 1 0,-1-1 1,1 0-1,-1 1 1,2-1-1,21-4 131,20-23 56,-15 0-170,-1-1 0,-1-2 0,-2-1 0,-1 0-1,-1-2 1,-2 0 0,-1-2 0,-2 0 0,-1-1 0,14-50-1,-28 78-25,0 0 0,0 0-1,-1 1 1,0-1-1,0-9 1,-2 17-4,0 0 1,0 0 0,0 0 0,0 0-1,0 0 1,0 0 0,0 0-1,0 0 1,0 0 0,0 1 0,0-1-1,0 0 1,0 1 0,0-1 0,0 0-1,0 1 1,0-1 0,1 1-1,-1 0 1,0-1 0,-1 2 0,-11 10 29,0 0-1,1 1 1,1 0 0,0 1 0,-11 19 0,-42 80 791,59-104-754,-21 49 90,25-55-149,-1 1 1,1-1-1,0 1 1,1 0-1,-1-1 1,1 1-1,-1 0 0,1 0 1,0-1-1,0 1 1,1 0-1,-1 0 1,2 5-1,0-7 0,-1 0 0,0-1 0,0 1 0,1 0 0,-1-1 0,0 1 0,1-1 0,0 0 0,-1 1 0,1-1 0,0 0 0,0 0 0,0 0 0,-1 0 0,1 0 0,3 0 0,40 11 0,-18-5 0,-19-4-690,0 1 1,0 0-1,0 0 1,0 1-1,12 10 1,-13-12-4068,-2-3-2108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15022,'0'0'6977,"-9"0"-4996,-3 1-1571,0 1 1,0 0-1,0 0 0,-14 6 0,22-7-199,0 0 0,1 1 0,-1-1 0,1 1-1,-1-1 1,1 1 0,0 0 0,0 0 0,0 0-1,0 1 1,0-1 0,0 1 0,0 0 0,1 0-1,-1 0 1,1 0 0,0 0 0,0 0 0,0 0-1,1 1 1,-3 4 0,5-7-187,0-1-1,-1 1 1,1 0 0,0-1 0,0 1-1,0 0 1,-1-1 0,1 1 0,0-1-1,0 1 1,0-1 0,0 0-1,0 1 1,0-1 0,0 0 0,0 1-1,0-1 1,0 0 0,0 0 0,0 0-1,0 0 1,0 0 0,0 0-1,2-1 1,38 1-129,-32 0 17,31-3-1180,-30 2 806,1 0 1,-1 0 0,0 1-1,0 0 1,0 1 0,0 0-1,17 5 1,-26-6 487,1 1 1,-1-1-1,0 1 1,0-1-1,0 1 1,0 0-1,0 0 0,0-1 1,0 1-1,-1 0 1,1 0-1,0 0 1,0 0-1,-1 0 0,1 0 1,0 0-1,-1 0 1,1 0-1,-1 1 1,0-1-1,1 0 0,-1 0 1,0 0-1,1 0 1,-1 1-1,0-1 1,0 0-1,0 0 0,0 1 1,0-1-1,-1 0 1,1 0-1,0 0 1,-1 1-1,1-1 0,0 0 1,-1 0-1,1 0 1,-1 0-1,0 0 1,1 0-1,-1 0 0,0 0 1,-1 2-1,-2 2 443,0 0 1,0 0-1,-1 0 0,1 0 0,-1-1 0,-10 8 1,6-7-252,0 1 0,-1-1 1,1-1-1,-1 1 0,0-2 1,0 1-1,-1-2 0,1 1 1,-21 1-1,28-8-457,10-4-504,9-6-2418,32-7-10318,-15 12 64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47 14670,'0'0'7933,"-8"-2"-4992,2 0-2717,1 1-1,0 1 0,-1-1 1,1 1-1,-1 0 0,1 0 1,-1 1-1,1-1 0,-1 1 1,1 1-1,-1-1 0,1 1 1,0-1-1,0 2 1,0-1-1,0 0 0,0 1 1,1 0-1,-1 0 0,1 1 1,0-1-1,-1 1 0,2 0 1,-6 5-1,-20 29 801,28-36-993,0 0-1,0 0 1,0 0 0,0 0 0,0 0-1,0 0 1,0 0 0,1 0 0,-1 0-1,1 0 1,0 0 0,0 1 0,0-1-1,0 0 1,0 0 0,0 0 0,0 0-1,1 1 1,0 2 0,0-4-31,0 0 0,1 0 0,-1 0 0,0 0 0,1 0 0,-1 0 0,1 0 0,0 0 0,-1-1 0,1 1 0,-1 0 0,1-1 0,0 0 0,-1 1 0,1-1 0,0 0 0,0 0 0,-1 0 0,1 0 0,0 0 0,-1 0 0,1 0 0,2-1 0,42-11 0,-24-1-18,-1 0 0,0-2 1,-1-1-1,0 0 0,-1-2 0,-2 0 0,1 0 1,16-26-1,-65 81 33,24-29-3,-1 0 1,1 0-1,0 1 0,1 0 0,0 0 0,1 0 0,0 1 0,0 0 0,1 0 0,0 0 0,-4 17 0,8-25-12,0-1 0,0 0 0,-1 0 0,1 0 0,1 1 0,-1-1 0,0 0 0,0 0 0,0 0 0,0 0 0,1 1 0,-1-1 0,1 0 0,-1 0 0,1 0 0,-1 0 0,1 0 0,0 0 0,-1 0 0,1 0 0,0 0 0,0 0 0,0-1 0,-1 1 0,1 0 0,0 0 0,0-1 0,0 1 0,0 0 0,1-1 0,-1 0 0,0 1 0,0-1 0,0 1 0,0-1 0,0 0 0,1 0 0,-1 0 0,0 0 0,0 0 0,0 0 0,1 0 0,-1 0 0,0 0 0,0 0 0,0-1 0,2 0 0,5 0 0,0-1 0,0 0 0,0 0 0,-1-1 0,1 0 0,7-4 0,7-5 0,0-1 0,-1 0 0,-1-2 0,0-1 0,-1 0 0,0-2 0,30-37 0,-76 90 0,21-29 0,1 0 0,-1 1 0,1 0 0,1 0 0,-1 1 0,1-1 0,0 1 0,1 0 0,0 0 0,-3 11 0,6-18 0,0 0 0,-1-1 0,1 1 0,0-1 0,0 1 0,0-1 0,0 1 0,0-1 0,0 1 0,0-1 0,0 1 0,0 0 0,0-1 0,0 1 0,1-1 0,-1 1 0,0-1 0,0 1 0,0-1 0,1 1 0,-1-1 0,0 1 0,1-1 0,-1 1 0,0-1 0,1 0 0,-1 1 0,1-1 0,-1 1 0,0-1 0,1 0 0,-1 0 0,1 1 0,20-4 0,21-19 0,-22 6 0,34-36 0,-3 1 0,-51 52 0,0-1 0,0 0 0,0 0 0,0 0 0,0 0 0,0 0 0,0 1 0,0-1 0,0 0 0,0 0 0,0 0 0,0 0 0,0 1 0,0-1 0,0 0 0,0 0 0,0 0 0,0 0 0,0 1 0,0-1 0,0 0 0,0 0 0,0 0 0,0 0 0,0 0 0,0 1 0,1-1 0,-1 0 0,0 0 0,0 0 0,0 0 0,0 0 0,0 0 0,0 1 0,0-1 0,1 0 0,-1 0 0,0 0 0,0 0 0,0 0 0,0 0 0,1 0 0,-1 0 0,0 0 0,0 0 0,0 0 0,0 0 0,1 0 0,-1 0 0,0 0 0,0 0 0,0 0 0,0 0 0,1 0 0,-1 0 0,0 0 0,-26 53 0,20-45 0,1-1 0,1 1 0,0 1 0,0-1 0,0 0 0,1 1 0,0 0 0,1 0 0,0 0 0,0 0 0,1 0 0,0 17 0,2-25-142,-1 0-1,1 0 1,-1 0-1,1 0 1,0 0 0,0-1-1,-1 1 1,1 0-1,0 0 1,0 0-1,0-1 1,0 1 0,0 0-1,0-1 1,0 1-1,0-1 1,0 1 0,0-1-1,0 0 1,0 1-1,1-1 1,-1 0-1,0 0 1,0 0 0,0 0-1,0 0 1,1 0-1,-1 0 1,0 0 0,2-1-1,38-7-7283,-7-8 786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144 202 15983,'-9'6'3844,"-9"4"-1815,1 2-1,-32 25 1,45-33-1769,0-1 0,0 1 0,0 0 0,0 0-1,1 1 1,-1-1 0,1 1 0,0-1 0,0 1 0,1 0 0,-1 0-1,1 0 1,1 0 0,-1 1 0,0-1 0,1 1 0,0-1 0,0 10 0,2-14-258,-1 1 0,1-1 0,-1 0 1,1 1-1,0-1 0,0 0 1,0 1-1,0-1 0,0 0 0,0 0 1,0 0-1,0 0 0,1 0 1,-1 0-1,0 0 0,0 0 0,1 0 1,-1-1-1,1 1 0,-1 0 1,1-1-1,-1 1 0,1-1 1,-1 0-1,1 0 0,-1 1 0,1-1 1,-1 0-1,1 0 0,1-1 1,52-1-256,-43-1 184,0 0 0,0 0 0,0-1 0,-1-1 0,0 0 0,0 0 0,0-1 0,0-1 0,-1 0 0,0 0 1,0-1-1,-1 0 0,0-1 0,12-16 0,-7 9 65,-2 0-1,0-2 1,-1 1 0,-1-2 0,0 1 0,-2-1 0,12-38-1,-18 50-34,0 0-1,0 0 1,-1 0-1,0 0 1,0 0-1,-1 0 1,0 0-1,-2-14 1,2 20 30,-1 0 0,1-1 0,-1 1 1,1-1-1,-1 1 0,0 0 0,1 0 0,-1-1 0,0 1 0,0 0 0,0 0 1,0 0-1,0 0 0,0 0 0,0 0 0,0 0 0,0 1 0,-3-3 1,1 3 6,1-1 1,-1 0 0,0 1 0,1-1 0,-1 1 0,0 0 0,0 0 0,1 0 0,-1 0 0,0 1-1,1-1 1,-1 1 0,-4 1 0,-3 1 99,0 1 0,0 1 0,1 0 0,-1 0 0,-13 10 0,20-13-38,-1 1 1,1-1-1,-1 1 1,1 0 0,0-1-1,0 2 1,0-1-1,0 0 1,1 0 0,0 1-1,-1 0 1,1-1-1,0 1 1,1 0 0,-1 0-1,-1 7 1,3-9-67,0 0 0,1 0 0,-1-1 0,1 1 0,0 0 0,-1 0 0,1-1 0,0 1 0,0 0 0,0-1 0,0 1 0,0-1 0,1 1 0,-1-1 0,0 1 0,1-1 0,-1 0 0,1 0 0,-1 0 0,1 0 0,3 2 0,45 20-662,-32-15 149,-7-4 159,9 5 61,1 1 0,-2 0 0,1 1 0,-2 2-1,21 16 1,-35-26 408,0 1 0,-1-1-1,1 1 1,-1 0 0,0 0-1,0 0 1,0 1 0,-1-1 0,1 1-1,-1 0 1,0-1 0,-1 1 0,1 0-1,-1 0 1,0 0 0,0 0 0,-1 0-1,1 0 1,-1 0 0,0 1-1,0-1 1,-1 0 0,0 0 0,0 0-1,0 0 1,0 0 0,-1 0 0,-3 8-1,3-8-102,-1 0 0,1 0 0,-1 0 0,0 0 0,0-1 0,-1 1 0,1-1 0,-1 0 0,0 0 0,0 0 0,-9 6 0,11-9-744,-1 1-1,1-1 0,0 0 0,-1 0 0,1 0 0,-1-1 0,0 1 0,1-1 1,-1 1-1,-3-1 0,-13 0-18106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12940,'0'0'9962,"1"55"-7304,-13-7-864,-4 13-961,1 7-545,1 1-192,4-5-32,2-10-64,5-13-256,3-16-513,0-21-32,13-5-352,0-27-961,0-16-1825,0-11-1667,-5-10-2337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10122,'0'0'9278,"-6"8"-7992,0 3-1117,0 0-1,0 1 0,2-1 1,-1 1-1,1 0 1,1 0-1,0 0 0,1 0 1,0 0-1,0 18 1,0-7 363,2 1-1,0 0 1,2-1 0,0 1 0,6 23 0,-7-42-498,1 0 0,-1 0 0,1 0 0,0 0 0,0 0 0,1-1 0,-1 1 0,1-1 0,0 0 0,0 1 0,1-1 0,-1-1 0,1 1 0,0 0 0,0-1 0,0 0 0,0 0 0,0 0 0,1 0 0,0-1 0,-1 0 0,1 0 0,0 0 0,0 0 1,0-1-1,0 0 0,0 0 0,0 0 0,7 0 0,-2-1-3,1 0 0,-1-1 0,1 0-1,-1 0 1,1-1 0,-1-1 0,0 0 0,0 0 0,0-1 0,-1 0 0,1-1 0,-1 0 0,0 0 0,0-1 0,0 0 0,-1 0 0,0-1 0,0-1 0,-1 1 0,13-17 0,-12 12-9,0 0 0,-1 0 0,-1 0 0,0-1 0,0 0 0,-1 0 0,-1 0 1,0-1-1,-1 1 0,0-1 0,-1 0 0,-1 0 0,0 0 0,-1 0 0,-2-19 0,1 28 25,0 1 0,0-1 0,-1 1 0,0 0 0,0-1 0,0 1-1,0 0 1,0 0 0,-1 0 0,0 0 0,0 1 0,0-1 0,0 1 0,-7-6-1,8 7-1,-1 0-1,0 0 1,1 0-1,-1 1 0,0-1 1,0 1-1,0-1 1,0 1-1,0 0 0,0 0 1,0 0-1,0 1 1,0-1-1,-1 1 0,1 0 1,0 0-1,0 0 1,0 0-1,-1 0 0,1 1 1,0-1-1,-4 2 1,6-1-47,0 0 1,0-1 0,0 1 0,0 0 0,0 0 0,0 0 0,0 0 0,0 0-1,0 0 1,0 0 0,1 0 0,-1 0 0,0 1 0,1-1 0,-1 0 0,1 0-1,-1 1 1,1-1 0,0 0 0,-1 1 0,1-1 0,0 0 0,0 1 0,0-1 0,0 0-1,0 1 1,0-1 0,0 1 0,1-1 0,-1 0 0,0 1 0,1-1 0,-1 0-1,1 0 1,0 1 0,0 0 0,2 4-20,-1-1 0,1 1 1,0-1-1,0 0 0,0 0 0,1 0 0,4 4 0,41 32-3137,-13-15-4820,-20-15 959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 13837,'0'0'11419,"-7"9"-10399,6-8-1010,-32 48 1466,31-47-1394,0 1 0,1 0 0,0 0 1,-1 0-1,1 1 0,0-1 0,0 0 0,1 0 0,-1 1 0,1-1 0,-1 0 0,1 0 0,0 1 0,1-1 0,-1 0 1,0 1-1,1-1 0,0 0 0,1 4 0,-1-6-69,-1 0 0,1 0 1,0 0-1,0 0 0,0 0 0,0-1 1,0 1-1,1 0 0,-1-1 1,0 1-1,0-1 0,0 1 0,1-1 1,-1 1-1,0-1 0,0 0 1,1 0-1,-1 0 0,0 0 0,1 1 1,-1-2-1,0 1 0,0 0 0,1 0 1,-1 0-1,0-1 0,0 1 1,1 0-1,1-2 0,35-16 213,-29 10-188,1 0-1,-1-1 1,-1 0-1,11-14 0,-16 18-27,1 0 0,-1 1 0,-1-1 0,1-1-1,-1 1 1,1 0 0,-2-1 0,1 1-1,0-1 1,-1 1 0,1-11 0,-2 16-9,0-1 0,0 1 0,0 0 0,0-1 0,0 1 1,0-1-1,0 1 0,0 0 0,0-1 0,0 1 0,0 0 0,0-1 1,0 1-1,-1 0 0,1-1 0,0 1 0,0 0 0,0-1 0,0 1 1,-1 0-1,1-1 0,0 1 0,0 0 0,-1-1 0,1 1 0,0 0 1,0 0-1,-1-1 0,1 1 0,0 0 0,-1 0 0,1 0 0,0 0 1,-1-1-1,1 1 0,0 0 0,-1 0 0,1 0 0,-1 0 0,1 0 1,0 0-1,-1 0 0,1 0 0,0 0 0,-1 0 0,1 0 0,-1 0 1,1 0-1,0 0 0,-1 0 0,1 1 0,0-1 0,-1 0 1,1 0-1,0 0 0,-1 1 0,1-1 0,0 0 0,-1 0 0,1 1 1,-20 17-67,16-12 73,0 1 0,0 1 1,0-1-1,1 0 0,0 1 0,1 0 0,0 0 0,0-1 0,1 1 1,0 1-1,0-1 0,0 0 0,2 10 0,-1-15-142,1 1-1,-1-1 1,1 0-1,0 1 1,0-1-1,0 1 1,0-1-1,1 0 1,-1 0-1,1 0 0,0 0 1,0 0-1,0 0 1,0 0-1,0-1 1,1 1-1,-1-1 1,1 0-1,0 1 1,0-1-1,-1 0 1,1-1-1,1 1 1,-1 0-1,0-1 1,0 0-1,1 0 1,-1 0-1,0 0 0,1 0 1,6 0-1,-3 0-583,0-1 0,1 1-1,-1-1 1,0-1-1,1 1 1,-1-1 0,0-1-1,0 1 1,1-1-1,-1 0 1,-1-1 0,1 0-1,11-6 1,19-17-6500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19442,'0'0'10282,"71"-33"-9321,-23 13-609,4-1-256,-1 2-31,-4 2-65,-7 7-545,-4 6-1569,-8 4-1986,-4 0-1697,-4 13-5542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123 238 13164,'-8'8'4100,"-10"11"-2239,1 1-1,-28 41 1,41-54-1473,-1 0 0,1 0 0,1 0 1,-1 1-1,1-1 0,1 1 0,-1 0 0,1 0 1,0 0-1,1 0 0,0 0 0,0 0 0,1 0 0,0 0 1,2 12-1,-2-18-370,1 0-1,-1-1 1,1 1 0,-1 0 0,1-1 0,0 1 0,0-1-1,0 0 1,0 1 0,0-1 0,0 1 0,0-1-1,0 0 1,1 0 0,-1 0 0,0 0 0,1 0 0,-1 0-1,0 0 1,1 0 0,0-1 0,2 2 0,0-1 2,0 0 0,1 0 0,-1-1 1,0 1-1,1-1 0,-1 0 0,1 0 1,6-2-1,1 0-15,-1-1 1,0 0-1,0-1 1,0 0-1,-1 0 0,12-7 1,-6 1-64,-1-2 1,1 1 0,-2-2-1,0 0 1,0 0-1,-1-2 1,-1 1 0,0-2-1,-2 1 1,1-2-1,-2 1 1,0-1 0,-1-1-1,-1 0 1,0 0 0,-2 0-1,0-1 1,-1 1-1,-1-1 1,0 0 0,-2 0-1,0-1 1,-3-31-1,2 48 53,0 1 0,-1-1 0,1 0 0,-1 0-1,0 0 1,0 0 0,0 1 0,0-1-1,0 0 1,0 1 0,-1-1 0,0 1-1,1-1 1,-1 1 0,0 0 0,0 0 0,0 0-1,0 0 1,0 0 0,-1 0 0,1 0-1,-1 1 1,1-1 0,-1 1 0,-2-1 0,2 1 12,-1 1 0,1-1 0,0 1 0,-1 0 0,1 0 0,0 0 1,-1 0-1,1 1 0,0-1 0,0 1 0,-1 0 0,1 0 0,0 0 1,0 0-1,0 1 0,0-1 0,0 1 0,1 0 0,-1-1 1,0 2-1,-3 2 0,-12 11 231,1 2 0,0 0 0,-24 35 0,34-43-38,0 1 0,1 0 0,0 0 0,0 0 0,2 1 0,-1 0 0,1 0 0,1 0 0,-2 15 0,5-26-202,0 1 0,0-1 0,1 1 0,-1-1 0,0 1 0,1-1 0,-1 0 0,1 1 0,-1-1 0,1 1 0,0-1 0,0 0 0,0 0 0,-1 1 0,1-1 0,0 0 0,0 0 0,1 0 0,-1 0 0,0 0 0,0 0 0,0-1 0,1 1 0,-1 0 0,0 0 0,1-1 0,-1 1 0,0-1 0,1 1 0,-1-1 0,1 0 0,-1 0 0,1 1 0,-1-1 0,1 0 0,-1 0 0,1-1 0,2 1 0,11 0-455,-1-1 0,29-4 0,-36 3 112,23-3-1100,-10 0-227,0 2-1,0 0 1,39 1 0,-56 1 1592,0 1-1,0 0 0,0 1 1,0-1-1,1 0 0,-1 1 1,0 0-1,0 0 1,0 0-1,0 0 0,-1 0 1,1 1-1,0-1 0,0 1 1,-1-1-1,1 1 0,-1 0 1,1 0-1,-1 1 1,0-1-1,0 0 0,0 1 1,0-1-1,0 1 0,-1 0 1,1-1-1,-1 1 1,0 0-1,1 0 0,-1 0 1,1 6-1,-1 6 389,0 1-1,-1-1 1,-1 1-1,-2 16 1,-1 26-2647,16-73-7339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14221,'0'0'2867,"-7"14"-710,-10 22-891,3 1 0,0 1 1,3 0-1,-8 45 0,-19 368 5270,32-334-5881,7-85-655,8-54 0,2-10 0,12-29-52,2 1-1,4 2 1,1 1 0,48-67-1,-78 123 47,1 0 0,0 0 0,-1 0 0,1 0-1,-1 0 1,1 0 0,0 0 0,0 0 0,0 0 0,0 0-1,-1 0 1,1 1 0,0-1 0,0 0 0,0 1-1,0-1 1,1 1 0,-1-1 0,0 1 0,0 0-1,0-1 1,2 1 0,-3 1-6,1 0 0,-1 0 0,1-1 1,-1 1-1,0 0 0,1 0 0,-1 0 0,0 0 0,0 1 0,0-1 1,0 0-1,0 0 0,0 0 0,0 0 0,0 0 0,0 0 1,0 0-1,-1 1 0,-15 57-90,-12-6 534,28-53-428,1 0-1,-1 0 1,0 0-1,0 0 1,0 0 0,0 0-1,0-1 1,0 1-1,0 0 1,0 0-1,0 0 1,0 0 0,0 0-1,0 0 1,0-1-1,0 1 1,0 0 0,0 0-1,0 0 1,0 0-1,0 0 1,0-1 0,0 1-1,0 0 1,0 0-1,0 0 1,0 0-1,0 0 1,0 0 0,0-1-1,0 1 1,0 0-1,0 0 1,0 0 0,0 0-1,0 0 1,0 0-1,-1 0 1,1-1-1,0 1 1,0 0 0,0 0-1,0 0 1,0 0-1,0 0 1,-1 0 0,1 0-1,0 0 1,0 0-1,0 0 1,0 0 0,0 0-1,0 0 1,-1 0-1,1 0 1,0 0-1,0 0 1,0 0 0,0 0-1,0 0 1,-1 0-1,1 0 1,0 0 0,2-14 65,35-78-69,-27 71 0,-1 1 0,-1-1 0,0-1 0,6-34 0,-7 64 0,0 1 0,1-1 0,-1-1 0,2 1 0,10 7 0,23 5-2426,-30-16 554,0-1 0,0 0-1,1-1 1,19 2 0,-26-4 985,1 0 0,0 0 1,-1 0-1,1-1 0,-1 0 1,0 0-1,1-1 0,-1 0 1,0 0-1,6-3 0,-9 4 647,0-1 0,0 0 0,-1 0-1,1 0 1,-1 0 0,1 0 0,-1 0 0,0-1-1,0 1 1,0-1 0,0 0 0,2-4 0,-3 5 343,0 0 1,0 0 0,0-1-1,0 1 1,0 0 0,-1 0-1,1-1 1,-1 1 0,0 0-1,1-1 1,-1 1 0,-1-5-1,1 7 136,0-1 0,0 0 0,0 1 0,-1-1 0,1 0 0,0 1 0,-1-1 0,1 0 0,0 1 0,-1-1 0,1 1 0,-1-1 0,1 1 0,-1-1 0,1 1 0,-1-1 0,1 1 0,-1-1 0,0 1 0,1-1 0,-1 1 0,0 0 0,1 0 0,-1-1 0,0 1 0,0 0 0,-1 0 173,0-1 0,1 2 0,-1-1 1,0 0-1,0 0 0,1 0 0,-1 1 0,0-1 1,1 1-1,-1-1 0,1 1 0,-1 0 1,0-1-1,1 1 0,0 0 0,-3 2 0,-15 18-432,16-15 416,-1 1 0,1 0 1,0 0-1,1 0 0,-1 1 0,-1 13 1,3-19-366,1-1 1,-1 1 0,1-1-1,0 1 1,0-1 0,0 1-1,0-1 1,0 0 0,0 1 0,0-1-1,0 1 1,1-1 0,-1 1-1,1-1 1,-1 0 0,1 1 0,-1-1-1,1 0 1,0 1 0,-1-1-1,1 0 1,0 0 0,0 0-1,0 1 1,0-1 0,0 0 0,0 0-1,0-1 1,1 1 0,-1 0-1,0 0 1,0 0 0,1-1 0,-1 1-1,0-1 1,1 1 0,-1-1-1,1 0 1,-1 1 0,1-1 0,1 0-1,4 0-180,-1-1-1,1 0 1,-1 0-1,1 0 1,-1-1 0,0 0-1,1 0 1,-1 0-1,0-1 1,-1 0-1,1-1 1,0 1 0,-1-1-1,0 0 1,6-5-1,-5 4-119,0-1 0,0-1 0,0 1-1,-1-1 1,0 1 0,-1-2 0,1 1 0,-1 0-1,-1-1 1,1 0 0,3-12 0,-26 46 2132,16-19-1492,0 0 1,1 0-1,-1 0 1,2 0-1,-1 1 1,1-1-1,0 0 1,0 1-1,1-1 1,0 1-1,1 9 1,0-17-362,0 1 1,0 0 0,-1 0-1,1 0 1,0-1 0,0 1 0,0 0-1,0-1 1,0 1 0,0-1 0,0 1-1,0-1 1,0 1 0,0-1 0,1 0-1,-1 1 1,0-1 0,0 0 0,0 0-1,0 0 1,0 0 0,1 0 0,-1 0-1,0 0 1,2-1 0,32-5-1251,-13-2-236,18-7-1746,-39 15 3045,1-1 0,0 1 1,0-1-1,0 1 0,0 0 0,-1 0 0,1 0 1,0 0-1,0 0 0,0 0 0,0 0 0,0 1 1,-1-1-1,1 1 0,0-1 0,2 2 0,-2 1 270,-1-1 0,0 1 0,0 0 0,0 0 0,0 0 0,-1-1 0,1 1 0,-1 0 0,1 0 0,-1 0 0,0 0 0,-1 0 0,1 0 0,-1 5 0,0 5 429,0 23 603,-3-1 1,0 1-1,-3-1 1,-11 39-1,-54 134 4912,66-194-5909,5-8-125,-2 1 0,1-1 0,-1 0 0,0-1 0,0 1 0,0 0 0,-1-1 0,-5 6 0,9-11-3,-1 0 0,1 0 0,-1-1 0,1 1 0,-1 0 0,1-1 0,-1 1 0,1-1 0,0 1 0,-1 0 0,1-1 0,0 1 0,-1-1 0,1 1 0,0-1 0,-1 1 0,1-1 0,0 0 0,0 1 0,0-1 0,0 1 0,0-1 0,-1 1 0,1-1 0,0 0 0,0 1 0,0-1 0,1 1 0,-1-1 0,0 1 0,0-1 0,0 1 0,1-2 0,-2-30 0,1 30 0,1-26-305,2-1 1,1 1-1,1 0 1,1 0-1,2 0 1,0 1-1,2 0 1,1 1-1,2 0 1,30-48-1,11-4-1384,124-136 1,-168 203 1694,6-12 856,-16 23-831,-1 0-1,1 0 1,0 0 0,0-1-1,0 1 1,0 0-1,0 0 1,0-1 0,0 1-1,0 0 1,0 0 0,-1 0-1,1 0 1,0-1 0,0 1-1,0 0 1,0 0 0,0 0-1,-1 0 1,1-1 0,0 1-1,0 0 1,0 0 0,-1 0-1,1 0 1,0 0 0,0 0-1,-1 0 1,1 0 0,0 0-1,0 0 1,0 0 0,-1 0-1,1 0 1,0 0-1,0 0 1,-1 0 0,1 0-1,0 0 1,0 0 0,0 0-1,-1 0 1,1 0 0,0 0-1,0 0 1,0 0 0,-1 1-1,1-1 1,-6 2 185,1 0 0,0 1 0,0-1 0,0 1 0,0 0 0,-7 6 0,4-3-60,1 0 1,-1 1-1,1 0 1,1 0 0,0 1-1,0-1 1,0 1-1,1 1 1,0-1 0,0 1-1,1 0 1,1 0-1,-1 0 1,1 0 0,1 1-1,0-1 1,-2 15-1,5-22-160,-1 1 0,0 0-1,0-1 1,1 1 0,0-1-1,-1 1 1,1-1 0,0 1-1,0-1 1,0 0 0,1 1-1,-1-1 1,0 0 0,1 0-1,0 0 1,-1 0 0,1 0-1,0 0 1,0-1 0,0 1-1,0-1 1,0 1 0,0-1-1,1 0 1,-1 1 0,0-1-1,1-1 1,-1 1 0,1 0-1,-1 0 1,5 0 0,3 1-749,1-1 0,-1 1 0,1-2 1,-1 1-1,1-2 0,17-1 1,15-9-5857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14 7655,'-4'-14'15793,"-7"28"-12261,-6 29-3393,13-30 45,1 0 0,1-1 1,0 1-1,1 0 0,0 0 0,1 0 0,2 22 0,-2-33-158,1-1 0,-1 0-1,0 1 1,1-1 0,-1 0 0,1 1-1,0-1 1,-1 0 0,1 0-1,0 1 1,0-1 0,0 0-1,0 0 1,0 0 0,0 0-1,0 0 1,0-1 0,0 1-1,1 0 1,-1 0 0,0-1 0,3 2-1,-1-1 25,1 0-1,-1-1 1,1 1-1,0-1 0,-1 0 1,1 0-1,-1 0 1,1 0-1,3-2 1,3 1 35,-1-2 0,0 1 0,0-1 0,0-1 1,0 0-1,9-5 0,-1-3-38,-1 1 0,0-2 0,16-16 0,-26 23-29,0-1-1,-1 1 0,0-1 1,0 0-1,0 0 0,-1 0 1,0 0-1,0-1 0,-1 0 1,3-8-1,-31 58-60,18-25 73,0 2 0,1-1 0,1 0 0,1 1 0,1 0 0,0 0 0,2 0-1,0 0 1,2 32 0,-1-49-60,1 0-1,-1 0 0,1 0 1,-1 0-1,1 0 0,0 0 1,-1 0-1,1 0 0,0 0 1,0-1-1,0 1 0,1 0 1,-1 0-1,0-1 0,1 1 1,-1-1-1,1 1 0,-1-1 1,1 0-1,0 0 0,-1 0 1,1 1-1,0-2 1,0 1-1,0 0 0,0 0 1,0-1-1,0 1 0,0-1 1,0 1-1,0-1 0,0 0 1,0 0-1,4 0 0,-1 0-347,0-1 0,0 0-1,0 0 1,0 0 0,0 0 0,0-1-1,0 0 1,-1 0 0,1 0 0,-1 0-1,1-1 1,-1 0 0,5-4 0,24-29-4625,-1-7-1851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7207,'0'0'13250,"-11"13"-11643,-4 6-904,1 0 1,0 0-1,2 1 1,1 1 0,0 0-1,1 1 1,1-1-1,2 2 1,-10 43 0,16-64-640,1 0 1,0 0 0,0 0-1,0-1 1,0 1 0,0 0 0,0 0-1,0 0 1,1 0 0,-1 0-1,0 0 1,1 0 0,0 0 0,-1-1-1,1 1 1,0 0 0,0 0-1,0-1 1,0 1 0,1-1-1,-1 1 1,3 2 0,-2-3-30,1 0 1,-1 1 0,1-1-1,0-1 1,-1 1-1,1 0 1,0 0-1,-1-1 1,1 0-1,0 1 1,0-1-1,-1 0 1,1-1 0,3 1-1,10-3-23,0-1 0,0 0 0,0-1 0,16-8 0,-31 13-6,26-12-296,-13 5 50,-1 1 1,1 1 0,0 0-1,1 1 1,-1 0 0,1 1-1,27-1 1,-41 4 253,0 0-1,0 0 1,0 1-1,0-1 1,-1 1-1,1-1 1,0 1-1,0-1 1,-1 1-1,1-1 1,0 1-1,-1 0 1,1-1-1,0 1 1,-1 0-1,1 0 1,-1-1-1,1 1 1,-1 0-1,0 0 1,1 0 0,-1 0-1,0-1 1,1 1-1,-1 0 1,0 0-1,0 0 1,0 0-1,0 0 1,0 0-1,0 0 1,0 0-1,0-1 1,0 1-1,-1 2 1,-7 35 1058,1-23-890,0-1 1,-1 0-1,0 0 1,-1-1-1,-1 0 1,-14 15-1,21-24-141,-1 0 1,0 0-1,1 0 0,-1-1 0,0 1 1,-1-1-1,1 0 0,-1-1 0,1 1 1,-1-1-1,0 1 0,0-1 0,0-1 1,0 1-1,0-1 0,0 0 0,0 0 1,-1 0-1,1-1 0,0 0 0,-1 0 1,-8-1-1,12 0-172,0 0-1,0-1 1,1 1 0,-1 0 0,0-1-1,0 1 1,1-1 0,-1 1 0,1-1-1,0 0 1,-1 1 0,1-1 0,0 0-1,0 0 1,0 0 0,0 0-1,1 0 1,-1 0 0,0 0 0,1-1-1,-1 1 1,1 0 0,0 0 0,0 0-1,0 0 1,0-1 0,0-1 0,0-1-363,0 1 1,1-1-1,-1 0 1,1 1 0,0-1-1,0 1 1,0-1-1,1 1 1,-1 0 0,1 0-1,0-1 1,3-3-1,11-8-5501,1 3-2295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1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2 146 13677,'0'0'5023,"10"0"-651,-4 0-3899,-1 0 0,1 0-1,0 0 1,-1-1 0,1 0-1,-1 0 1,0-1-1,1 1 1,-1-1 0,0 0-1,0-1 1,0 1-1,0-1 1,0 0 0,-1 0-1,8-7 1,24-32 721,-34 40-1174,-1 1-1,0-1 0,1 0 1,-1 1-1,0-1 1,0 0-1,0 0 0,0 0 1,0 0-1,-1 0 1,1 0-1,-1 0 1,1 0-1,-1 0 0,0 0 1,0 0-1,0 0 1,0 0-1,0-1 0,0 1 1,0 0-1,-1 0 1,0-3-1,-3 3-19,1 1 0,-1 0 0,1 0 0,-1 0 0,1 0 0,-1 1 0,0-1 0,0 1 0,1 0 0,-1 0 0,0 1 0,1-1 0,-1 1 0,0-1 0,-4 3 0,1-1 0,0 1 0,0 0 0,0 1 0,1 0 0,0 0 0,-1 0 0,1 1 0,-6 6 0,9-9 0,1 0 0,0 0 0,0 0 0,0 0 0,0 0 0,0 1 0,1-1 0,-1 1 0,1-1 0,-1 1 0,1-1 0,0 1 0,0 0 0,0 0 0,0 0 0,1-1 0,-1 1 0,1 0 0,-1 0 0,1 0 0,0 0 0,0 0 0,1 0 0,0 3 0,0-4 0,0-1 0,0 0 0,0 1 0,0-1 0,0 0 0,0 0 0,1 0 0,-1 0 0,1 0 0,-1 0 0,0 0 0,1-1 0,-1 1 0,1 0 0,0-1 0,-1 1 0,1-1 0,0 0 0,-1 1 0,1-1 0,2 0 0,44 1 0,-36-2 0,-3 1 0,223-8 0,-231 7 0,0 0 0,-1 0 0,1 0 0,0 0 0,0 0 0,-1 0 0,1 0 0,-1-1 0,1 1 0,-1 0 0,1 0 0,-1 0 0,0-1 0,0 1 0,1 0 0,-1 0 0,0-1 0,0 1 0,0 0 0,0 0 0,-1-1 0,1 1 0,0 0 0,0 0 0,-2-2 0,-5-36 0,-2-21 0,18 57-2660,16 3-7695,-21 0 6970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17072,'0'0'5061,"71"-30"-2627,-28 29-1505,1 1-512,6 0-321,-2 2-2915,4-2-8103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33 5701,'0'0'22016,"-11"-6"-20804,-34-18-449,42 23-749,0 1 0,0-1 0,-1 1 0,1 0 0,0 0 0,-1 0 0,1 0 0,0 0 0,-1 1 0,1 0 0,0 0 0,0 0 0,0 0 0,0 0 0,0 0 0,0 1 0,0-1 0,0 1 0,0 0 0,1 0 0,-4 3 0,3-3-18,-1 1 0,1-1 0,0 1-1,1 0 1,-1 0 0,0 0 0,1 0-1,0 0 1,-1 1 0,1-1 0,1 1-1,-1-1 1,0 1 0,1 0 0,-2 6-1,4-9-21,-1 0-1,1-1 1,0 1-1,-1 0 1,1-1-1,0 1 1,0 0-1,0-1 1,-1 1-1,1-1 1,0 1-1,0-1 1,0 1 0,0-1-1,0 0 1,0 0-1,0 1 1,0-1-1,0 0 1,0 0-1,0 0 1,0 0-1,1 0 1,33 2-740,-27-1 390,-4-1 225,78 11-2774,-76-10 2796,-1 0-1,0 1 0,0-1 0,1 1 1,-1 0-1,0 1 0,-1-1 1,1 1-1,0 0 0,-1 0 0,0 0 1,7 8-1,-10-10 223,0 0 0,0 0 0,-1 1 1,1-1-1,-1 0 0,1 1 0,-1-1 0,1 0 1,-1 1-1,0-1 0,0 1 0,0-1 0,0 1 1,0-1-1,0 0 0,0 1 0,0-1 0,-1 1 1,1-1-1,0 1 0,-1-1 0,1 0 0,-1 1 1,0-1-1,1 0 0,-1 0 0,0 0 1,0 1-1,0-1 0,0 0 0,0 0 0,0 0 1,0 0-1,0 0 0,0 0 0,0-1 0,-1 1 1,1 0-1,-2 0 0,-57 29 3226,57-29-3234,-8 5 139,0-2 0,-1 1 1,0-2-1,0 0 0,0 0 0,0-1 0,0 0 1,-1-1-1,-18-1 0,31 0-235,-1 0 1,1 0-1,-1 0 1,1-1-1,0 1 0,-1 0 1,1 0-1,-1 0 1,1-1-1,0 1 1,-1 0-1,1 0 0,0-1 1,-1 1-1,1 0 1,0-1-1,0 1 0,-1 0 1,1-1-1,0 1 1,0 0-1,-1-1 0,1 1 1,0-1-1,0 1 1,0 0-1,0-1 0,0 1 1,0-1-1,-1 1 1,1-1-1,0 1 1,0-1-1,1 1 0,-1 0 1,0-1-1,0 1 1,0-1-1,0 1 0,0-1 1,0 1-1,0 0 1,1-1-1,-1 1 0,0-1 1,14-17-1975,-4 10-120,1 1 0,0 1-1,0 0 1,0 1 0,1 0-1,0 1 1,15-4 0,22-4-9010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121 270 16432,'0'0'9763,"-11"0"-8257,6 0-1423,1 0 0,-1 1 0,1-1 1,-1 1-1,1 0 0,0 0 0,-1 0 0,1 1 0,0-1 1,0 1-1,0 0 0,0 0 0,0 1 0,0-1 1,1 1-1,-1 0 0,1 0 0,0 0 0,0 0 0,0 1 1,0-1-1,0 1 0,1 0 0,-1-1 0,1 1 0,0 0 1,1 1-1,-1-1 0,1 0 0,-2 9 0,2-11-49,0 0-1,0 0 0,1 1 1,-1-1-1,1 0 0,0 0 1,-1 1-1,1-1 0,0 0 1,1 1-1,-1-1 0,0 0 1,1 1-1,-1-1 0,1 0 1,0 0-1,-1 0 0,1 1 1,0-1-1,0 0 0,1 0 1,-1 0-1,0 0 0,1-1 0,-1 1 1,1 0-1,2 1 0,0-1-1,0 0-1,1 0 0,-1-1 1,0 1-1,1-1 0,0 0 0,-1-1 1,1 1-1,0-1 0,-1 0 1,1 0-1,8-1 0,-3-1-6,0 0 0,-1-1 0,1 0 0,0-1 0,-1 0 0,0 0 0,0-1 0,0 0-1,-1-1 1,1 0 0,-1 0 0,-1-1 0,1 0 0,-1 0 0,0 0 0,7-12 0,-2 4-5,-1-1-1,-1 0 1,0 0 0,-1-1 0,-1-1 0,0 0-1,8-32 1,-13 36 30,-1 0 0,0-1 0,-1 1-1,0-1 1,-3-26 0,2 38-38,-1 0-1,1 0 1,-1 0-1,0 0 1,0 1-1,0-1 1,0 0-1,0 1 1,0-1-1,-1 1 1,0-1-1,1 1 1,-1-1 0,0 1-1,-3-2 1,3 2-9,0 1 0,0 0 1,0 1-1,0-1 1,0 0-1,0 1 1,0-1-1,0 1 0,-1 0 1,1-1-1,0 1 1,0 0-1,-1 1 1,1-1-1,0 0 1,0 0-1,0 1 0,-1 0 1,1-1-1,0 1 1,0 0-1,0 0 1,-2 1-1,-6 5-3,1 0 0,-1 1 0,1 0 0,1 0 0,0 1 0,0 0 0,1 1 0,0 0 0,0 0 0,1 0 0,1 1 0,-1 0 0,-5 17 0,11-26 0,-1 0 0,0-1 0,1 1 0,-1 0 0,1 0 0,-1 0 0,1-1 0,0 1 0,0 0 0,0 0 0,0 0 0,0 0 0,0 0 0,0-1 0,1 1 0,-1 0 0,1 0 0,-1 0 0,1-1 0,0 1 0,-1 0 0,1-1 0,0 1 0,0-1 0,0 1 0,1-1 0,-1 1 0,0-1 0,0 0 0,1 1 0,1 0 0,3 0 0,0 1 0,0-1 0,0-1 0,0 1 0,0-1 0,1 0 0,9 0 0,3 1 0,-8-1-85,1 0 0,-1 1-1,0 1 1,-1 0 0,1 0 0,0 1-1,11 6 1,-19-8 55,1 1 0,-1-1 0,0 0 0,1 1 0,-1 0 0,0 0 0,-1 0 0,1 0 0,-1 1 0,1-1 0,-1 1 0,0-1 0,0 1 0,-1 0 0,1-1 0,-1 1 0,1 0 0,-1 0 0,-1 0 0,1 1 0,0-1 0,-1 6 0,0 12 477,-1-15-813,1 0 1,0 0 0,1 0 0,0 0 0,0 0 0,3 12 0,-3-18 166,-1 0 1,0 0-1,1 0 0,-1 0 0,1 0 1,0 0-1,-1-1 0,1 1 1,0 0-1,-1 0 0,1-1 0,0 1 1,0 0-1,0-1 0,0 1 1,0-1-1,0 1 0,0-1 0,0 0 1,1 1-1,1-1-278,-1 0 0,0 0 0,1 0 0,-1 0-1,0 0 1,1-1 0,-1 1 0,0-1 0,0 0 0,1 1 0,-1-1 0,0 0 0,2-2-1,19-13-5655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21 16624,'0'0'8595,"-7"10"-6225,0 1-1987,0 1 0,0 0 0,1 0-1,1 1 1,0 0 0,-4 15 0,8-24-297,0 0 0,0 0 0,1 0 0,-1 0 1,1 0-1,0 0 0,0 1 0,1-1 0,-1 0 0,1 0 0,0 0 0,2 6 0,-2-8-77,1 0 0,-1 1 0,1-1 0,-1 0 1,1 0-1,0 0 0,-1-1 0,1 1 0,0 0 0,1-1 0,-1 1 0,0-1 1,0 0-1,0 0 0,1 1 0,-1-2 0,1 1 0,-1 0 0,1 0 1,-1-1-1,1 1 0,3-1 0,2 0-6,-1 0 1,0 0-1,0-1 1,0 1-1,0-2 1,0 1 0,0-1-1,0 0 1,-1-1-1,1 1 1,-1-2-1,1 1 1,-1 0-1,0-1 1,0 0-1,-1-1 1,1 1-1,-1-1 1,0 0-1,7-9 1,-6 6-20,1 0 0,-1 0 0,0-1 0,-1 0 0,0 0 0,-1-1 0,0 1 0,0-1 0,-1 0 0,0 0 0,-1 0 0,0 0 0,1-17 0,-3 26 19,0 1 1,0-1-1,0 1 0,1 0 0,-1-1 0,0 1 0,0 0 0,-1-1 0,1 1 0,0-1 0,0 1 0,0 0 0,0-1 0,0 1 0,0 0 0,0-1 0,0 1 0,-1 0 0,1-1 1,0 1-1,0 0 0,-1-1 0,1 1 0,0 0 0,0-1 0,-1 1 0,1 0 0,0 0 0,-1 0 0,1-1 0,0 1 0,-1 0 0,1 0 0,0 0 0,-1 0 0,1 0 0,0-1 0,-1 1 1,1 0-1,0 0 0,-1 0 0,1 0 0,-1 0 0,1 0 0,0 0 0,-1 0 0,1 0 0,0 1 0,-1-1 0,1 0 0,-1 0 0,1 0 0,0 0 0,-1 0 0,1 1 0,0-1 1,-1 0-1,1 0 0,0 1 0,0-1 0,-1 0 0,1 0 0,0 1 0,0-1 0,-1 1 0,-19 19 233,14-10-162,0 0-1,1 1 0,1-1 1,0 1-1,0 0 1,1 0-1,1 0 0,-1 0 1,2 0-1,0 1 1,0 17-1,1-28-89,0 0 0,0 1 0,0-1 1,0 0-1,0 0 0,0 1 0,1-1 0,-1 0 0,0 0 0,1 0 1,-1 1-1,1-1 0,-1 0 0,1 0 0,-1 0 0,1 0 0,0 0 1,0 0-1,-1 0 0,1 0 0,0 0 0,0 0 0,0-1 0,0 1 1,0 0-1,2 1 0,0-2-79,0 1 0,-1 0 0,1-1 0,0 0 0,0 1 1,-1-1-1,1 0 0,0-1 0,0 1 0,-1 0 0,6-2 0,1-1-410,0 0 0,0 0-1,-1-1 1,1 0 0,-1 0 0,12-9 0,-6 1-2992,1-2 0,17-21 1,-4-2-3012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3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121 231 11883,'-7'15'3107,"-45"95"3495,46-94-5811,0 0-1,1 1 0,1 0 1,1 0-1,0 1 0,0 19 0,12 59-1524,-5-72-726,-2 0 1,0 41-1,-2-57 1538,-1 0 1,0 0-1,-1-1 0,0 1 1,0 0-1,-1-1 0,1 1 1,-2-1-1,1 0 1,-1 0-1,0 0 0,-6 8 1,9-15 0,1 0 0,0 1-1,0-1 1,0 0 0,0 0 0,0 1 0,0-1 0,0 0 0,-1 1 0,1-1 0,0 0 0,0 0 0,-1 1-1,1-1 1,0 0 0,0 0 0,-1 1 0,1-1 0,0 0 0,0 0 0,-1 0 0,1 0 0,0 0-1,-1 1 1,1-1 0,0 0 0,-1 0 0,1 0 0,0 0 0,-1 0 0,1 0 0,0 0 0,0 0-1,-1 0 1,1 0 0,0 0 0,-1 0 0,0-15 749,11-24-570,76-222 1139,15-44-1139,-94 288-264,3-12 28,26-48-1,-34 72-34,1 0 0,0 0-1,0 0 1,0 0-1,1 1 1,0-1 0,0 1-1,0 0 1,0 0 0,1 0-1,0 1 1,0-1-1,-1 1 1,2 0 0,9-4-1,-14 7-17,0 0 0,0 0 1,0-1-1,0 1 0,0 0 0,0 0 0,0 0 0,0 0 0,0 0 0,0 0 0,0 0 0,-1 1 0,1-1 0,0 0 0,0 0 0,0 1 0,0-1 0,0 1 0,0-1 1,-1 1-1,1-1 0,0 1 0,0-1 0,-1 1 0,1 0 0,0-1 0,-1 1 0,1 0 0,0 0 0,0 1 0,0 1-10,1 0 0,-1 0 0,0 0 0,0 1 0,-1-1-1,1 1 1,-1-1 0,1 0 0,-1 4 0,0 4 114,-1 0-1,0 0 1,0-1 0,-1 1-1,-4 11 1,1-11 278,0 0 0,-1 0 1,-1-1-1,-10 13 0,10-15 202,1 1-1,0 0 1,0 1-1,1-1 1,-7 16 0,12-24-553,1-1 1,-1 1 0,0 0 0,0-1 0,0 0 0,0 1 0,1-1-1,-1 1 1,0-1 0,0 1 0,1-1 0,-1 1 0,1-1 0,-1 0-1,0 1 1,1-1 0,-1 0 0,0 1 0,1-1 0,-1 0 0,1 1-1,-1-1 1,1 0 0,-1 0 0,1 0 0,-1 1 0,1-1 0,-1 0-1,1 0 1,-1 0 0,1 0 0,-1 0 0,1 0 0,0 0 0,-1 0-1,1 0 1,-1 0 0,1-1 0,-1 1 0,1 0 0,-1 0 0,1 0-1,0-1 1,-1 1-1,71-9-512,-49 5-15,1 1-1,0 0 1,40 3 0,-57 0 459,0 1-1,0 0 1,0 0 0,0 0 0,-1 1-1,1 0 1,0 0 0,-1 1-1,1-1 1,-1 1 0,0 0 0,0 1-1,0-1 1,0 1 0,-1 0-1,1 0 1,-1 1 0,7 9 0,-9-12 96,0 1 0,0 0 0,-1 0 1,1-1-1,-1 1 0,0 0 0,1 0 1,-1 1-1,-1-1 0,1 0 0,0 0 1,-1 0-1,0 0 0,1 1 0,-1-1 0,-1 0 1,1 0-1,0 1 0,-1-1 0,1 0 1,-2 4-1,-1-2 84,1-1 0,-1 1 0,0 0 1,0-1-1,0 0 0,-1 0 0,1 0 0,-1 0 0,0 0 0,0-1 1,-9 6-1,0-1 132,-1 0 0,-1-1 0,1 0-1,-1-1 1,0-1 0,-1 0 0,-25 3 0,33-6-270,0-1 0,0-1 0,0 1 1,0-1-1,0-1 0,0 0 0,0 0 0,0 0 0,0-1 1,-10-4-1,14 4-157,0 0 0,1 0 0,-1 0 0,1-1 0,0 1 0,0-1 0,0 0 1,0 0-1,0 0 0,1 0 0,-1-1 0,1 1 0,0-1 0,0 0 0,0 1 0,1-1 0,-1 0 1,1 0-1,0 0 0,0 0 0,-1-8 0,-1-18-10467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4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143 137 13933,'0'0'9145,"-8"3"-5446,-2 0-3228,1 0-1,1 1 1,-1 0-1,0 1 1,1 0-1,0 1 0,-8 6 1,10-7-300,1-1 0,0 1 1,0 0-1,0 0 0,1 0 0,0 0 1,0 1-1,0 0 0,1 0 0,-1 0 1,1 0-1,-3 11 0,6-16-171,0-1 0,1 1 0,-1-1 0,0 1 0,0-1 0,1 1 0,-1 0 0,0-1 0,1 1 0,-1-1 0,0 1 0,1-1 0,-1 0 0,1 1 0,-1-1 0,1 1 0,-1-1 0,1 0 0,-1 1 0,1-1 0,-1 0 0,1 0 0,0 1 0,-1-1 0,1 0 0,-1 0 0,1 0 0,0 0 0,-1 0 0,1 0 0,0 0 0,-1 0 0,1 0 0,-1 0 0,2 0 0,32 0 0,-26 0 0,5 0-17,12-1-397,-1 1 0,1 1 0,0 2 1,46 10-1,-65-11 351,0 0 0,0 1 0,0-1 0,0 1 1,0 0-1,0 1 0,-1-1 0,0 1 0,1 0 1,-1 1-1,-1-1 0,1 1 0,-1 0 0,0 0 0,0 0 1,0 1-1,-1-1 0,1 1 0,-2 0 0,1 0 1,0 0-1,-1 1 0,0-1 0,0 7 0,0-2 187,-1 1-1,0 0 1,-1 0-1,-1-1 1,1 1-1,-2 0 1,0 0-1,0-1 1,-1 0 0,-1 1-1,0-1 1,0 0-1,-1 0 1,0-1-1,-10 14 1,8-13-4,-1 0 0,0 0 0,0-1 0,-1 0 0,-1 0 0,0-1 0,0-1 0,-1 1 0,0-2 0,0 1 0,-1-2 0,0 1 0,-17 5 0,27-11-120,1 0 0,-1 0 0,0-1 0,0 1 0,0-1 0,0 0 0,0 1 0,0-1 0,0 0 0,0 0 0,0 0 0,0 0 0,0-1 0,0 1 0,0 0 0,0-1 0,0 1 0,0-1 0,0 0 0,0 0 0,0 0 0,1 0 0,-1 0 0,-3-2 0,3 0 0,0 0 0,1 1 0,-1-1 0,0 0 0,1 0 0,0 0 0,0 0 0,0 0 0,0-1 0,0 1 0,0 0 0,1 0 0,-1-7 0,1-1 0,0-1 0,1 1 0,1 0 0,-1 0 0,2 0 0,-1 0 0,2 0 0,6-16 0,0 11 0,1 0 0,0 0 0,1 1 0,0 0 0,2 1 0,-1 1 0,2 0 0,21-15 0,22-11 0,62-30 0,-42 25 0,-42 24 0,-1-1 0,-2-2 0,0-1 0,-1-2 0,-2-1 0,28-32 0,-55 55 0,1 0 0,-1 0 0,0-1 0,-1 0 0,1 1 0,2-11 0,-4 14 0,-1 1 0,0-1 0,0 0 0,0 0 0,0 1 0,1-1 0,-1 0 0,0 0 0,0 1 0,-1-1 0,1 0 0,0 0 0,0 1 0,0-1 0,0 0 0,-1 0 0,1 1 0,0-1 0,-1 0 0,1 1 0,0-1 0,-1 1 0,1-1 0,-1 0 0,1 1 0,-1-1 0,1 1 0,-1-1 0,0 1 0,1-1 0,-1 1 0,1 0 0,-1-1 0,0 1 0,0 0 0,1-1 0,-1 1 0,0 0 0,1 0 0,-1 0 0,0 0 0,0 0 0,1 0 0,-1 0 0,0 0 0,0 0 0,1 0 0,-1 0 0,0 0 0,0 0 0,1 0 0,-2 1 0,-7 1 0,0 0 0,0 0 0,0 1 0,0 0 0,1 1 0,-1 0 0,1 0 0,0 1 0,0 0 0,0 0 0,1 1 0,-14 13 0,4-3 0,1 2 0,0 0 0,-26 40 0,36-48 0,0 0 0,1 0 0,0 1 0,1 0 0,0 0 0,0 0 0,1 0 0,-2 16 0,5-24 0,-1 1 0,1-1 0,0 1 0,1 0 0,-1-1 0,1 1 0,-1-1 0,1 1 0,0-1 0,0 1 0,0-1 0,1 0 0,-1 1 0,1-1 0,0 0 0,0 0 0,0 0 0,0 0 0,1-1 0,-1 1 0,1 0 0,-1-1 0,1 0 0,0 0 0,0 0 0,0 0 0,0 0 0,0 0 0,1-1 0,4 2 0,8 2-179,1-1 0,-1-1 0,0-1 0,1 0 0,0-1 0,-1-1-1,1 0 1,0-2 0,-1 1 0,18-6 0,46-18-8901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10442,'0'0'8872,"-1"9"-4329,0-4-4151,-1 2 246,1 0 0,0 0 1,1 0-1,-1 0 0,1 0 0,1 9 0,0-14-570,0 1-1,-1-1 1,1 1 0,0-1-1,0 1 1,1-1-1,-1 0 1,0 1-1,1-1 1,-1 0 0,1 0-1,0 0 1,0 0-1,-1 0 1,1 0-1,1-1 1,-1 1 0,0-1-1,0 1 1,1-1-1,-1 0 1,0 0-1,4 1 1,1 0 0,-1-1 1,1 1-1,0-1 0,0-1 1,-1 1-1,1-1 1,0-1-1,0 1 0,0-1 1,-1 0-1,1-1 0,0 1 1,-1-1-1,1-1 0,-1 1 1,0-1-1,9-5 0,35-12 576,-49 20-639,-1-1-1,1 1 1,0 0 0,0-1 0,-1 1 0,1 0-1,0 0 1,0 0 0,0 0 0,-1 0-1,1 0 1,0 0 0,0 0 0,0 0 0,0 0-1,-1 0 1,1 0 0,0 0 0,0 1 0,-1-1-1,1 0 1,0 1 0,0-1 0,-1 1-1,1-1 1,0 1 0,-1-1 0,1 1 0,0-1-1,-1 1 1,1-1 0,-1 1 0,1 0 0,-1-1-1,0 1 1,1 0 0,-1 0 0,1-1 0,-1 1-1,0 0 1,1 1 0,0 45 194,-2-43-191,0-1 1,1 1 0,0-1-1,-1 1 1,1-1-1,0 1 1,1 0 0,-1-1-1,1 1 1,-1-1 0,1 1-1,0-1 1,0 0-1,1 1 1,-1-1 0,1 0-1,2 4 1,-3-6 2,0 0 1,0-1-1,0 1 0,0-1 0,1 1 1,-1-1-1,0 0 0,0 1 1,0-1-1,0 0 0,1 0 1,-1 0-1,0 0 0,0 0 0,0 0 1,1 0-1,-1 0 0,0 0 1,0-1-1,0 1 0,1 0 1,-1-1-1,0 1 0,0-1 0,0 1 1,0-1-1,2-1 0,-1 0-169,1 0 0,-1 0 0,0-1 0,1 1 0,-1-1-1,-1 1 1,1-1 0,0 0 0,1-3 0,8-17-6168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5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8 299 15535,'0'0'2274,"8"4"-561,-4-2-1477,0 1-1,1-1 0,-1 0 0,1-1 0,-1 1 0,1-1 0,0 0 1,0 0-1,-1 0 0,1-1 0,0 1 0,0-1 0,0 0 0,0-1 0,0 1 1,0-1-1,-1 0 0,1 0 0,0-1 0,-1 1 0,7-4 0,1-2-57,0-1-1,0 0 1,-1-1-1,0 0 1,-1-1-1,0 0 1,0 0-1,-1-1 1,-1 0-1,1-1 1,-2 0-1,0 0 1,0-1-1,-1 0 1,-1 0-1,0 0 1,-1-1-1,0 1 1,1-16-1,-4 26-139,-1 0-1,0 1 0,0-1 1,0 1-1,0-1 0,0 1 1,0-1-1,-1 1 0,1-1 1,-1 1-1,0-1 0,1 1 1,-1 0-1,0-1 0,-1 1 1,1 0-1,0 0 0,-1 0 1,1 0-1,-1 0 0,0 0 1,1 0-1,-1 0 0,0 1 1,0-1-1,0 0 0,0 1 0,-1 0 1,1 0-1,0 0 0,0 0 1,-1 0-1,1 0 0,-1 0 1,1 1-1,-1-1 0,1 1 1,-1 0-1,1-1 0,-1 1 1,1 1-1,-6-1 0,0 1-29,-1 0-1,1 1 0,0 0 0,-1 0 1,1 1-1,0-1 0,0 2 1,0-1-1,1 1 0,-1 1 0,-12 9 1,9-4 35,1 0 0,0 2 1,1-1-1,0 1 1,1 0-1,0 1 0,1 0 1,0 0-1,1 1 0,0 0 1,2 0-1,-1 0 1,2 1-1,0-1 0,-2 28 1,4-40-38,1 1 0,0 0 0,0 0 0,0-1 0,0 1 0,1 0 0,-1 0 0,1-1 0,0 1 0,-1 0 0,1-1 0,0 1 0,1-1 0,-1 1 0,0-1 0,1 0 0,-1 1 0,1-1 0,0 0 1,0 0-1,3 3 0,-2-3 3,1 0 0,0 0 0,-1 0 1,1-1-1,0 1 0,0-1 1,0 0-1,1 0 0,-1 0 0,0-1 1,0 0-1,8 0 0,3-1 26,0 0 0,0-2-1,0 0 1,0-1 0,0 0-1,26-12 1,17-15 24,-45 22-54,0 1-1,1 1 1,0 0 0,0 1 0,1 0-1,0 2 1,0-1 0,18-2 0,-32 7 1,0 0 0,0 1 1,1-1-1,-1 0 0,0 0 1,0 1-1,1-1 0,-1 0 1,0 1-1,0-1 0,0 1 1,1 0-1,-1-1 0,0 1 1,0 0-1,0 0 0,0-1 1,0 1-1,0 0 0,-1 0 1,1 0-1,0 0 0,0 0 1,-1 0-1,1 1 0,-1-1 1,1 0-1,-1 0 0,1 0 1,-1 1-1,0-1 0,1 0 1,-1 0-1,0 1 0,0 0 1,1 57 541,-2-39-342,0 55 349,13-115-555,-2 1 0,-1-2 0,-2 0 0,4-76 0,-14 95 0,3 21 0,0 1 0,0 0 0,0-1 0,0 1 0,0-1 0,0 1 0,0 0 0,0-1 0,0 1 0,0-1 0,0 1 0,-1 0 0,1-1 0,0 1 0,0 0 0,0-1 0,-1 1 0,1 0 0,0-1 0,0 1 0,-1 0 0,1 0 0,0-1 0,-1 1 0,1 0 0,0 0 0,-1 0 0,1-1 0,0 1 0,-1 0 0,1 0 0,-1 0 0,1 0 0,0 0 0,-1 0 0,1 0 0,-1 0 0,1 0 0,0 0 0,-1 0 0,1 0 0,-1 0 0,1 0 0,0 0 0,-1 0 0,0 0 0,0 2-206,0 0 0,0 0 1,0 0-1,0 0 0,1 0 0,-1 0 1,0 0-1,1 0 0,0 0 0,-1 0 0,1 0 1,0 0-1,0 0 0,0 1 0,1 1 1,3 34-6651,10-19-965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192 294 17617,'0'0'7596,"-9"0"-5509,6 1-1993,-1-1 0,1 0-1,-1 1 1,1-1 0,0 1-1,-1 0 1,1 0-1,0 0 1,0 1 0,0-1-1,0 1 1,0 0-1,0-1 1,0 1 0,-3 4-1,1-1 37,0 1 0,1-1 1,0 1-1,0 0 0,0 0 0,1 0 0,0 1 1,-3 8-1,3-8-152,1 1 1,0 0 0,0 0-1,1 1 1,0-1 0,0 0-1,1 0 1,0 1 0,0-1-1,1 0 1,0 0-1,1 0 1,-1 0 0,2 0-1,-1 0 1,1 0 0,0 0-1,1-1 1,0 0 0,7 11-1,2 6-6,-1 2 1,-1-1-1,-1 1 0,-1 1 0,-2 0 0,-1 0 0,4 32 1,-9-47 53,-1 0 1,0 0 0,0 0-1,-1 0 1,-1-1 0,0 1-1,-1 0 1,-5 15 0,5-19 47,0-1 0,-1 0-1,0 1 1,-1-2 0,1 1 0,-1-1 0,0 1 0,-1-1 0,0-1-1,0 1 1,0-1 0,0 0 0,-12 6 0,16-9-6,0-1 0,0 1 0,-1-1 1,1 1-1,0-1 0,-1 0 0,1 0 0,-1 0 0,1-1 0,-1 1 1,0-1-1,1 1 0,-1-1 0,0 0 0,0 0 0,1 0 0,-1 0 1,0-1-1,1 1 0,-1-1 0,1 1 0,-4-2 0,3 0-30,1 0 0,0 0-1,-1 0 1,1 0-1,0 0 1,1-1 0,-1 1-1,0-1 1,1 1-1,-1-1 1,1 1 0,0-1-1,-1 0 1,2 0-1,-1 0 1,-1-5 0,0-6-129,0 0 1,1 0 0,1 0-1,0-1 1,1 1 0,0 0-1,5-20 1,1 11-201,1 0-1,1 1 1,0 0 0,2 0-1,1 1 1,21-30-1,100-111 113,-2 3 257,-127 155-77,-1-1-1,0 1 1,-1-1-1,1 0 1,-1 1 0,0-1-1,0 0 1,0 0-1,1-9 1,-3 13-1,0 1 1,0 0 0,0 0-1,0-1 1,0 1 0,0 0-1,0 0 1,-1 0 0,1-1 0,0 1-1,0 0 1,0 0 0,0 0-1,-1 0 1,1-1 0,0 1-1,0 0 1,0 0 0,-1 0 0,1 0-1,0 0 1,0 0 0,-1 0-1,1 0 1,0 0 0,0-1-1,-1 1 1,1 0 0,0 0-1,0 0 1,-1 0 0,1 1 0,0-1-1,0 0 1,-1 0 0,1 0-1,0 0 1,0 0 0,-1 0-1,1 0 1,0 0 0,0 0-1,0 0 1,-1 1 0,1-1 0,0 0-1,0 0 1,0 0 0,0 0-1,-1 1 1,1-1 0,0 0-1,0 0 1,0 1 0,0-1-1,-14 11 36,6-2 58,1 0 0,1 1 0,0 0-1,0 1 1,1-1 0,0 1 0,1 0-1,0 0 1,1 1 0,0-1 0,1 1-1,0-1 1,1 1 0,0 0 0,2 12-1,-2-23-86,1 1-1,0-1 1,1 0-1,-1 1 0,0-1 1,0 1-1,1-1 0,-1 0 1,0 1-1,1-1 0,0 0 1,-1 0-1,1 1 1,0-1-1,-1 0 0,1 0 1,0 0-1,0 0 0,0 0 1,0 0-1,0 0 0,0 0 1,0 0-1,0-1 1,1 1-1,0 0 0,1 0 13,-1 0 0,1-1 0,0 0 0,-1 0 0,1 1 0,0-2 0,-1 1 0,1 0 0,0 0 0,-1-1-1,1 0 1,4-1 0,3-2 36,0 0 0,-1-1 0,1 0 0,-1 0 0,17-14 0,-6 0-43,0 0 0,-1-2 1,-1 0-1,-1-1 0,29-48 1,-37 53-126,-1 0 1,-1-1-1,0 0 0,-1-1 1,-1 1-1,0-1 1,-2 0-1,0 0 1,0-28-1,-3 46 114,0 1-1,0-1 0,0 1 1,0 0-1,0-1 0,0 1 1,0-1-1,0 1 0,0-1 1,0 1-1,0 0 1,0-1-1,0 1 0,-1-1 1,1 1-1,0 0 0,0-1 1,-1 1-1,1-1 0,0 1 1,0 0-1,-1-1 1,1 1-1,0 0 0,-1 0 1,1-1-1,-1 1 0,1 0 1,0 0-1,-1-1 0,1 1 1,-1 0-1,1 0 1,0 0-1,-1 0 0,1 0 1,-1 0-1,1 0 0,-1 0 1,1 0-1,0 0 0,-1 0 1,1 0-1,-1 0 1,1 0-1,-1 0 0,1 0 1,-1 0-1,1 0 0,0 1 1,-1-1-1,1 0 0,0 0 1,-1 1-1,1-1 1,-1 0-1,1 1 0,-23 17 49,16-6-13,0 1 1,1 0 0,0 0 0,1 0 0,0 1 0,-2 15-1,-14 88 513,18-97-469,2-17-65,-2 17 40,0 1 1,1 0-1,2 0 1,2 35-1,-2-53-50,0 0 1,0 0-1,1 0 1,-1-1-1,1 1 0,0 0 1,0 0-1,0-1 0,0 1 1,0 0-1,0-1 1,1 1-1,-1-1 0,1 0 1,0 1-1,0-1 0,-1 0 1,2 0-1,-1 0 0,0 0 1,0 0-1,1-1 1,-1 1-1,0-1 0,1 0 1,0 1-1,-1-1 0,1 0 1,0 0-1,0-1 1,-1 1-1,1-1 0,0 1 1,0-1-1,0 0 0,0 0 1,0 0-1,-1 0 0,1-1 1,0 1-1,0-1 1,0 0-1,4-1 0,-3 0-2,0 0 0,0 0 1,0 0-1,0 0 0,-1-1 0,1 0 0,-1 1 0,1-1 0,-1-1 0,0 1 0,0 0 1,-1-1-1,1 1 0,-1-1 0,1 0 0,-1 0 0,0 0 0,-1 0 0,1 0 1,0-5-1,4-10 3,-1 0 0,-1 0 1,3-23-1,-7 39-6,2-13 0,0 1 0,-1-1 0,-1 0 0,0 0 0,-4-20 0,5 36 0,-1-1 0,0 0 0,0 1 0,0-1 0,0 0 0,0 1 0,0-1 0,-1 1 0,1-1 0,0 0 0,0 1 0,0-1 0,-1 1 0,1-1 0,0 0 0,0 1 0,-1-1 0,1 1 0,0-1 0,-1 1 0,1-1 0,-1 1 0,1-1 0,-1 1 0,1 0 0,-1-1 0,1 1 0,-1 0 0,1-1 0,-1 1 0,0 0 0,1 0 0,-1-1 0,1 1 0,-1 0 0,0 0 0,1 0 0,-1 0 0,1 0 0,-1 0 0,0 0 0,1 0 0,-1 0 0,0 0 0,1 0 0,-1 0 0,1 1 0,-1-1 0,0 0 0,1 0 0,-1 1 0,1-1 0,-1 0 0,1 1 0,-1-1 0,1 0 0,-1 1 0,0 0 0,-1 1 0,0 0 0,0 1 0,0-1 0,0 0 0,0 1 0,1 0 0,-1-1 0,1 1 0,0 0 0,-2 5 0,2-3 0,0-1 0,0 1 0,0-1 0,1 1 0,0 0 0,0-1 0,0 1 0,0 0 0,1-1 0,0 1 0,0-1 0,0 1 0,0-1 0,1 1 0,3 7 0,-2-9 0,-1-1 0,0 0 0,1 0 0,-1 0 0,1 0 0,-1 0 0,1 0 0,0-1 0,0 1 0,0-1 0,0 0 0,0 0 0,0 0 0,0 0 0,0 0 0,0-1 0,1 0 0,-1 1 0,0-1 0,0 0 0,0 0 0,1-1 0,5-1 0,-2 1 0,0-1 0,1 0 0,-1-1 0,-1 0 0,1 0 0,0-1 0,-1 1 0,1-1 0,-1-1 0,0 1 0,-1-1 0,1 0 0,-1 0 0,6-7 0,1-4 0,1 0 0,-2 0 0,0-1 0,9-21 0,-12 23 0,-1-1 0,-1 0 0,-1 0 0,0 0 0,-1-1 0,0 1 0,-2-1 0,0 0 0,0-33 0,-2 50 0,0-1 0,0 0 0,0 1 0,0-1 0,0 1 0,0-1 0,0 1 0,-1-1 0,1 0 0,0 1 0,0-1 0,0 1 0,0-1 0,-1 1 0,1-1 0,0 1 0,-1-1 0,1 1 0,0-1 0,-1 1 0,1-1 0,-1 1 0,1 0 0,0-1 0,-1 1 0,1 0 0,-1-1 0,1 1 0,-1 0 0,1-1 0,-1 1 0,0 0 0,1 0 0,-1 0 0,1 0 0,-1 0 0,1-1 0,-1 1 0,0 0 0,1 0 0,-1 0 0,1 1 0,-1-1 0,1 0 0,-1 0 0,0 0 0,1 0 0,-1 0 0,1 1 0,-1-1 0,1 0 0,-1 0 0,1 1 0,-1-1 0,1 0 0,-1 1 0,1-1 0,0 1 0,-1-1 0,1 1 0,-1-1 0,1 1 0,-28 29 0,15-4 0,2 0 0,1 1 0,1 0 0,1 1 0,1-1 0,2 2 0,1-1 0,1 0 0,1 1 0,2-1 0,4 39 0,8-17 0,-12-48 0,1-1 0,0 1 0,-1-1 0,1 1 0,0-1 0,0 1 0,0-1 0,0 1 0,0-1 0,0 0 0,0 1 0,0-1 0,0 0 0,1 0 0,-1 0 0,1 0 0,-1 0 0,1 0 0,-1-1 0,1 1 0,-1 0 0,1-1 0,-1 1 0,1-1 0,0 1 0,2-1 0,-3 0 0,-1-1 0,1 1 0,0 0 0,0-1 0,0 1 0,0-1 0,-1 0 0,1 1 0,0-1 0,0 1 0,-1-1 0,1 0 0,-1 0 0,1 1 0,0-1 0,-1 0 0,0 0 0,1 0 0,-1 0 0,1 1 0,-1-1 0,0 0 0,0 0 0,1 0 0,-1 0 0,0 0 0,0 0 0,0 0 0,0-1 0,1-36 0,-1 30 0,-1-10 0,-2-1 0,0 0 0,-1 1 0,0 0 0,-2 0 0,0 0 0,-1 0 0,-1 1 0,-1 0 0,-10-16 0,6 9 0,13 24 0,0 0 0,0 0 0,0-1 0,0 1 0,0 0 0,0 0 0,0-1 0,0 1 0,0 0 0,0-1 0,0 1 0,0 0 0,0 0 0,0-1 0,0 1 0,0 0 0,0 0 0,1-1 0,-1 1 0,0 0 0,0 0 0,0 0 0,0-1 0,1 1 0,-1 0 0,0 0 0,0 0 0,0 0 0,1-1 0,-1 1 0,0 0 0,0 0 0,1 0 0,-1 0 0,0 0 0,1 0 0,-1 0 0,0 0 0,0-1 0,1 1 0,-1 0 0,0 0 0,0 0 0,1 1 0,-1-1 0,0 0 0,0 0 0,1 0 0,-1 0 0,0 0 0,1 0 0,-1 0 0,0 0 0,1 1 0,14 1 0,28 12-2280,-31-9 522,0-1 0,0-1 0,0 0 0,0 0 0,20 1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16816,'0'-2'2306,"7"2"-800,15 0-1186,13 4-320,8 10-1442,6 3-2657,2 0-7048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75 19635,'0'0'6352,"-14"-2"-3672,12 2-2615,-24-3 788,-1 0 0,-45 3 0,66 0-779,-1 1 0,0-1 0,1 1-1,-1 0 1,1 1 0,0-1 0,-1 1 0,1 0-1,0 1 1,0 0 0,0 0 0,0 0 0,1 1-1,-1-1 1,1 1 0,0 1 0,0-1-1,1 1 1,-6 6 0,9-11-86,1 1 0,-1-1 0,1 1-1,-1-1 1,1 1 0,0 0 0,-1-1 0,1 1 0,-1 0 0,1-1 0,0 1-1,0 0 1,0-1 0,-1 1 0,1 0 0,0 0 0,0-1 0,0 1-1,0 0 1,0 0 0,0-1 0,0 1 0,0 0 0,0 0 0,1-1 0,-1 1-1,0 0 1,0-1 0,1 1 0,-1 0 0,0-1 0,1 1 0,-1 0-1,1-1 1,-1 1 0,1-1 0,-1 1 0,1-1 0,-1 1 0,1-1 0,-1 1-1,1-1 1,0 1 0,-1-1 0,1 0 0,0 0 0,-1 1 0,1-1 0,0 0-1,0 0 1,-1 0 0,2 1 0,45 1-1059,-35-3 847,38 0-661,-35-1 843,1 1 0,-1 1-1,1 0 1,-1 1 0,1 1 0,-1 0-1,0 1 1,0 1 0,20 7-1,-33-11 60,-1 1-1,0-1 0,0 1 1,1-1-1,-1 1 1,0 0-1,0 0 1,0-1-1,0 1 0,0 0 1,0 0-1,0 0 1,0 0-1,0 0 0,0 0 1,-1 1-1,1-1 1,0 0-1,-1 0 0,1 0 1,-1 1-1,1-1 1,-1 0-1,0 1 0,0-1 1,1 0-1,-1 1 1,0 1-1,-1-1 59,0 1 0,0-1-1,0 1 1,0-1 0,0 0 0,-1 1-1,1-1 1,-1 0 0,1 0 0,-1 0-1,0 0 1,0 0 0,-3 2 0,-9 7 351,-2 0 0,1-2 0,-20 10 0,30-16-407,1-1-19,-36 19 0,-65 24 0,121-57-2297,34-21-6019,0 2-225</inkml:trace>
  <inkml:trace contextRef="#ctx0" brushRef="#br0" timeOffset="1">538 0 13196,'0'0'9001,"-15"49"-6342,-3-10-834,0 5-287,2-1-321,6 1-512,5-10-449,5-3-224,0-10 0,7-10-160,9-11-385,-3 0-1184,3-13-1891,-1-12-1537,-1-10-3395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14221,'0'0'12140,"-50"7"-10699,42 12-480,5 3-737,3 4-224,4-1-2178,14-3-2434,5-1-2787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135 329 18161,'0'0'5184,"-10"5"-3161,-1 0-1466,1 1-1,-1 0 1,1 1-1,0 0 1,1 1-1,-11 10 1,16-14-379,0 0 0,0 1 0,1 0 0,-1-1 0,1 1 0,0 0 0,0 1 0,0-1 0,1 0 0,0 1 0,0 0 0,0-1 0,1 1 0,0 0 0,0 0 0,0 0 0,1 6 0,0-10-173,0-1 0,0 1-1,0-1 1,1 1 0,-1-1 0,1 0-1,-1 1 1,1-1 0,0 0 0,-1 1 0,1-1-1,0 0 1,0 0 0,0 0 0,0 1-1,0-1 1,0 0 0,0 0 0,0-1 0,0 1-1,0 0 1,2 1 0,1 0 5,0-1 1,0 0 0,0 1-1,0-1 1,0 0 0,0-1-1,0 1 1,4-1 0,4 0 4,0 0 1,-1-1-1,1 0 1,-1-1-1,13-3 1,-10-1-86,1 0 0,-1 0-1,0-2 1,-1 0 0,0 0 0,0-1 0,-1 0 0,0-1-1,0-1 1,-1 0 0,-1-1 0,0 0 0,0 0-1,-2-1 1,1 0 0,7-17 0,-7 12-28,-1 0 0,0-1 0,-2 0 0,0 0 0,-1-1 0,-1 0 0,0 1 0,-2-2 0,-1 1 0,0 0 1,-1 0-1,-3-21 0,3 39 95,-1-1 0,1 0 0,0 0 0,-1 1 0,0-1 0,1 0 0,-1 1 0,0-1 0,-1 1 1,1-1-1,0 1 0,-1-1 0,1 1 0,-1 0 0,0 0 0,1 0 0,-1 0 0,0 0 0,0 0 0,-1 0 1,1 0-1,0 1 0,-1 0 0,1-1 0,0 1 0,-1 0 0,0 0 0,1 0 0,-1 0 0,0 1 0,1-1 0,-1 1 1,0-1-1,0 1 0,1 0 0,-1 0 0,-5 1 0,0 1 23,0-1 0,1 1 0,-1 1 0,0-1 0,1 1 0,0 1 0,0-1 0,0 1 0,0 1 0,0-1 0,1 1 0,-7 6 0,4-1 141,0 0-1,0 0 1,1 0-1,1 1 1,0 1-1,0-1 1,-5 14-1,10-22-140,1 1 1,-1-1-1,1 1 0,0-1 1,0 1-1,0 0 1,0-1-1,1 1 0,-1 0 1,1 0-1,0-1 1,0 1-1,1 0 0,-1 0 1,1-1-1,-1 1 0,1 0 1,1-1-1,-1 1 1,0 0-1,1-1 0,0 0 1,-1 1-1,1-1 0,1 0 1,-1 0-1,0 0 1,1 0-1,2 2 0,15 8-173,0-1 0,1-1 0,43 17 0,-42-20-73,0 2-1,0 0 0,-1 1 0,0 1 1,23 19-1,-40-27 217,1 0 0,-1 0 1,0 1-1,0-1 0,-1 1 0,1 0 1,-1 0-1,0 0 0,0 1 0,-1-1 1,0 1-1,0-1 0,0 1 0,-1 0 1,1 0-1,-1 0 0,-1 0 0,1 0 0,-1 0 1,0 0-1,-1 0 0,1 0 0,-1 0 1,0-1-1,-3 10 0,1-6 2,0 1 0,-1-1 0,0 0 0,-1 0 0,-10 15 0,-19 14-2768,8-19-3475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15567,'3'1'472,"0"1"0,0 0 0,0-1-1,0 1 1,1-1 0,-1 0 0,0 0 0,0-1 0,1 1 0,-1 0 0,0-1 0,8 0 0,-5-1-104,0 1-1,0-1 1,0-1-1,0 1 1,-1-1-1,10-4 1,1-2-1,-1-1-1,0 0 1,26-23 0,-24 19-239,-2-2 1,0 0-1,16-20 1,-27 31-115,-1 0 1,0-1 0,0 0 0,0 1-1,0-1 1,-1-1 0,1 1 0,-1 0-1,-1 0 1,1-1 0,-1 1 0,0-1-1,0 0 1,0 1 0,-1-1 0,0 0-1,-1-5 1,1 9-9,-1-1 0,0 1 0,0 0 0,0 0-1,0 0 1,-1 0 0,1 0 0,0 0 0,-1 0 0,0 0 0,1 0 0,-1 1-1,0-1 1,0 1 0,0-1 0,0 1 0,0 0 0,0 0 0,0 0 0,0 0-1,0 0 1,-1 0 0,1 0 0,0 1 0,-1-1 0,1 1 0,-1 0-1,1 0 1,0 0 0,-1 0 0,1 0 0,-4 1 0,-1-1-9,0 1 1,0 0-1,0 0 1,0 1-1,0 0 0,1 0 1,-1 0-1,0 1 1,1 0-1,-7 4 1,2 3 88,0 0 1,0 1 0,1 0 0,1 1 0,0 0 0,0 0 0,1 1 0,1 0 0,0 0 0,1 1-1,0-1 1,1 2 0,0-1 0,2 0 0,-1 1 0,2 0 0,-2 21 0,4-33-59,0-1 1,0 1-1,0 0 1,0-1 0,0 1-1,1-1 1,-1 1-1,1-1 1,-1 1-1,1-1 1,0 1-1,0-1 1,0 1 0,0-1-1,1 0 1,-1 0-1,0 1 1,1-1-1,0 0 1,0-1-1,-1 1 1,4 2 0,-1-1-13,1-2 0,-1 1 1,1 0-1,-1-1 1,1 0-1,-1 0 1,1 0-1,-1-1 1,1 1-1,0-1 0,9-1 1,-3-1 10,0 1 0,0-2 0,0 1 0,0-2 0,0 1 0,-1-2 0,0 1 0,0-1 0,0-1 0,0 0 0,-1 0 0,10-9 0,-7 5 9,-1 1 0,-1-2 1,0 0-1,0 0 0,-1 0 1,0-1-1,-1-1 0,12-25 1,-44 119 362,20-69-136,2-1 0,-1 1-1,2-1 1,-1 1 0,2 0 0,0 0 0,0 0 0,3 15 0,-2-25-256,0-1-1,0 1 1,0-1 0,0 1-1,0-1 1,0 0 0,1 1 0,-1-1-1,0 0 1,1 0 0,-1 0-1,1 0 1,0-1 0,-1 1-1,1 0 1,-1 0 0,1-1-1,0 1 1,0-1 0,-1 0-1,1 0 1,0 1 0,0-1-1,0 0 1,-1 0 0,1-1-1,0 1 1,1-1 0,6 1-2,0-1 0,0-1 0,0 0 0,12-4 0,2-4-5,-1-1 0,39-26 0,-45 26 0,0 1 0,0 1 0,1 0 0,0 1 0,0 1 0,22-7 0,-38 15 0,0-1 0,0 0 0,-1 1 0,1-1 0,0 1 0,0-1 0,-1 1 0,1-1 0,0 1 0,-1 0 0,1-1 0,-1 1 0,1 0 0,-1-1 0,1 1 0,-1 0 0,0 0 0,1 0 0,-1-1 0,0 1 0,1 0 0,-1 0 0,0 0 0,0 0 0,0-1 0,0 1 0,0 0 0,0 0 0,0 0 0,0 0 0,0 0 0,-1 1 0,0 39 0,1-36 0,0 3 0,-1-4 0,0 0 0,1 1 0,0-1 0,0 0 0,0 1 0,1-1 0,0 0 0,-1 1 0,3 4 0,-2-8 0,0 0 0,0 0 0,0 0 0,0 0 0,1 0 0,-1 0 0,0 0 0,1-1 0,-1 1 0,0 0 0,1-1 0,-1 1 0,1-1 0,-1 0 0,1 1 0,-1-1 0,1 0 0,-1 0 0,1 0 0,-1 0 0,1 0 0,-1 0 0,1 0 0,-1-1 0,1 1 0,-1 0 0,1-1 0,-1 1 0,0-1 0,3-1 0,13-4 0,-1-1 0,0-1 0,0 0 0,0-1 0,18-14 0,-24 15 0,2 0 0,-1 0 0,1 1 0,0 1 0,1 0 0,-1 0 0,1 2 0,0-1 0,1 2 0,16-4 0,-30 7 0,1 0 0,-1 0 0,1 0 0,-1 0 0,1 0 0,-1 0 0,1 1 0,0-1 0,-1 0 0,1 0 0,-1 0 0,1 0 0,-1 1 0,1-1 0,-1 0 0,0 0 0,1 1 0,-1-1 0,1 0 0,-1 1 0,0-1 0,1 1 0,-1-1 0,1 0 0,-1 1 0,0-1 0,0 1 0,1-1 0,-1 1 0,0-1 0,0 1 0,0-1 0,1 1 0,-1 0 0,-2 25 0,-16 22 0,8-29 6,7-13-286,1-1 0,-1 1 0,-1-1 0,1 0 0,-1 0 0,1 0 0,-2 0 0,-6 6 0,4-10-6879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18225,'0'0'7559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53 11563,'0'0'16869,"-6"14"-15748,-12 20-882,-1-1 0,-1-1 0,-31 36 0,-5 0-181,-10 13-250,25-29-2754,87-120-3597,39-81 1,-26 44 4245,4 4 5384,-63 101-2876,0-1-1,0 1 1,1-1-1,-1 0 0,0 1 1,0-1-1,0 1 1,1-1-1,-1 1 0,0-1 1,1 1-1,-1-1 1,0 1-1,1 0 0,-1-1 1,1 1-1,-1-1 1,1 1-1,-1 0 0,1 0 1,-1-1-1,1 1 1,-1 0-1,1 0 1,-1-1-1,1 1 0,0 0 1,-1 0-1,2 0 1,-5 19 1823,-19 46-2267,19-56 741,2-5-511,-39 125 946,36-114-610,1 1 0,1 0 0,0 0 1,2 0-1,-1 0 0,4 23 0,-2-36-299,0 0-1,0 1 0,0-1 1,0 0-1,1 0 0,-1-1 1,1 1-1,0 0 0,0 0 1,0-1-1,0 1 0,0-1 1,0 0-1,1 0 0,-1 1 1,1-1-1,0-1 1,-1 1-1,1 0 0,0-1 1,0 0-1,0 1 0,0-1 1,4 1-1,28 3-4443,-37-11-2505,-18-21 5902,-11-1 1683,18 16 973,0-1 1,0 1 0,1-2 0,-20-29-1,31 42-1519,1 0 0,-1 0-1,0-1 1,1 1 0,0 0-1,-1-1 1,1 1-1,0 0 1,0-1 0,-1 1-1,1 0 1,0-1 0,0 1-1,1-1 1,-1 1 0,0 0-1,0-1 1,1 1-1,-1 0 1,0-1 0,1 1-1,0 0 1,-1 0 0,1-1-1,0 1 1,-1 0-1,1 0 1,0 0 0,0 0-1,0 0 1,0 0 0,0 0-1,0 0 1,0 0 0,1 1-1,-1-1 1,2 0-1,6-4-156,1 0 0,-1 1-1,1 0 1,11-3 0,-2 1 439,3-3-370,1 1-1,1 0 0,-1 2 0,1 0 0,0 2 0,31-2 0,-54 6-29,1 0-1,-1 0 1,1 0 0,-1 0-1,1 1 1,-1-1 0,0 0-1,1 1 1,-1-1 0,1 1 0,-1-1-1,0 1 1,1 0 0,-1 0-1,0-1 1,0 1 0,1 0-1,-1 0 1,0 0 0,0 0-1,0 0 1,0 1 0,1 1-1,-1 0 27,1 0 0,-1 0 0,0 0 0,-1 0 0,1 1 0,0-1 0,-1 0-1,0 0 1,0 0 0,0 6 0,-2 7 216,-1-1 0,0 1 0,-9 22 0,0-7 500,8-21-593,0 1-1,1-1 1,-1 0 0,2 1-1,-3 21 1,5-31-155,0-1 1,0 1-1,1-1 1,-1 1-1,0-1 1,0 0-1,1 1 0,-1-1 1,0 0-1,1 1 1,-1-1-1,1 0 1,-1 1-1,0-1 1,1 0-1,-1 1 0,1-1 1,-1 0-1,1 0 1,-1 0-1,0 1 1,1-1-1,-1 0 0,1 0 1,-1 0-1,1 0 1,-1 0-1,1 0 1,-1 0-1,1 0 0,-1 0 1,1 0-1,-1 0 1,1 0-1,-1-1 1,1 1-1,-1 0 1,1 0-1,-1 0 0,1-1 1,-1 1-1,0 0 1,1-1-1,-1 1 1,1-1-1,23-11-4,-3-5 4,0 0 0,24-28 0,21-19 0,-65 64-2,-1-1 0,0 1 1,0 0-1,1-1 0,-1 1 0,0-1 0,1 1 1,-1 0-1,1-1 0,-1 1 0,0 0 0,1-1 1,-1 1-1,1 0 0,-1 0 0,1-1 0,-1 1 1,1 0-1,-1 0 0,1 0 0,-1 0 0,1 0 1,-1 0-1,1 0 0,-1 0 0,1 0 0,0 0 1,-1 0-1,1 0 0,-1 0 0,1 0 0,-1 0 1,1 0-1,-1 1 0,1-1 0,-1 0 0,1 0 1,-1 1-1,0-1 0,1 0 0,-1 1 0,1-1 1,-1 0-1,0 1 0,1 0 0,2 31-289,-15 41-1171,5-47-2114,6-7-5447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4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14926,'0'0'14467,"-9"11"-13618,-7 14-619,0 1 0,2 0 1,1 1-1,2 1 0,0 0 0,2 0 0,-8 39 1,11-19-237,3 0 0,3 66 0,1-47 50,1-74-53,-1-1 0,2 1 0,-1 0 0,1 0-1,0 0 1,7-10 0,3-10-87,146-341-2562,-154 358 2657,0 1 0,0-1 1,1 1-1,0 0 1,14-14-1,-20 21 7,1 1 0,0 0 0,0-1 1,0 1-1,0 0 0,1 0 0,-1 0 0,0 0 1,0 0-1,1 0 0,-1 0 0,1 0 0,-1 1 0,0-1 1,1 1-1,-1-1 0,1 1 0,0-1 0,-1 1 0,1 0 1,-1 0-1,1 0 0,0 0 0,-1 0 0,1 0 1,-1 0-1,1 0 0,0 0 0,-1 1 0,1-1 0,-1 1 1,1-1-1,-1 1 0,1 0 0,-1 0 0,0-1 1,1 1-1,-1 0 0,0 0 0,0 0 0,0 1 0,1-1 1,-1 0-1,0 0 0,0 1 0,-1-1 0,1 0 0,1 3 1,0-1-27,-1-1 0,0 0 0,0 1 0,0 0 0,0-1 0,0 1 0,0-1 0,0 1 0,-1 0 0,0 0 0,1-1 0,-1 1 0,0 0 0,0 0-1,-1 0 1,1-1 0,-1 1 0,1 0 0,-1-1 0,-1 5 0,-1-2 18,1-1 0,-1 1-1,0 0 1,-1-1 0,1 0-1,-1 0 1,0 0 0,0 0-1,-8 5 1,-7 4 559,-1 0-1,-1-2 1,-37 15 0,53-24-285,-8 3 144,6-1-355,-1 0-1,0-1 1,0 0 0,0 0 0,0-1-1,0 0 1,0 0 0,-1-1-1,1 0 1,-17-1 0,25-1-236,0 0 0,1 0 0,-1 0 0,1 0 0,-1-1 0,1 1 0,0 0 0,-1 1 0,1-1 1,0 0-1,0 0 0,0 0 0,0 0 0,0 1 0,-1-1 0,3-1 0,58-30-10801,-23 17 1421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123 187 9705,'0'0'14467,"-10"-5"-12422,-34-15-1132,43 20-871,-1 0 0,1-1 0,-1 1 1,1 0-1,-1 0 0,1 0 1,0 1-1,-1-1 0,1 0 0,-1 1 1,1-1-1,-1 0 0,1 1 0,0 0 1,0-1-1,-1 1 0,1 0 0,0 0 1,0 0-1,0-1 0,-1 1 1,1 0-1,0 1 0,0-1 0,1 0 1,-3 2-1,-16 34 892,17-31-767,0-2-97,0 1 0,0-1 1,1 1-1,-1 0 0,1-1 0,0 1 0,1 0 1,-1-1-1,1 1 0,0 0 0,0 0 1,1-1-1,-1 1 0,1 0 0,1 4 1,-1-7-59,0-1 1,-1 1 0,1-1-1,0 1 1,0-1-1,0 1 1,0-1 0,0 0-1,0 0 1,1 0 0,-1 0-1,0 0 1,1 0 0,-1 0-1,1 0 1,-1 0 0,3 1-1,-1-1 6,1-1 1,-1 1-1,0-1 0,1 1 0,-1-1 0,1 0 0,-1 0 1,0-1-1,1 1 0,-1-1 0,6-1 0,3-2 69,0 0-1,-1-1 0,1-1 1,-1 0-1,0-1 1,-1 0-1,0 0 0,0-1 1,0 0-1,15-18 1,-9 8 73,-1-1 0,-1 0 0,-1-1 0,20-40 0,-27 49-147,-2-1-1,1 1 1,-1-1-1,-1 0 1,3-25-1,-6 37-12,0 0 0,0 0 0,0 0 0,0 0 0,0 0 0,0 0 0,0 0 0,0 1 0,-1-1 0,1 0 0,0 0 0,0 0 0,0 0 0,0 0 0,0 0 0,0 0 0,0 0 0,-1 0 0,1 0 0,0 0 0,0 0 0,0 0 0,0 0 0,0 0 0,0 0 0,0 0 0,-1 0 0,1 0 0,0 0 0,0 0 0,0 0 0,0 0 0,0 0 0,0 0 0,0 0 0,-1 0 0,1 0 0,0-1 0,0 1 0,0 0 0,0 0 0,0 0 0,0 0 0,0 0 0,0 0 0,0 0 0,0 0 0,0 0 0,-1-1 0,1 1 0,0 0 0,0 0 0,0 0 0,0 0 0,0 0 0,0 0 0,0-1 0,0 1 0,0 0 0,0 0 0,0 0 0,-13 15 0,-12 23 0,14-19 0,1 0 0,1 0 0,0 1 0,2 0 0,0 0 0,1 1 0,1 0 0,1 0 0,-1 27 0,5-45 0,0-1 0,0 1 0,0-1 0,0 1 0,1-1 0,-1 0 0,1 1 0,0-1 0,0 0 0,0 1 0,0-1 0,0 0 0,0 0 0,0 0 0,1 0 0,-1 0 0,1 0 0,-1 0 0,1-1 0,0 1 0,0 0 0,0-1 0,0 0 0,0 1 0,0-1 0,0 0 0,0 0 0,1 0 0,-1 0 0,0 0 0,1-1 0,-1 1 0,0-1 0,1 0 0,-1 1 0,1-1 0,-1 0 0,0 0 0,1-1 0,-1 1 0,4-1 0,2 0 0,0 0 0,0-1 0,0 0 0,0 0 0,0-1 0,0 0 0,-1 0 0,1-1 0,-1 0 0,0 0 0,9-8 0,-9 6 0,0 0 0,-1-1 0,0 1 0,0-2 0,0 1 0,-1-1 0,0 0 0,0 0 0,-1 0 0,0 0 0,-1-1 0,0 0 0,3-12 0,-6 21 0,0-1 0,0 1 0,0 0 0,0 0 0,0 0 0,0-1 0,0 1 0,0 0 0,0 0 0,0 0 0,0-1 0,0 1 0,0 0 0,0 0 0,0 0 0,0 0 0,0-1 0,0 1 0,0 0 0,0 0 0,0 0 0,0-1 0,0 1 0,-1 0 0,1 0 0,0 0 0,0 0 0,0 0 0,0-1 0,0 1 0,-1 0 0,1 0 0,0 0 0,0 0 0,0 0 0,0 0 0,-1 0 0,1 0 0,0 0 0,0 0 0,0 0 0,-1 0 0,1 0 0,0 0 0,0 0 0,0 0 0,-1 0 0,1 0 0,0 0 0,0 0 0,0 0 0,-1 0 0,-13 8 0,-9 15 0,-13 34 0,34-53 0,0-1 0,1 1 0,-1 0 0,1 0 0,0 0 0,0 0 0,0 0 0,0 1 0,1-1 0,0 0 0,0 0 0,0 0 0,0 1 0,1 3 0,0-7 0,-1 0 0,1 0 0,0 1 0,0-1 0,0 0 0,0 0 0,-1 0 0,1-1 0,0 1 0,1 0 0,-1 0 0,0 0 0,0-1 0,0 1 0,0-1 0,1 1 0,-1-1 0,0 1 0,0-1 0,1 0 0,-1 1 0,0-1 0,1 0 0,1 0 0,42 0 0,-30-1 0,219-15 0,-238 13 0,0 0 0,1 0 0,-1 0 0,1-1 0,0 1 0,0-1 0,0 0 0,1 0 0,-4-8 0,-2 0 0,-4-4 0,7 11 0,0-1 0,1 1 0,0-1 0,0 0 0,1 0 0,-1 0 0,1 0 0,1 0 0,-1-1 0,-2-11 0,7 17 0,0 1 0,0-1 0,0 0 0,0 1 0,0-1 0,0 1 0,0 0 0,0 0 0,0-1 0,0 1 0,0 1 0,0-1 0,0 0 0,0 0 0,2 2 0,31 3-620,9 2-2493,2-3-3628,10-4-8954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 10762,'0'0'19197,"-10"9"-18775,6-5-395,-39 42 590,41-42-558,-1 0 0,0 0 0,1 0 1,0 0-1,0 0 0,0 1 0,1-1 0,-1 1 1,1-1-1,0 1 0,0 0 0,1 0 0,0-1 1,0 7-1,0-10-55,0 0 0,1 0 0,0 1 0,-1-1 0,1-1 0,0 1 0,0 0 0,-1 0 0,1 0 0,0 0 0,0-1 0,0 1 1,0 0-1,0-1 0,0 1 0,0 0 0,0-1 0,0 1 0,0-1 0,1 0 0,-1 1 0,0-1 0,0 0 0,0 0 0,0 0 0,1 0 0,-1 0 0,0 0 0,0 0 0,0 0 0,0 0 0,1-1 0,-1 1 1,0 0-1,2-2 0,44-13-97,-35 8-17,-1-1 0,0 0-1,0 0 1,-1-1-1,15-18 1,-20 22 67,-1 0-1,0-1 1,0 1-1,-1-1 1,1 0-1,-1 0 1,-1 0-1,1 0 1,-1 0 0,0 0-1,0-1 1,-1 1-1,1-11 1,-2 16 30,0 1 1,0 0-1,-1 0 1,1 0-1,0 0 1,-1 0-1,1-1 1,0 1-1,-1 0 1,1 0-1,0 0 1,0 0-1,-1 0 0,1 0 1,0 0-1,-1 0 1,1 0-1,0 0 1,-1 0-1,1 0 1,0 1-1,-1-1 1,1 0-1,0 0 1,0 0-1,-1 0 1,1 0-1,0 1 1,-1-1-1,1 0 1,0 0-1,0 0 1,0 1-1,-1-1 1,1 0-1,0 0 1,0 1-1,0-1 1,0 0-1,-1 1 1,1-1-1,0 0 0,0 1 1,-13 12-51,6-1-81,-1 0 1,2 1 0,-8 19-1,4 19-3078,10-49 2730,0-2 313,0 1 0,0-1 1,0 0-1,0 1 0,-1-1 0,1 1 1,0-1-1,0 0 0,0 1 1,0-1-1,1 1 0,-1-1 1,0 0-1,0 1 0,0-1 1,0 0-1,0 1 0,0-1 1,0 0-1,1 1 0,-1-1 0,0 0 1,0 1-1,1-1 0,-1 0 1,0 1-1,0-1 0,1 0 1,-1 0-1,0 0 0,1 1 1,-1-1-1,0 0 0,1 0 1,-1 0-1,0 0 0,1 1 0,-1-1 1,0 0-1,1 0 0,-1 0 1,0 0-1,1 0 0,-1 0 1,1 0-1,19 0-7305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3427,'0'0'11302,"-9"2"-6840,-4 0-3678,0 1 0,1 1-1,0 1 1,0-1-1,0 2 1,0-1 0,1 2-1,0 0 1,0 0-1,1 1 1,0 0 0,0 0-1,-15 19 1,25-27-776,0 0 1,-1 1 0,1-1-1,0 1 1,-1-1 0,1 0-1,0 1 1,-1-1-1,1 1 1,0-1 0,0 1-1,0-1 1,-1 1-1,1-1 1,0 1 0,0-1-1,0 1 1,0-1 0,0 1-1,0-1 1,0 1-1,0-1 1,0 1 0,0 0-1,0-1 1,0 1-1,1-1 1,-1 1 0,0-1-1,0 1 1,0-1-1,1 0 1,0 2 0,19 3-35,32-10-889,-48 4 746,29-4-514,1 2-1,0 1 1,56 4 0,-88-2 710,0 0-1,0 0 1,0 0 0,0 1-1,0-1 1,0 1 0,0-1-1,-1 1 1,1 0 0,0 0-1,0 0 1,-1 0 0,1 0-1,0 0 1,1 2 0,-2-2 42,0 0 1,-1 0 0,0-1 0,1 1-1,-1 0 1,1 0 0,-1 0-1,0 0 1,0 0 0,1 0 0,-1 0-1,0 0 1,0 0 0,0 0 0,0 0-1,0 0 1,0 0 0,-1 0-1,1 0 1,0 0 0,-1 1 0,-1 2 173,0 0 0,0 0 0,0-1 0,-1 1 1,1-1-1,-1 1 0,0-1 0,0 0 1,0 0-1,0-1 0,-8 6 0,-4 2-127,-1-1 0,-1-1 0,0 0 0,0-1 0,-1 0 0,1-2 0,-1 0 0,0-1 0,-1-1 0,-23 1 0,42-4-128,-1 0-1,1 0 1,0 0-1,0 0 1,-1 0-1,1 0 1,0 0-1,-1 0 1,1 0-1,0 0 1,-1-1-1,1 1 1,0 0-1,-1 0 1,1 0 0,0-1-1,0 1 1,-1 0-1,1 0 1,0 0-1,0-1 1,0 1-1,-1 0 1,1-1-1,0 1 1,0 0-1,0 0 1,0-1 0,0 1-1,0 0 1,-1-1-1,1 1 1,0 0-1,0-1 1,0 1-1,0 0 1,0-1-1,0 1 1,0 0-1,0-1 1,0 1-1,1 0 1,-1-1 0,0 1-1,0 0 1,0 0-1,0-1 1,0 1-1,1 0 1,-1-1-1,0 1 1,0 0-1,0 0 1,1-1-1,-1 1 1,13-19-3032,12-2-2957,7-4-1905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 16688,'0'0'10399,"-9"-1"-7773,2 1-2487,-1 0 0,0 0 0,0 1 0,0 0-1,1 0 1,-1 1 0,0 0 0,1 0 0,0 1-1,-1 0 1,1 0 0,0 0 0,0 1 0,1 0-1,-1 1 1,1 0 0,0 0 0,0 0 0,1 1-1,-1-1 1,-5 9 0,11-13-154,-1 0 1,0 0-1,1 0 0,-1 0 0,1 0 1,0 0-1,-1 0 0,1 0 0,0 0 1,-1 0-1,1 0 0,0 0 0,0 0 1,0 0-1,0 0 0,0 0 0,0 0 1,1 0-1,-1 0 0,0 0 0,0 0 1,1 0-1,-1 0 0,0 0 0,1 0 1,-1 0-1,1 0 0,0 0 0,-1 0 1,1 0-1,0-1 0,-1 1 0,1 0 1,0 0-1,0-1 0,-1 1 0,1 0 1,0-1-1,0 1 0,0-1 0,0 0 1,0 1-1,0-1 0,0 0 0,2 1 0,8 2-250,-1 0-1,1-1 0,19 2 0,-8-2 49,-10 0 197,32 7-102,-43-9 144,0 0 1,0 0-1,0 1 1,1-1-1,-1 0 1,0 1 0,0-1-1,0 1 1,0-1-1,0 1 1,0 0-1,0-1 1,0 1-1,0 0 1,0 0 0,0 0-1,0-1 1,0 1-1,-1 0 1,1 0-1,0 0 1,-1 1-1,1-1 1,0 2 0,-1-2 39,0 1 1,-1 0-1,1-1 1,-1 1 0,0-1-1,0 0 1,1 1-1,-1-1 1,0 0 0,0 1-1,0-1 1,0 0-1,0 0 1,-1 0 0,1 0-1,0 0 1,0 0-1,-1 0 1,-1 1 0,-33 17 50,27-15-74,-7 4-143,-23 11-621,12-12-3230,1-6-4196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 14574,'0'0'14574,"-8"11"-13640,1 0-788,1-1 1,0 1 0,0 0-1,1 0 1,-3 13 0,7-22-134,0 1 1,0-1 0,0 0 0,0 1 0,1 0-1,-1-1 1,1 1 0,0-1 0,0 1 0,0 0-1,0-1 1,0 1 0,1-1 0,-1 1 0,1-1-1,-1 1 1,1-1 0,0 1 0,0-1-1,0 1 1,0-1 0,1 0 0,-1 0 0,1 0-1,-1 1 1,1-2 0,0 1 0,0 0 0,0 0-1,0 0 1,0-1 0,0 1 0,0-1 0,0 0-1,1 0 1,-1 1 0,4 0 0,3 0 7,0 0-1,0-1 1,0 0 0,0 0 0,0-1 0,1 0-1,-1-1 1,0 0 0,0 0 0,0-1 0,0 0 0,0 0-1,0-1 1,0-1 0,-1 1 0,0-1 0,12-8-1,10-7 38,0-2-1,-2-1 0,27-26 0,-36 38-70,-19 10 13,0 0 0,1 0 0,-1 0 0,1 0 0,-1 0 0,0 0 0,1 0 0,-1 1 0,1-1 1,-1 0-1,0 0 0,1 0 0,-1 1 0,0-1 0,1 0 0,-1 1 0,0-1 0,1 0 0,-1 0 0,0 1 0,0-1 0,1 1 0,-1-1 0,0 0 0,0 1 0,0-1 0,0 0 0,1 1 0,2 45 25,-1-4-6,-1-40-72,-1 0 0,1 0 0,0-1 0,0 1-1,0 0 1,0-1 0,0 1 0,0-1 0,1 1 0,-1-1 0,0 0 0,1 1 0,-1-1-1,1 0 1,0 0 0,-1 0 0,1 0 0,0 0 0,-1-1 0,1 1 0,3 1 0,0-2-130,-1 1 0,1-1 0,-1 0 0,1 0 0,-1 0 0,1-1 0,-1 1 0,1-1 1,4-2-1,7-2-678,-1-1-1,1-1 1,-1 0 0,14-10 0,-12 7 701,-1-1 0,0 0 0,-1-2 0,-1 0-1,0 0 1,21-26 0,-40 45 241,1 0-1,0 0 1,0 1-1,1-1 1,0 1-1,0 0 1,1 0 0,0 0-1,0 0 1,0 0-1,1 1 1,0-1-1,1 0 1,-1 1-1,2-1 1,-1 0-1,1 1 1,0-1 0,2 9-1,5 8-124,0-1 0,2 0 0,0-1 0,18 29-1,-11-22-299,-12-20 558,-1 1 0,1-1 0,-2 1 0,1 0 0,-1 0 0,-1 1 1,0-1-1,0 0 0,-1 1 0,0-1 0,-1 1 0,0-1 0,-3 14 0,2-16 35,-1-1 1,0 0 0,0 0 0,-1 0-1,0 0 1,0 0 0,0-1 0,-1 1 0,0-1-1,-1 0 1,1 0 0,-1 0 0,-1-1-1,1 0 1,0 0 0,-1 0 0,0 0-1,-1-1 1,-8 5 0,12-8-249,0 0 0,0 1 1,0-1-1,-1 0 0,1-1 0,0 1 1,-1-1-1,1 1 0,0-1 0,-1 0 1,1 0-1,0-1 0,-1 1 0,1-1 1,0 1-1,-1-1 0,1 0 0,0 0 1,0 0-1,0-1 0,0 1 0,0-1 1,0 0-1,0 0 0,1 0 0,-1 0 1,1 0-1,-1-1 0,1 1 0,0-1 1,-3-3-1,-6-9-3,0 0 1,0-1-1,2 0 1,-9-20-1,12 25 4,1 0-1,1 0 1,0-1-1,1 0 1,0 1-1,0-1 1,0-18-1,2 25-4,1 0 0,1 0 0,-1 0 1,0 0-1,1 0 0,0 0 0,1 0 0,-1 0 0,1 0 0,0 0 1,0 1-1,0-1 0,1 1 0,-1-1 0,1 1 0,0 0 0,0 0 1,1 0-1,-1 1 0,5-4 0,17-10-1876,0 1-1,1 1 1,1 1-1,38-13 1,11-7-5641,-28 10 1423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0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18225,'0'0'4837,"9"0"-2515,2-2-1980,-1 0-1,1 0 1,-1-1-1,0 0 1,0-1-1,0 0 1,0-1 0,0 0-1,-1 0 1,0-1-1,16-13 1,-10 6-142,0 0 1,0-2-1,-2 0 0,1 0 1,20-34-1,-31 44-120,0 0 0,-1 0 0,0 0 0,0 0 0,-1 0 0,1 0 1,-1-1-1,0 1 0,-1 0 0,1-1 0,-1 1 0,0-1 0,0 1 0,-2-9 0,2 12-51,-1 1 1,1-1-1,-1 1 0,1-1 1,-1 1-1,0 0 0,0-1 1,1 1-1,-1 0 0,0-1 1,0 1-1,0 0 0,0 0 1,-1 0-1,1 0 0,0 0 1,0 0-1,-1 0 0,1 0 0,-3-1 1,1 2-14,0-1 1,1 1-1,-1 0 1,0 0 0,0 0-1,0 0 1,0 0-1,0 1 1,1-1 0,-1 1-1,0 0 1,0-1-1,1 1 1,-1 1-1,-4 1 1,0 2-17,0-1 0,0 1 0,1 1 0,-1-1 0,1 1 0,0 0 0,1 1 0,0-1 0,0 1 0,0 0 0,1 0 0,0 1 0,-3 7 0,3-8 0,1-1 0,1 1 0,-1 0 0,1 0 0,1 0 0,-1 0 0,1 0 0,0 1 0,1-1 0,0 0 0,0 1 0,0-1 0,1 0 0,0 0 0,4 12 0,-4-16-64,1-1 0,-1 1 0,1-1 0,0 1 0,0-1 0,0 0 0,0 0 0,0 1 0,0-2 1,1 1-1,-1 0 0,1 0 0,0-1 0,-1 1 0,1-1 0,0 0 0,3 1 0,60 15-2866,-11-3-810,-40-6-3237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0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96 14574,'0'0'3683,"7"-9"-645,20-22-379,-25 30-2412,-1-1-1,1 1 0,-1-1 1,0 1-1,0-1 0,0 1 1,0-1-1,0 0 1,0 0-1,0 0 0,0 1 1,-1-1-1,1 0 1,-1 0-1,0 0 0,1 0 1,-1 0-1,0 0 1,0 0-1,0 0 0,0 0 1,0 0-1,-1 0 0,0-3 1,-1 4-142,0 0 0,0 0 1,0 0-1,0 0 0,0 1 0,0-1 1,0 0-1,0 1 0,0 0 0,-1-1 1,1 1-1,0 0 0,0 0 0,0 0 1,-1 1-1,1-1 0,-4 1 0,-38 12 334,29-5-391,1 0 0,0 1 0,0 1 0,-13 12 0,21-17-41,1-1-1,0 1 1,0 1 0,0-1-1,1 1 1,-1 0 0,1 0-1,1 0 1,-1 1 0,1-1-1,-4 14 1,7-19-7,0 0 0,0 0 0,0 0 0,0 0 0,0 0 0,0 0 0,0 0 0,1-1 0,-1 1 0,0 0 0,0 0 0,1 0 0,-1 0 0,1-1 0,-1 1 0,1 0 0,-1 0 0,1-1 0,0 1 0,-1 0 0,1-1 0,0 1 0,-1-1 0,1 1 0,0-1 0,0 1 0,-1-1 0,1 1 0,0-1 0,0 0 0,0 0 0,0 1 0,0-1 0,0 0 0,-1 0 0,1 0 0,0 0 0,0 0 0,0 0 0,1 0 0,49-1 0,-38 0 0,34-4 0,-35 2 0,0 2 0,0-1 0,1 2 0,-1 0 0,0 0 0,0 1 0,22 4 0,-32-4 0,-1-1 0,1 1 0,-1-1 0,1 1 0,-1 0 0,0 0 0,1-1 0,-1 1 0,0 0 0,1 0 0,-1 0 0,0 0 0,0 1 0,0-1 0,0 0 0,0 0 0,0 1 0,-1-1 0,1 0 0,0 1 0,-1-1 0,1 1 0,-1-1 0,1 1 0,-1-1 0,1 1 0,-1-1 0,0 1 0,0 0 0,0-1 0,0 1 0,0-1 0,0 1 0,-1-1 0,1 1 0,0 0 0,-1-1 0,1 1 0,-1-1 0,-1 2 0,1 1 0,-1 0 0,0 0 0,0 0 0,-1-1 0,1 1 0,-1-1 0,0 0 0,0 1 0,0-1 0,0-1 0,0 1 0,-1 0 0,-6 3 0,-12 2 0,1-2 0,-1-1 0,0 0 0,0-2 0,-1 0 0,1-1 0,-38-3 0,78-11 0,13 2-1941,22-7-6170,-18 4 258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0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46 18706,'0'0'11088,"-9"7"-10437,0 3-521,0-1 1,1 1 0,0 1-1,0-1 1,-8 18-1,12-22-22,1 0 0,0 0-1,0 1 1,1 0 0,-1-1-1,1 1 1,1 0-1,0 0 1,0 0 0,0 0-1,1 0 1,-1 0-1,3 14 1,-1-21-107,-1 1 1,1 0-1,0 0 0,-1-1 1,1 1-1,0 0 0,0-1 1,0 1-1,-1 0 0,1-1 1,0 1-1,0-1 0,0 0 1,0 1-1,0-1 0,0 0 1,0 0-1,0 1 0,0-1 1,0 0-1,0 0 0,0 0 1,0 0-1,0 0 0,0 0 1,0-1-1,0 1 0,0 0 1,1-1-1,33-9-9,-17-3 8,1 0 0,-2-2 0,0 0 0,-1-2 0,0 1 0,-1-2 0,-1 0 0,-1 0 0,21-40 0,-30 47 0,-17 31 0,-20 36 0,19-32 0,-35 76 0,44-89 0,1 1 0,1-1 0,-1 1 0,2 0 0,0 0 0,-2 22 0,4-34 0,1 1 0,-1 0 0,0 0 0,0-1 0,1 1 0,-1 0 0,0 0 0,1-1 0,-1 1 0,0-1 0,1 1 0,-1 0 0,1-1 0,-1 1 0,1-1 0,-1 1 0,1-1 0,0 1 0,-1-1 0,1 1 0,0-1 0,-1 0 0,1 1 0,0-1 0,-1 0 0,1 0 0,0 1 0,0-1 0,-1 0 0,1 0 0,0 0 0,0 0 0,-1 0 0,1 0 0,0 0 0,0 0 0,-1 0 0,1 0 0,0-1 0,0 1 0,-1 0 0,1 0 0,0-1 0,-1 1 0,1-1 0,1 0 0,36-17 0,-18 0 0,-1-2 0,-1 0 0,0 0 0,-2-2 0,-1 0 0,0-1 0,-2-1 0,0 0 0,-2 0 0,0-1 0,9-36 0,-43 113 0,17-41 0,0 0 0,1 1 0,0 0 0,1-1 0,0 2 0,1-1 0,0 0 0,-1 23 0,4-35 0,1 1 0,0-1 0,0 1 0,-1 0 0,1-1 0,0 1 0,0-1 0,0 0 0,0 1 0,-1-1 0,1 0 0,0 1 0,0-1 0,0 0 0,0 0 0,0 0 0,0 0 0,0 0 0,0 0 0,0 0 0,0 0 0,1 0 0,25-3 0,-22 2 0,0-1 0,0-1 0,0 1 0,0-1 0,-1 0 0,1 0 0,-1 0 0,0 0 0,1-1 0,-2 0 0,1 0 0,0 0 0,-1 0 0,0 0 0,0-1 0,0 1 0,0-1 0,-1 0 0,4-9 0,-3 5 0,0-1 0,-1 1 0,0-1 0,0 1 0,-1-1 0,0 0 0,0 1 0,-1-1 0,-1 0 0,-1-12 0,2 22 0,-1 1 0,1-1 0,0 0 0,0 0 0,0 1 0,-1-1 0,1 0 0,0 0 0,0 0 0,-1 0 0,1 0 0,0 1 0,0-1 0,-1 0 0,1 0 0,0 0 0,0 0 0,-1 0 0,1 0 0,0 0 0,-1 0 0,1 0 0,0 0 0,0 0 0,-1 0 0,1 0 0,0 0 0,-1 0 0,1 0 0,0 0 0,0 0 0,-1 0 0,1-1 0,0 1 0,0 0 0,-1 0 0,1 0 0,0 0 0,0-1 0,-1 1 0,1 0 0,0 0 0,0 0 0,0-1 0,0 1 0,-1 0 0,1 0 0,0-1 0,0 1 0,0 0 0,0-1 0,0 1 0,0 0 0,0 0 0,0-1 0,0 1 0,0 0 0,0-1 0,0 1 0,0 0 0,0-1 0,-14 30 0,10-18 0,-3 0 0,1 0 0,1 1 0,0 0 0,1 0 0,0 0 0,0 0 0,2 1 0,-1 0 0,2-1 0,0 1 0,0 0 0,1 0 0,1 0 0,2 16 0,-3-28 0,0 0 0,1-1 0,-1 1 0,1 0 0,-1 0 0,0-1 0,1 1 0,-1 0 0,1-1 0,0 1 0,-1-1 0,1 1 0,-1-1 0,1 1 0,0-1 0,-1 1 0,1-1 0,0 1 0,0-1 0,-1 0 0,1 1 0,0-1 0,0 0 0,0 0 0,-1 0 0,1 0 0,0 0 0,0 0 0,0 0 0,-1 0 0,1 0 0,0 0 0,0 0 0,1-1 0,22-7 0,29-43 0,-49 48 0,-1 0 0,1 0 0,0 0 0,0 1 0,1 0 0,-1 0 0,0 0 0,1 1 0,-1-1 0,1 1 0,-1 0 0,1 0 0,5 0 0,-9 2 0,0 0 0,-1 0 0,1 0 0,-1 0 0,1 0 0,-1 0 0,1 0 0,-1 0 0,1 0 0,-1 0 0,0 0 0,0 0 0,0 1 0,1-1 0,-1 0 0,0 0 0,-1 0 0,1 0 0,0 0 0,0 0 0,-1 2 0,-2 26 0,-18 14 0,25-72 0,56-94 0,-59 122-82,0-1 0,0 1 0,0 0 0,1 0 0,-1 0 0,1 0 0,-1 0 0,1 0 0,-1 0 0,1 0 0,-1 0 1,1 1-1,0-1 0,-1 1 0,1-1 0,0 1 0,-1 0 0,1 0 0,0 0 0,0 0 0,2 0 0,-3 0-95,0 0 0,0 0 0,0 1 0,0-1 0,0 0 0,0 0 0,0 0 0,0-1 0,0 1 0,0 0 0,0 0 0,0 0 0,0-1 0,0 1 0,0 0 0,0-1 0,-1 1 0,1-1 0,0 1 0,0-1 0,0 0 0,0 1 0,-1-1 0,1 0 0,0 1 0,-1-1 0,1 0 0,0 0 0,-1 0 0,1 0 0,-1 0 0,0 1 0,1-3 0,0-11-9715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20948,'0'-9'4580,"0"-1"-1793,0 6 63,0 1-1248,10 3-1602,2 0 0,2 0 0,-1 0 0,2 6-2947,-6 1-2690,2 0-3075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0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14221,'0'0'16758,"-3"13"-16016,-53 205-88,-13 57-262,68-268-392,0 0 0,0 0 0,0 0 0,1 0 0,0 1 0,0-1 0,2 9 0,-1-15 0,-1 0 0,0 0 0,0 0 0,1 0 0,-1-1 0,1 1 0,-1 0 0,1 0 0,-1 0 0,1 0 0,0-1 0,-1 1 0,1 0 0,0-1 0,-1 1 0,1 0 0,0-1 0,0 1 0,0-1 0,0 1 0,0-1 0,-1 0 0,2 1 0,1-1 0,-1 0 0,1 0 0,-1 0 0,0 0 0,1 0 0,-1-1 0,0 1 0,1-1 0,-1 0 0,0 1 0,1-1 0,-1 0 0,4-3 0,7-4 0,-1-1 0,0 0 0,0 0 0,-1-1 0,19-23 0,46-64 0,-72 92 0,96-147 0,11-14 0,-118 175-203,-55 67-9833,38-50 1057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34 12620,'0'0'7746,"-3"10"-3614,1 1-3217,-1-1 20,1 1 1,0-1-1,1 0 0,0 17 1,1-25-853,0 0 1,0 0 0,0 0-1,0 0 1,1 0 0,-1 0-1,1 0 1,-1 0 0,1 0-1,0 0 1,0 0 0,-1-1-1,1 1 1,1 0 0,-1 0-1,0-1 1,0 1 0,1-1-1,-1 1 1,1-1 0,-1 1-1,1-1 1,-1 0 0,1 0-1,0 0 1,0 0 0,0 0-1,-1 0 1,1-1 0,0 1-1,4 0 1,0 0-94,-1 0 1,1 0-1,0-1 0,-1 0 1,1-1-1,0 1 0,-1-1 0,1 0 1,-1 0-1,1-1 0,-1 0 1,1 0-1,-1 0 0,0 0 1,0-1-1,0 0 0,0 0 1,-1 0-1,1-1 0,-1 1 1,0-1-1,7-8 0,-2 0-9,0-1 0,0-1-1,-1 1 1,-1-1 0,0-1 0,9-28-1,-16 42 229,-13 36-60,8-21-149,0-1 0,1 2 0,0-1 0,1 1 0,-2 25 0,6-39 0,-1 0 0,0 0 0,1 0 0,-1 0 0,1-1 0,-1 1 0,1 0 0,-1 0 0,1 0 0,0-1 0,-1 1 0,1 0 0,0-1 0,0 1 0,-1-1 0,1 1 0,0-1 0,0 1 0,0-1 0,0 1 0,0-1 0,-1 0 0,1 1 0,0-1 0,0 0 0,0 0 0,0 0 0,0 0 0,0 0 0,0 0 0,0 0 0,0 0 0,1-1 0,38-3 0,-7-7-4,1-2 0,-2-1 0,54-33 0,-67 37-12,-19 10-11,0-1 1,0 1-1,1 0 0,-1 0 0,0 0 1,0-1-1,0 1 0,1 0 1,-1 0-1,0 0 0,0 0 1,1 0-1,-1-1 0,0 1 0,0 0 1,1 0-1,-1 0 0,0 0 1,1 0-1,-1 0 0,0 0 0,0 0 1,1 0-1,-1 0 0,0 0 1,0 0-1,1 0 0,-1 0 1,0 0-1,0 0 0,1 1 0,-1-1 1,0 0-1,0 0 0,1 0 1,-1 0-1,0 0 0,0 1 1,1-1-1,-2 12 21,1-12-23,-1 1-1,1-1 1,0 1 0,0-1 0,-1 1 0,1-1 0,0 1 0,0-1-1,0 1 1,0-1 0,0 1 0,0-1 0,0 1 0,0-1 0,0 1 0,0-1-1,0 1 1,0-1 0,0 1 0,0-1 0,0 1 0,0-1 0,0 1-1,1-1 1,-1 1 0,0-1 0,0 1 0,1-1 0,-1 1 0,0-1 0,1 0-1,-1 1 1,0-1 0,1 0 0,-1 1 0,1-1 0,-1 0 0,1 1-1,-1-1 1,1 0 0,9 0-440,-1-1 0,0-1-1,1 0 1,-1 0 0,15-7-1,-15 6 406,0 0-1,0 0 1,0 1-1,1 0 1,15-1-1,-25 32 1800,-4 33-1150,-12 269 1318,16-305-1871,1 3 108,-1 0 0,-2-1 0,-1 1 0,-7 33 0,8-56-106,0 0 1,0 0 0,0 0 0,-1 0-1,0 0 1,0-1 0,0 1 0,-1-1-1,0 0 1,-7 8 0,8-11-26,0 1 1,-1-1-1,1 1 0,-1-1 0,1 0 1,-1-1-1,0 1 0,0 0 0,0-1 1,0 0-1,0 0 0,0 0 1,0-1-1,-1 1 0,1-1 0,0 0 1,-7-1-1,10 1-9,-1-1 0,1 1 0,-1 0 0,1-1 0,0 1 0,0-1 0,-1 0 0,1 0 0,0 1 0,0-1 0,0 0 0,0 0 0,0 0 0,0 0 0,0 0 0,0 0 0,0 0 0,0 0 0,0-1 0,1 1 0,-1 0 0,1 0 0,-1-1 0,1 1 0,-1 0 0,1-1 0,0 1 0,-1 0 0,1-4 0,-1-48 0,1 43 0,1-12 0,2 0 0,0 0 0,2 1 0,0-1 0,1 1 0,1 0 0,1 1 0,1 0 0,1 0 0,23-36 0,-22 41 0,1 0 0,0 0 0,1 1 0,0 1 0,1 0 0,0 0 0,1 2 0,1 0 0,0 1 0,0 0 0,1 1 0,0 1 0,20-6 0,27-3-423,30-11-4540,-57 10-5058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20083,'0'0'9065,"5"10"-8195,-5-9-852,8 19 373,1-1 0,1-1 1,1 0-1,21 29 0,-27-41-487,-1-1 0,1-1-1,0 1 1,1-1-1,-1 0 1,1 0-1,0 0 1,10 4 0,-11-6-207,0 0 1,0-1 0,0 0 0,0 0 0,0 0 0,0-1 0,0 0 0,0 1-1,1-2 1,-1 1 0,0-1 0,0 0 0,7-1 0,-8 0-202,1 0 1,-1 1 0,1-2-1,-1 1 1,1 0 0,-1-1-1,0 0 1,0 0-1,0 0 1,-1 0 0,1-1-1,-1 1 1,0-1 0,0 0-1,0 0 1,5-9 0,-1-3-1233,1-1 1,-2 0 0,6-24 0,8-21 6770,-25 85 805,1 0-4623,-62 148 2965,3-12-1601,54-133-2573,2 0 0,1 1 1,-6 56-1,11-78-847,0 14-332,5-11-5702,7-6-3126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19667,'-4'9'2792,"-4"14"-1577,1-1 1,1 2 0,1-1-1,-2 29 1,4-27-661,2 0-1,1 1 1,1-1-1,5 32 1,-5-52-531,0 1 1,0-1-1,1 0 1,-1 0 0,1 0-1,1 0 1,-1 0-1,1 0 1,-1-1-1,1 1 1,1-1 0,-1 0-1,1 1 1,-1-2-1,1 1 1,0 0-1,0-1 1,9 6 0,-9-8-18,0 1 0,0-1 1,0 1-1,0-1 0,0 0 1,1-1-1,-1 1 1,0-1-1,0 1 0,1-1 1,-1-1-1,0 1 0,0-1 1,0 1-1,1-1 1,-1 0-1,0-1 0,0 1 1,0-1-1,0 0 0,-1 0 1,1 0-1,0 0 1,3-3-1,9-9-96,-1 0-1,0-1 1,-1-1 0,0 0-1,-2-1 1,0-1 0,0 1-1,11-28 1,-16 33 44,-7 12 44,0 0-1,0-1 1,0 1 0,0 0-1,0 0 1,0-1-1,0 1 1,0 0 0,0 0-1,0-1 1,0 1 0,0 0-1,0 0 1,1-1-1,-1 1 1,0 0 0,0 0-1,0 0 1,0-1 0,1 1-1,-1 0 1,0 0-1,0 0 1,0 0 0,1-1-1,-1 1 1,0 0 0,0 0-1,1 0 1,-1 0-1,0 0 1,0 0 0,1 0-1,-1 0 1,0 0 0,0 0-1,1 0 1,-1 0-1,0 0 1,0 0 0,1 0-1,-1 0 1,0 0 0,0 0-1,1 0 1,-1 0-1,0 0 1,0 0 0,1 0-1,3 18 148,-3 38 303,-1-47-388,0 114 959,0-122-1019,0 0 0,1-1 0,-1 1 1,0 0-1,0 0 0,0-1 0,1 1 0,-1 0 1,0 0-1,1-1 0,-1 1 0,0 0 0,1-1 0,-1 1 1,1 0-1,-1-1 0,1 1 0,0-1 0,-1 1 1,1-1-1,0 1 0,-1-1 0,1 1 0,0-1 0,-1 0 1,1 1-1,0-1 0,0 0 0,-1 0 0,1 0 0,0 1 1,0-1-1,0 0 0,-1 0 0,1 0 0,0 0 1,0 0-1,0-1 0,-1 1 0,1 0 0,0 0 0,0 0 1,-1-1-1,1 1 0,0 0 0,0-1 0,-1 1 0,1 0 1,0-1-1,0 0 0,37-22-13,34-44 12,-56 50 0,1 0 0,1 2 0,1-1 0,31-18 0,-49 34 0,-1-1 0,1 0 0,0 1 0,0 0 0,-1-1 0,1 1 0,0-1 0,0 1 0,0 0 0,0 0 0,0-1 0,0 1 0,0 0 0,0 0 0,-1 0 0,1 0 0,0 0 0,0 0 0,0 0 0,0 1 0,0-1 0,0 0 0,0 0 0,0 1 0,-1-1 0,1 0 0,1 2 0,-1-1 0,0 0 0,0 0 0,0 1 0,0-1 0,-1 0 0,1 1 0,-1-1 0,1 1 0,-1-1 0,1 1 0,-1-1 0,0 1 0,1 0 0,-1 2 0,-7 63 0,6-62 0,-5 25 0,-4 45 0,11-74 0,-1-1 0,1 0 0,-1 1 0,1-1 0,0 0 0,-1 0 0,1 1 0,0-1 0,-1 0 0,1 0 0,0 0 0,0 0 0,-1 0 0,1 0 0,0 0 0,-1 0 0,1 0 0,0 0 0,0 0 0,-1 0 0,1-1 0,0 1 0,-1 0 0,1 0 0,-1-1 0,1 1 0,0-1 0,14-8 0,-1-1 0,-1 0 0,0-1 0,-1 0 0,0-1 0,13-17 0,10-7 0,-9 9 0,-17 15 0,2 1 0,-1 1 0,2 0 0,-1 0 0,1 1 0,14-8 0,-25 17 0,-1 0 0,0-1 0,1 1 0,-1 0 0,0 0 0,1 0 0,-1 0 0,0 0 0,1-1 0,-1 1 0,0 0 0,1 0 0,-1 0 0,0 0 0,1 0 0,-1 0 0,0 0 0,1 0 0,-1 0 0,0 0 0,1 1 0,-1-1 0,0 0 0,1 0 0,-1 0 0,0 0 0,1 0 0,-1 1 0,0-1 0,0 0 0,1 0 0,-1 0 0,0 1 0,0-1 0,1 0 0,-1 0 0,0 1 0,0-1 0,0 0 0,1 1 0,-1-1 0,0 0 0,0 1 0,0-1 0,0 0 0,0 1 0,0 25 0,-14 24 0,5-27-139,-1 0 0,-2-1 1,-15 23-1,15-34-3318,2-10-2535,0-2-3030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17072,'0'0'5830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51 108 20435,'0'0'3347,"-1"11"-1286,-11 131 1314,-3 89-1379,15-228-1989,1-1 1,-1 1-1,0-1 1,0 1 0,1-1-1,0 1 1,-1-1-1,1 1 1,0-1 0,0 0-1,0 0 1,1 1 0,2 3-1,-3-6-2,-1 1 0,1-1 0,0 1-1,0-1 1,0 1 0,0-1 0,-1 1 0,1-1 0,0 0-1,0 0 1,0 1 0,0-1 0,0 0 0,0 0-1,0 0 1,0 0 0,0 0 0,0 0 0,0 0 0,0 0-1,0-1 1,0 1 0,-1 0 0,1 0 0,0-1 0,0 1-1,0-1 1,0 1 0,0-1 0,-1 1 0,1-1-1,0 1 1,-1-1 0,1 0 0,0 1 0,-1-1 0,1 0-1,0 0 1,-1 0 0,1-1 0,5-5 6,-1-1 1,-1 1-1,1-1 0,-1 0 1,-1-1-1,1 1 0,-2-1 1,1 1-1,-1-1 1,0 0-1,1-14 0,0-13-164,-3-55-1,-2 59-83,-1 1 1,-10-46-1,9 63 125,0 0-1,0 0 0,-1 0 0,-1 1 0,0 0 0,-1 0 1,-13-19-1,19 31 112,1 0 0,-1 0-1,1 0 1,-1 0 0,1 1 0,-1-1 0,0 0 0,0 0 0,1 0 0,-1 1-1,0-1 1,0 1 0,0-1 0,0 0 0,0 1 0,0 0 0,0-1 0,0 1 0,0-1-1,0 1 1,0 0 0,0 0 0,0 0 0,0 0 0,-2 0 0,2 0 3,0 1 0,1 0 1,-1-1-1,0 1 1,0 0-1,0 0 1,0 0-1,1 0 0,-1 0 1,1 0-1,-1 0 1,0 0-1,1 0 0,0 0 1,-1 0-1,1 0 1,0 0-1,-1 2 1,-4 55 135,5-54-115,0 0 0,0 0 0,1 0 0,0 0 0,0 0 1,0 0-1,0 0 0,0 0 0,1-1 0,0 1 0,-1 0 0,2-1 1,-1 1-1,0-1 0,1 0 0,-1 0 0,1 0 0,0 0 1,0 0-1,0-1 0,0 1 0,1-1 0,-1 0 0,1 0 0,-1 0 1,1 0-1,0-1 0,-1 1 0,1-1 0,7 1 0,-4-1 13,-1 0 0,1 0 0,-1-1 0,1 0 0,0 0-1,-1-1 1,1 0 0,-1 0 0,1 0 0,-1-1 0,1 0-1,-1 0 1,0-1 0,0 0 0,0 0 0,0 0 0,-1 0-1,8-7 1,-6 3 22,1-1 0,-2 1 0,1-1 0,-1 0 0,0-1 0,-1 0-1,0 0 1,0 0 0,-1 0 0,6-19 0,0 1 53,-11 72-291,3-23 130,-6 80-158,1-63-211,2 1 0,1-1 0,10 68 0,-9-101-94,1 0 1,0 0 0,0-1-1,0 1 1,1-1 0,-1 1-1,1-1 1,0 0 0,8 8 0,-9-10-152,1-1 1,-1 1-1,1-1 1,-1 0-1,1 0 1,0 0-1,0 0 1,0-1 0,0 1-1,0-1 1,6 2-1,21-1-6628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64 7079,'0'0'11370,"-10"0"-8572,7-1-2621,-1 1 1,1 0-1,0 0 0,0 1 1,0-1-1,-1 0 0,1 1 1,0 0-1,0 0 0,0 0 1,0 0-1,0 0 1,-3 3-1,2-1 14,1-1 0,0 2 0,0-1-1,0 0 1,1 0 0,-1 1 0,1 0 0,0-1 0,0 1 0,0 0 0,0 0 0,-2 7-1,2-4 44,0 0-1,0 0 0,0-1 1,1 1-1,-1 0 0,2 0 0,-1 1 1,1-1-1,0 0 0,1 0 1,-1 0-1,3 8 0,-2-13-187,-1 0 0,1 0 0,0 0 0,0 0 0,0 0 0,1 0 0,-1-1 0,0 1 0,1 0 0,-1-1 0,1 1 0,-1-1 0,1 1 0,0-1 0,0 0 0,-1 0 0,3 2 0,0-2-32,0 0 1,-1 0 0,1 0 0,0 0-1,0-1 1,0 1 0,0-1 0,0 0-1,0 0 1,0-1 0,-1 1 0,7-2-1,-2-1 5,-1 0-1,1 0 1,-1-1-1,1 1 0,-1-2 1,-1 1-1,1-1 1,0 0-1,-1 0 1,0-1-1,-1 0 0,1 0 1,-1 0-1,0-1 1,0 0-1,6-13 0,-6 12-75,-1 0-1,0 0 0,0-1 0,-1 0 0,0 0 0,0 0 0,-1 0 0,0 0 0,-1 0 1,0-1-1,0 1 0,-1-1 0,-1 1 0,-1-14 0,2 23 8,0-1 0,0 1 1,0-1-1,-1 0 0,1 1 0,0-1 0,0 0 0,-1 1 1,1-1-1,0 1 0,-1-1 0,1 1 0,-1-1 0,1 1 1,0-1-1,-1 1 0,1-1 0,-1 1 0,0 0 0,1-1 1,-1 1-1,1 0 0,-1-1 0,1 1 0,-1 0 0,0 0 1,1-1-1,-1 1 0,0 0 0,1 0 0,-1 0 0,0 0 1,1 0-1,-1 0 0,0 0 0,1 0 0,-1 0 0,1 1 0,-1-1 1,0 0-1,1 0 0,-1 0 0,0 1 0,1-1 0,-1 0 1,0 1-1,-1 0-76,-1 1 1,1-1 0,0 1-1,0-1 1,0 1 0,0-1 0,1 1-1,-1 0 1,0 0 0,-2 4-1,2 0-125,-1 0 1,1 1-1,0-1 0,1 1 0,-1-1 0,1 1 0,1 0 1,-1 12-1,1-16-58,0 1 0,0-1 1,1 0-1,-1 0 1,1 0-1,0 0 0,-1 0 1,1 0-1,1 0 0,-1 0 1,0-1-1,1 1 0,-1 0 1,1-1-1,0 1 1,0-1-1,0 1 0,0-1 1,0 0-1,5 4 0,23 6-4127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147 259 15054,'-10'1'1986,"4"0"-1757,0 1-1,0-1 0,1 1 1,-1 0-1,0 1 1,1-1-1,0 1 1,-1 0-1,1 0 0,0 1 1,1-1-1,-1 1 1,0 0-1,1 1 1,0-1-1,0 1 0,1 0 1,-7 10-1,5-7 197,0-1 0,1 2 0,0-1 0,1 0 0,-1 1 0,2-1 0,-1 1 0,1 0 0,0 0 0,1 0 0,0 0-1,1 0 1,0 1 0,2 16 0,-2-24-410,1 0 0,0 0-1,0 0 1,0 0 0,0 0-1,0 0 1,1-1 0,-1 1-1,0 0 1,1-1 0,0 1-1,-1-1 1,1 0 0,0 1-1,-1-1 1,1 0 0,0 0-1,0 0 1,0 0 0,0 0 0,0-1-1,0 1 1,0-1 0,1 1-1,-1-1 1,0 0 0,0 0-1,0 0 1,3 0 0,3 0-19,0 0 1,0-1-1,0 0 1,0 0 0,0-1-1,14-5 1,-6 0-112,-1-1-1,1 0 1,-2-2 0,1 0 0,-1 0 0,0-1 0,-1-1 0,-1 0 0,0-1-1,-1 0 1,19-28 0,-16 19 62,-1 0-1,-1-2 1,-1 1-1,-1-1 1,-1-1-1,-1 0 0,6-33 1,-11 45 127,0-1 0,-2 1 0,1-1 0,-2 1 0,0-1 0,-2-19 0,2 32-58,0 1 0,0 0 0,0 0 0,0-1-1,0 1 1,0 0 0,-1 0 0,1-1 0,0 1 0,0 0 0,0 0 0,0-1 0,0 1 0,0 0 0,0 0 0,0-1 0,-1 1 0,1 0 0,0 0-1,0 0 1,0-1 0,0 1 0,-1 0 0,1 0 0,0 0 0,0 0 0,-1 0 0,1-1 0,0 1 0,0 0 0,-1 0 0,1 0 0,0 0 0,0 0-1,-1 0 1,1 0 0,0 0 0,0 0 0,-1 0 0,1 0 0,0 0 0,-1 0 0,-10 10 387,-5 17 9,-1 12 136,2 2 1,1-1-1,2 2 1,2-1-1,2 1 1,2 1-1,-2 65 1,8-104-548,0 0 1,0 0-1,1 0 0,-1 0 1,1 1-1,0-1 0,0 0 1,0 0-1,1 0 0,0-1 1,-1 1-1,1 0 0,0-1 1,1 1-1,-1-1 0,1 1 1,-1-1-1,1 0 0,0 0 1,0 0-1,0-1 0,7 5 1,-6-5-39,1 0 0,1 0 0,-1-1 0,0 1 0,0-1 0,1-1 0,-1 1 0,0 0 0,1-1 0,-1 0 0,0-1 0,1 1 0,-1-1 0,0 0 0,1 0 0,-1-1 0,8-3 0,-2 1-955,-1-1 1,1 0 0,-1-1-1,-1-1 1,15-10 0,18-23-7934,-13 4-4106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3 358 19699,'0'0'2994,"-1"9"-239,1-9-2734,-1 3 156,1 0 0,-1 0 1,1 0-1,0 0 1,0 0-1,1 0 1,-1 0-1,1 0 1,-1 0-1,2 4 1,-1-6-97,0 1-1,1-1 1,-1 0 0,0 1 0,0-1 0,1 0 0,-1 0-1,1 0 1,-1 0 0,1 0 0,0 0 0,-1 0-1,1 0 1,0-1 0,-1 1 0,1-1 0,0 1-1,0-1 1,0 0 0,-1 1 0,1-1 0,0 0 0,0 0-1,2-1 1,12 0 0,-1-1-1,1 0 0,-1-2 1,0 1-1,0-2 0,-1 0 1,1-1-1,-1 0 0,0-1 1,-1-1-1,0 0 0,0-1 1,0 0-1,-1-1 1,-1 0-1,0-1 0,0 0 1,14-20-1,-22 26-69,0 0 0,0 0 0,-1 0-1,1 0 1,-1 0 0,2-8 0,-4 12-8,1 0 1,-1 1-1,0-1 0,0 0 0,1 0 1,-1 0-1,0 0 0,0 0 1,0 0-1,0 0 0,0 0 0,0 0 1,0 0-1,0 0 0,-1 0 0,1 0 1,0 0-1,0 0 0,-1 0 1,1 0-1,-1 0 0,1 0 0,-1 0 1,1 1-1,-1-1 0,0 0 0,1 0 1,-1 1-1,0-1 0,1 0 1,-1 1-1,0-1 0,0 1 0,0-1 1,0 1-1,0-1 0,1 1 0,-1 0 1,0-1-1,0 1 0,-2-1 1,-5 1-11,-1 0 1,1 1-1,0-1 1,0 2-1,0-1 1,0 1-1,0 0 1,0 1 0,0 0-1,1 0 1,-1 0-1,1 1 1,0 0-1,0 1 1,0 0-1,1 0 1,0 0 0,-1 1-1,2 0 1,-8 8-1,5-4 84,0 0-1,1 0 0,0 0 1,0 1-1,1 0 1,1 0-1,0 0 0,0 1 1,1 0-1,1 0 1,0 0-1,0 0 0,0 14 1,3-24-64,0 0 0,0 0 0,0 0 0,0 0 0,0 1 0,1-1 0,-1 0 0,1 0 0,-1 0 0,1 0 0,0 0 0,0 0 0,0 0 0,0 0 0,0 0 0,0-1 0,1 1 0,-1 0 0,0-1 0,1 1-1,0-1 1,2 3 0,0-2-26,0 0 0,0 0-1,0-1 1,0 1-1,0-1 1,0 0 0,1-1-1,-1 1 1,0-1-1,0 1 1,5-2 0,5 1-203,0-2 0,0 0 1,-1-1-1,1 0 0,-1-1 0,20-8 1,-9 0-436,-1-2 0,0 0 1,-1-1-1,-1-1 0,38-37 1,-39 32 589,-1 0 0,-1-1 1,0-1-1,-2-1 0,-1 0 1,-1-1-1,-1-1 0,-1 0 1,10-34-1,-14 17 285,-25 59 1356,-3 11-882,1 2-1,-29 57 1,42-73-468,0 1 0,0 0 0,2 1 0,0-1 0,0 1 0,2 0 0,-1-1 0,2 1 1,0 18-1,1-30-224,1 0 0,0 0 1,-1 0-1,1 0 0,0 0 0,1 0 1,-1 0-1,0 0 0,1 0 1,0-1-1,-1 1 0,1-1 0,0 1 1,0-1-1,1 0 0,-1 0 1,0 0-1,1 0 0,-1 0 0,1 0 1,0-1-1,-1 1 0,1-1 1,0 1-1,0-1 0,0 0 1,0-1-1,0 1 0,0 0 0,0-1 1,0 0-1,1 0 0,-1 0 1,3 0-1,5 0 5,-1 0 1,0-1 0,1 0-1,-1 0 1,0-1 0,1-1-1,-1 0 1,0 0-1,12-7 1,4-5-12,0-1 0,-1-1 0,-1-1 0,-1-2 0,36-37 0,-48 44 0,0 1 0,0-1 0,-2-1 0,1 0 0,-2-1 0,0 0 0,-1 0 0,0 0 0,-1-1 0,-1 0 0,6-28 0,-11 42 0,1 0 0,-1-1 0,0 1 0,0 0 0,0 0 0,0 0 0,0 0 0,0-1 0,0 1 0,-1 0 0,1 0 0,-1 0 0,0 0 0,0 0 0,1 0 0,-1 0 0,-1 0 0,-1-3 0,2 4 0,-1 0 0,0 1 0,1-1 0,-1 0 0,1 1 0,-1-1 0,0 1 0,1 0 0,-1-1 0,0 1 0,1 0 0,-1 0 0,0 0 0,1 0 0,-1 0 0,0 1 0,0-1 0,1 0 0,-1 1 0,1-1 0,-1 1 0,0 0 0,1-1 0,-1 1 0,-1 1 0,-5 3 0,-1 0 0,1 1 0,0 0 0,0 1 0,1-1 0,0 1 0,0 1 0,-8 10 0,-2 6 0,-24 42 0,35-57 10,1 1 1,0 1-1,1-1 0,0 1 0,1-1 1,0 1-1,1 0 0,0 0 0,-1 19 1,3-25-30,0-1 0,1 1 0,-1-1 0,1 1 0,0-1 0,1 1 0,-1-1 0,1 0-1,0 0 1,0 0 0,0 0 0,0 0 0,0 0 0,1 0 0,0-1 0,0 0 0,0 1 0,0-1 0,1 0 0,-1 0 0,1-1 0,0 1 0,-1-1 0,1 0 0,0 0 0,5 2 0,38 9-2947,1-10-4643,7-3-6933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19763,'-2'8'1815,"-27"236"5421,26 9-3897,4-248-3298,-1 1 0,1 0-1,0 0 1,0 0 0,1-1-1,-1 1 1,1-1 0,1 1-1,4 8 1,-6-13-35,0 1-1,0-1 0,0 0 1,0 1-1,1-1 1,-1 0-1,0 0 1,1 0-1,-1 0 1,1 0-1,-1 0 0,1 0 1,-1-1-1,1 1 1,0-1-1,-1 1 1,1-1-1,0 1 1,0-1-1,-1 0 0,1 0 1,0 0-1,0 0 1,-1 0-1,1 0 1,0 0-1,0-1 1,-1 1-1,1-1 0,0 1 1,-1-1-1,1 0 1,-1 0-1,1 1 1,-1-1-1,1 0 1,1-2-1,8-4-5,-1-1 0,1 0 0,-1-1 0,-1 0 0,0-1 0,0 0 0,10-16 0,50-86 0,-52 83 0,-25 79 0,1-24 0,0 0 0,2 0 0,1 1 0,2-1 0,0 53 0,2-77 0,0 0 0,0 1 0,1-1 0,-1 0 0,0 0 0,1 0 0,-1 1 0,1-1 0,0 0 0,0 0 0,0 0 0,0 0 0,0 0 0,0 0 0,1 0 0,-1-1 0,0 1 0,1 0 0,0-1 0,-1 1 0,1-1 0,0 0 0,0 1 0,0-1 0,-1 0 0,1 0 0,3 1 0,-3-2 0,1 0 0,-1 0 0,0 0 0,1 0 0,-1 0 0,0 0 0,0-1 0,1 1 0,-1-1 0,0 1 0,0-1 0,0 0 0,1 0 0,-1 0 0,0 0 0,-1 0 0,1-1 0,0 1 0,0-1 0,0 1 0,-1-1 0,1 1 0,-1-1 0,1 0 0,-1 0 0,2-2 0,9-16 0,-1 0 0,-1-1 0,-1 0 0,0-1 0,-2 0 0,0 0 0,3-28 0,-13 90 0,1-1 0,5 62 0,-3-100 0,0 1 0,0 0 0,0-1 0,0 1 0,0 0 0,1-1 0,-1 1 0,1 0 0,-1-1 0,1 1 0,-1-1 0,1 1 0,0-1 0,0 0 0,0 1 0,0-1 0,0 0 0,0 1 0,0-1 0,0 0 0,1 0 0,-1 0 0,0 0 0,4 1 0,-3-1 0,1 0 0,-1-1 0,1 0 0,-1 1 0,1-1 0,0 0 0,-1-1 0,1 1 0,0 0 0,-1-1 0,1 1 0,-1-1 0,1 0 0,2-1 0,7-4 0,1 0 0,-1-1 0,0 0 0,16-14 0,5-8 0,-27 22 0,1 0 0,1 0 0,-1 1 0,1 0 0,1 0 0,-1 1 0,1 0 0,-1 0 0,19-6 0,-26 11 0,0 1 0,-1-1 0,1 0 0,0 0 0,0 1 0,-1-1 0,1 0 0,0 1 0,-1-1 0,1 0 0,-1 1 0,1-1 0,-1 1 0,1 0 0,-1-1 0,1 1 0,-1-1 0,1 1 0,-1 0 0,1-1 0,-1 1 0,0 0 0,1-1 0,-1 1 0,0 0 0,0-1 0,0 1 0,0 0 0,0 0 0,1-1 0,-1 1 0,0 0 0,0 0 0,-1-1 0,1 2 0,0 41 0,0-27 0,0-14 0,0-1 0,0 0 0,0 1 0,0-1 0,1 0 0,-1 1 0,0-1 0,1 0 0,-1 1 0,1-1 0,-1 0 0,1 0 0,0 0 0,-1 1 0,1-1 0,0 0 0,0 0 0,0 0 0,0 0 0,0 0 0,0 0 0,0-1 0,0 1 0,0 0 0,0 0 0,2 0 0,1 0 0,-1 0 0,0-1 0,0 1 0,1-1 0,-1 0 0,1 0 0,-1 0 0,0 0 0,1-1 0,4 0 0,7-3 0,0-1 0,-1 0 0,22-11 0,-12 3-452,-15 7-281,0 1 0,1 0 0,-1 1 0,1 0 0,0 0 1,0 1-1,21-3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18481,'0'0'10603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15214,'0'0'8734,"3"-8"-7479,0 2-1103,0 0 1,0 1-1,0-1 1,1 1-1,0 0 1,0 0-1,1 0 1,-1 0 0,1 1-1,0 0 1,0 0-1,1 0 1,-1 1-1,1-1 1,0 2 0,-1-1-1,1 0 1,8-1-1,59-22 741,-67 24-864,0 1-1,1-1 1,-1 1 0,0 1-1,0-1 1,1 1 0,-1 0 0,0 0-1,12 3 1,-17-3-26,0 1-1,0-1 1,-1 1 0,1-1-1,0 1 1,-1 0-1,1-1 1,0 1 0,-1 0-1,1-1 1,-1 1 0,1 0-1,-1-1 1,0 1-1,1 0 1,-1 0 0,0 0-1,1 0 1,-1-1 0,0 1-1,0 0 1,0 0-1,0 0 1,0 0 0,0 0-1,0-1 1,0 1 0,0 0-1,0 0 1,0 0-1,-1 0 1,1 0 0,-1 1-1,-11 29 171,-35 32 367,38-54-418,1 1 0,0 0 1,1 0-1,0 0 0,1 1 0,0 0 0,0 0 0,1 0 0,-5 21 0,9-31-110,1 0-1,0-1 0,0 1 0,0 0 0,0 0 1,0 0-1,0 0 0,0 0 0,0-1 1,0 1-1,0 0 0,1 0 0,-1 0 0,0 0 1,1-1-1,-1 1 0,0 0 0,1 0 1,-1-1-1,1 1 0,-1 0 0,1-1 0,-1 1 1,1 0-1,0-1 0,-1 1 0,1-1 1,0 1-1,-1-1 0,1 1 0,0-1 1,0 0-1,0 1 0,3 0 43,-1 0 0,1-1 0,-1 1 0,1-1 0,-1 0 0,1 0 0,-1 0 0,7-1 0,4-2 95,0 0-1,0 0 1,19-9 0,-8 2-149,0-2 0,-1-1 0,-1-1 0,0 0 0,-1-2 0,-1-1 0,0 0 0,-1-2 0,-1 0 0,-1-1 0,-1-1 0,15-24 0,-22 24 0,-8 10 0,-5 10 0,-4 6 0,-7 14 0,-1 0 0,2 1 0,1 1 0,0 0 0,2 0 0,0 1 0,2 1 0,-11 41 0,18-59 0,0 1 0,0 0 0,0-1 0,0 1 0,1 0 0,0-1 0,0 1 0,1 0 0,1 8 0,-1-12 0,0-1 0,0 1 0,-1-1 0,2 1 0,-1-1 0,0 0 0,0 1 0,0-1 0,0 0 0,1 0 0,-1 0 0,1 0 0,-1 0 0,1 0 0,-1 0 0,1 0 0,-1-1 0,1 1 0,0-1 0,-1 1 0,1-1 0,0 1 0,0-1 0,-1 0 0,1 0 0,0 0 0,0 0 0,-1 0 0,1 0 0,0-1 0,0 1 0,-1-1 0,3 0 0,6-2 0,0 0 0,0 0 0,0-1 0,0-1 0,-1 0 0,0 0 0,0-1 0,0 0 0,-1 0 0,0-1 0,8-9 0,6-5 0,-1-2 0,28-39 0,-42 52 0,1-1 0,-2 0 0,1 0 0,-2-1 0,9-22 0,-13 33 0,-1 1 0,0 0 0,0 0 0,0 0 0,1-1 0,-1 1 0,0 0 0,0 0 0,0-1 0,1 1 0,-1 0 0,0-1 0,0 1 0,0 0 0,0 0 0,0-1 0,0 1 0,0 0 0,0-1 0,0 1 0,0 0 0,0-1 0,0 1 0,0 0 0,0 0 0,0-1 0,0 1 0,0 0 0,0-1 0,0 1 0,0 0 0,0-1 0,-1 1 0,1 0 0,0 0 0,0-1 0,0 1 0,-1 0 0,1 0 0,0 0 0,0-1 0,0 1 0,-1 0 0,1 0 0,0 0 0,-1-1 0,1 1 0,0 0 0,-1 0 0,-6 5 0,7-5 0,-10 12 0,1 2 0,0-1 0,1 1 0,1 0 0,0 1 0,1 0 0,1 0 0,0 0 0,1 1 0,1 0 0,0-1 0,0 29 0,2-43 0,1 0 0,0 0 0,0 0 0,0 0 0,0 0 0,0 0 0,1 0 0,-1 0 0,0 0 0,0 0 0,1 0 0,-1 0 0,1 0 0,-1 0 0,0 0 0,1 0 0,0 0 0,-1-1 0,1 1 0,0 0 0,-1 0 0,1-1 0,0 1 0,0 0 0,-1-1 0,1 1 0,0-1 0,0 1 0,0-1 0,0 1 0,1 0 0,1-1 0,0 0 0,0 0 0,0 0 0,0 0 0,0 0 0,0 0 0,0-1 0,0 0 0,0 1 0,5-3 0,7-3 0,-1-1 0,0 0 0,15-11 0,128-93 0,-157 110 0,1 1 0,-1 0 0,0-1 0,1 1 0,-1 0 0,1-1 0,-1 1 0,0 0 0,1 0 0,-1 0 0,1-1 0,-1 1 0,1 0 0,-1 0 0,1 0 0,-1 0 0,1 0 0,-1 0 0,1 0 0,-1 0 0,1 0 0,-1 0 0,1 0 0,-1 0 0,1 0 0,-1 0 0,1 1 0,-1-1 0,0 0 0,1 0 0,-1 1 0,1-1 0,-1 0 0,1 1 0,5 20 0,-11 48 0,1-36 0,5-32 0,-1 0 0,1 0 0,-1 0 0,1 0 0,-1 0 0,1 0 0,-1 0 0,1-1 0,0 1 0,-1 0 0,1 0 0,0-1 0,0 1 0,-1 0 0,1-1 0,0 1 0,0-1 0,0 1 0,0-1 0,0 0 0,0 1 0,0-1 0,0 0 0,0 1 0,0-1 0,0 0 0,0 0 0,0 0 0,0 0 0,0 0 0,0 0 0,0 0 0,0-1 0,0 1 0,0 0 0,1-1 0,44-9 0,31-21 0,24-9 0,-91 37 0,1 0 0,1 1 0,-1 0 0,0 0 0,0 1 0,1 1 0,11 0 0,-23 0 0,1 0 0,-1 0 0,0 0 0,1 1 0,-1-1 0,1 0 0,-1 0 0,1 0 0,-1 0 0,0 0 0,1 1 0,-1-1 0,1 0 0,-1 0 0,0 1 0,1-1 0,-1 0 0,0 1 0,1-1 0,-1 0 0,0 1 0,1-1 0,-1 0 0,0 1 0,0-1 0,0 1 0,1-1 0,-1 1 0,0-1 0,0 0 0,0 1 0,0-1 0,0 2 0,-4 18 0,-16 15 0,7-18 0,8-10 0,-1 0 0,1 1 0,0 0 0,1 0 0,-1 0 0,-3 12 0,8-20 0,0 0 0,0 1 0,0-1 0,0 0 0,1 1 0,-1-1 0,0 0 0,0 1 0,0-1 0,0 0 0,0 0 0,1 1 0,-1-1 0,0 0 0,0 0 0,1 1 0,-1-1 0,0 0 0,0 0 0,1 0 0,-1 1 0,0-1 0,0 0 0,1 0 0,-1 0 0,0 0 0,1 0 0,-1 0 0,0 0 0,1 0 0,-1 1 0,0-1 0,1 0 0,-1 0 0,0 0 0,1-1 0,-1 1 0,0 0 0,1 0 0,-1 0 0,0 0 0,0 0 0,1 0 0,-1 0 0,0 0 0,1-1 0,-1 1 0,0 0 0,20-6 0,13-9 0,43-27 0,-43 22 0,43-18 0,-61 31 0,-1 1 0,1 0 0,0 1 0,1 1 0,-1 1 0,1 0 0,24-1 0,-39 4 0,0 0 0,-1 0 0,1 0 0,0 0 0,-1 0 0,1 0 0,0 0 0,-1 0 0,1 1 0,0-1 0,-1 0 0,1 1 0,-1-1 0,1 0 0,0 1 0,-1-1 0,1 1 0,-1-1 0,1 1 0,-1-1 0,1 1 0,-1-1 0,0 1 0,1-1 0,-1 1 0,0 0 0,1-1 0,-1 1 0,0 0 0,0 0 0,-2 25 0,-18 23 0,15-40 19,1-4-67,1 0 1,1 0-1,-1 0 0,1 1 0,0-1 0,0 1 1,0-1-1,-1 13 0,3-16-3043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56 12364,'1'-3'284,"-1"1"0,0-1 1,0 1-1,0-1 1,0 1-1,0-1 0,0 1 1,0 0-1,-1-1 0,0 1 1,1-1-1,-1 1 0,0 0 1,0 0-1,0-1 0,0 1 1,-2-2-1,1 3-84,0 0 0,0-1 0,0 1-1,-1 0 1,1 0 0,0 1 0,0-1 0,-1 0 0,1 1-1,0-1 1,-1 1 0,1 0 0,-1 0 0,1 0 0,-1 0-1,1 0 1,0 1 0,-4 0 0,-2 1 51,1-1 0,0 2-1,-1-1 1,1 1 0,0 0 0,0 0 0,0 1 0,1 0 0,0 0 0,-12 11 0,-56 59 1253,58-56-1183,8-9-173,-90 108 1902,90-106-1887,0 0 0,1 0 0,1 0 0,0 1 0,1 0 0,0 1 0,0-1 0,2 1 0,-4 15 0,7-26-155,0 0 0,0 0 0,0 0 0,0 0 0,0 0 0,0 0 0,0 0 0,1 0 0,-1 0 0,1 0-1,-1-1 1,1 1 0,0 0 0,0 0 0,0-1 0,0 1 0,0 0 0,0-1 0,0 1 0,0-1 0,1 1 0,-1-1 0,2 1 0,1 1 4,0-1 1,0 0 0,0 0-1,0 0 1,1 0 0,-1-1-1,0 0 1,1 0 0,7 1-1,3-1 20,1 0 0,-1-1-1,1-1 1,-1-1 0,17-3-1,-22 3-23,1-2-1,-1 0 0,0 0 0,16-9 1,-23 12-14,-1-1 1,1 1-1,0-1 1,0 1-1,-1-1 0,1 0 1,-1 0-1,0-1 1,1 1-1,-1 0 1,0-1-1,0 1 1,-1-1-1,1 0 0,0 1 1,-1-1-1,0 0 1,0 0-1,0 0 1,1-3-1,-2 5 5,0 1 0,0 0 0,0 0-1,0-1 1,0 1 0,0 0 0,0 0 0,0 0 0,0-1-1,0 1 1,0 0 0,0 0 0,0 0 0,-1-1-1,1 1 1,0 0 0,0 0 0,0 0 0,0 0 0,0-1-1,-1 1 1,1 0 0,0 0 0,0 0 0,0 0 0,0 0-1,-1 0 1,1-1 0,0 1 0,0 0 0,0 0-1,-1 0 1,1 0 0,0 0 0,0 0 0,0 0 0,-1 0-1,1 0 1,0 0 0,0 0 0,0 0 0,-1 0 0,1 0-1,-15 6-43,-10 11-18,-27 40 169,48-53-1,0 1 1,1 1-1,0-1 1,0 0-1,0 1 0,1 0 1,0-1-1,0 1 0,0 0 1,-1 8-1,3-14-94,0 1 0,0-1 0,0 1 0,0-1 0,0 1 1,0-1-1,0 1 0,0-1 0,1 0 0,-1 1 0,0-1 0,0 1 0,0-1 0,1 1 0,-1-1 0,0 0 0,0 1 0,1-1 0,-1 0 0,0 1 0,1-1 0,-1 0 0,0 1 1,1-1-1,-1 0 0,0 0 0,1 1 0,-1-1 0,1 0 0,-1 0 0,0 0 0,1 1 0,-1-1 0,1 0 0,0 0 0,24-1 118,23-14-21,-25 1-81,-1 0-1,0-1 0,-1-2 0,-1 0 0,-1-1 0,23-27 1,3-2 131,-58 86 381,-5-2-519,7-18-19,1 1 0,1 1 0,0 0 0,2 0 0,0 0-1,2 1 1,-5 40 0,9-62-31,1 1 1,0 0-1,0-1 0,0 1 1,0 0-1,0-1 1,0 1-1,0 0 0,1-1 1,-1 1-1,0 0 0,0-1 1,0 1-1,1 0 1,-1-1-1,0 1 0,1 0 1,-1-1-1,0 1 0,1-1 1,-1 1-1,1-1 1,-1 1-1,1-1 0,-1 0 1,1 1-1,-1-1 0,1 1 1,0-1-1,-1 0 1,1 1-1,-1-1 0,2 0 1,25-6-2430,-18 1 1281,-1 0-1,0 0 1,0-1-1,8-8 1,15-19-4449,1-9-1937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20179,'0'0'5221,"-9"65"-2947,2-32-1473,0 7-481,3-5-224,4-5-96,0-8-1057,11-9-1217,3-10-673,1-3-256,-5-15-1249,-4-10-2595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13421,'0'0'10783,"-4"9"-9624,0 0-883,-141 337 5160,139-331-5424,0 1 1,2-1 0,0 1-1,0 0 1,2 0 0,0 0-1,0 27 1,2-41-114,0 0 0,0 0 0,0 0 1,1 0-1,-1 0 0,0-1 0,1 1 0,0 0 0,-1 0 0,1 0 0,0-1 0,0 1 0,0 0 0,0-1 1,0 1-1,0-1 0,1 1 0,-1-1 0,0 1 0,1-1 0,-1 0 0,1 0 0,0 0 0,-1 0 0,1 0 1,0 0-1,-1 0 0,1 0 0,0-1 0,0 1 0,0-1 0,0 1 0,0-1 0,3 0 0,-1 0-319,0 0 0,0 0 0,0-1 0,0 1 0,-1-1 1,1 0-1,0 0 0,0 0 0,-1-1 0,1 0 0,-1 1 0,0-1 0,1 0 0,-1 0 0,0-1 0,5-4 0,17-23-5864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61 14446,'-3'9'2733,"0"-2"-2229,0 2 414,0 1 0,0-1 0,1 1 0,-2 12 0,4-20-775,-1-1 0,1 1 0,0 0-1,0 0 1,0-1 0,0 1-1,0 0 1,0-1 0,1 1 0,-1 0-1,0-1 1,1 1 0,0 0-1,-1-1 1,1 1 0,0-1 0,0 1-1,0-1 1,0 1 0,0-1-1,0 0 1,0 1 0,0-1 0,0 0-1,1 0 1,-1 0 0,0 0-1,1 0 1,-1 0 0,1 0 0,-1-1-1,1 1 1,0 0 0,2 0-1,6 0 17,1 0-1,-1-1 0,1 0 0,-1 0 1,0-1-1,1-1 0,-1 1 0,0-2 1,0 1-1,0-2 0,0 1 0,0-1 1,12-8-1,-14 9-69,-1-1 0,0-1 1,0 1-1,-1-1 0,1-1 1,-1 1-1,0-1 0,-1 0 0,1 0 1,-1-1-1,0 1 0,-1-1 0,0-1 1,0 1-1,0 0 0,-1-1 1,4-11-1,-7 18-91,1 0 1,-1 0-1,1 0 1,-1 0-1,0 0 1,0 0-1,1 1 1,-1-1-1,0 0 1,0 0-1,0 0 1,0 0-1,0 0 1,0 0-1,0 0 1,0 0-1,0 0 1,-1 0-1,1 0 1,0 0-1,-1 0 1,1 0-1,0 0 1,-1 0-1,1 0 1,-1 0-1,0 1 1,1-1-1,-1 0 1,1 0-1,-1 1 1,0-1-1,0 0 1,0 1-1,1-1 1,-1 1-1,0-1 1,0 1-1,0-1 1,0 1-1,0 0 1,0-1-1,0 1 1,0 0-1,0 0 1,0 0-1,0 0 1,0 0-1,0 0 1,0 0-1,0 0 1,0 0-1,0 0 1,0 0-1,-1 1 1,-3 0-10,0 1 1,-1 0 0,1 0 0,0 0 0,0 1-1,0-1 1,1 1 0,-9 7 0,0 2 141,1 0 1,0 2 0,1-1 0,1 2-1,0-1 1,-12 27 0,17-31-55,0 0 1,1 0-1,1 1 1,-1-1-1,2 1 1,-1 0-1,2 0 1,0 0-1,0 0 1,0 0-1,3 18 1,-1-27-78,-1 1 0,1-1 0,0 0 0,0 0 0,1 1 0,-1-1 0,0 0 0,1 0 0,-1 0 0,1-1 0,-1 1 0,1 0 0,0 0 0,0-1 0,0 1 0,0-1 0,0 0 0,0 0 0,0 0 0,1 0 0,-1 0 0,0 0 0,0 0 0,1-1 0,-1 1 0,1-1 0,-1 1 0,0-1 0,1 0 0,-1 0 0,4-1 0,4 1 0,-1 0 0,1-1 0,0 0 0,-1-1 0,1 0 0,17-6 0,-5-3 0,0-1 0,-1 0 0,-1-2 0,0 0 0,-1-1 0,0-1 0,-2-1 0,0-1 0,0 0 0,-2-1 0,22-34 0,-76 123-108,34-62 36,1 0 0,0 1 1,1-1-1,0 1 0,0 0 0,1 0 1,0 0-1,0 0 0,1 0 0,0 0 1,1 0-1,1 12 0,-1-20-155,1 0 0,-1-1 0,1 1 0,-1-1-1,1 1 1,-1-1 0,1 0 0,-1 1 0,1-1 0,0 1 0,-1-1 0,1 0-1,0 0 1,-1 1 0,1-1 0,0 0 0,-1 0 0,1 0 0,0 0 0,-1 0-1,1 0 1,0 0 0,0 0 0,-1 0 0,1 0 0,0 0 0,-1 0 0,1 0-1,0-1 1,0 1 0,0 0 67,19-6-5980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19987,'0'0'7527,"-54"14"-7335,54 9-160,0 2-160,6 2-2210,13 0-2467,3-4-3170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93 278 15663,'0'0'9940,"-7"9"-8702,-47 64 1126,49-65-2036,1-1 0,0 1 0,1 0 0,-1 0 0,2 1 0,-1-1-1,1 1 1,0-1 0,-1 18 0,3-25-322,0 0 1,0 1-1,0-1 0,0 0 0,0 1 1,1-1-1,-1 0 0,0 0 0,1 0 0,-1 1 1,1-1-1,-1 0 0,1 0 0,0 0 1,-1 0-1,1 0 0,0 0 0,0 0 1,0 0-1,0 0 0,0 0 0,0 0 1,0-1-1,0 1 0,0 0 0,0-1 1,1 2-1,2-1 2,-1 0 0,1-1 1,-1 1-1,1-1 0,-1 1 1,1-1-1,-1 0 0,1 0 0,6-2 1,2 0-5,0-1 0,-1 0 0,0 0 1,0-2-1,16-7 0,-8 0-4,0 0 0,-1-1 0,-1-1 0,0-1 0,-1 0 0,-1-1 0,0-1 0,-1 0 0,-1-1 0,0 0 0,-2-1 0,0-1 0,-1 0 0,-1 0 0,-1-1 0,-1 0 0,-1 0 0,0-1 0,-2 0 0,0 0 0,0-25 0,-4 46 0,0-1 0,0 0 0,0 0 0,0 0 0,0 0 0,0 0 0,-1 1 0,1-1 0,0 0 0,-1 0 0,0 1 0,1-1 0,-1 0 0,0 1 0,0-1 0,0 0 0,0 1 0,0-1 0,0 1 0,-2-2 0,1 2 0,1 0 0,0 1 0,-1 0 0,1-1 0,-1 1 0,1 0 0,0-1 0,-1 1 0,1 0 0,-1 0 0,1 0 0,-1 1 0,1-1 0,0 0 0,-1 0 0,1 1 0,-1-1 0,1 1 0,0-1 0,-2 2 0,-4 1 0,0 1 0,0 1 0,1-1 0,0 1 0,0 0 0,0 1 0,-10 11 0,7-5 0,0 0 0,1 1 0,0 0 0,1 1 0,1 0 0,0 0 0,1 0 0,-5 20 0,9-25 0,-1-1 0,1 0 0,1 1 0,-1-1 0,2 1 0,-1-1 0,1 1 0,0-1 0,1 0 0,0 1 0,0-1 0,1 0 0,0 0 0,0 0 0,1-1 0,5 10 0,-8-15-1,9 11-917,-1 0 0,-1 1 0,-1 0 0,0 0 0,-1 1 0,7 22 0,-8-8-6236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135 155 5990,'0'0'149,"8"-12"705,-2 5 67,30-42 2358,-34 46-2219,0-1-1,0 1 0,-1 0 0,1 0 1,-1-1-1,0 1 0,0-1 0,0 1 1,0-6-1,-7 12 4837,-17 16-3720,-28 45-285,48-60-1819,0 0 1,1 0 0,-1 1 0,1-1-1,0 1 1,0 0 0,0 0 0,1 0-1,0 0 1,0-1 0,0 2 0,0-1-1,1 9 1,0-13-73,1-1 0,0 1 0,-1 0 0,1-1 0,0 1 0,0-1 0,0 1 0,0-1 0,-1 1 0,1-1 0,0 1 0,0-1 0,0 0 0,0 0 0,0 1 0,0-1 0,0 0 0,0 0 0,0 0 0,0 0 0,0 0 0,0 0 0,0 0 0,1-1 0,26-2 0,-21 1-8,1-1 1,0 1-1,-1-2 0,0 1 0,9-6 1,-11 5-14,1 1 1,0 0 0,0 0-1,1 0 1,-1 1 0,0 0-1,1 0 1,6-1-1,-12 4 9,0-1 0,0 0 0,0 0 0,-1 1 0,1-1 0,0 1 0,0-1 0,-1 0 0,1 1 0,0-1 0,-1 1 0,1 0 0,0-1 0,-1 1 0,1 0 0,-1-1 0,1 1 0,-1 0 0,0-1 0,1 1 0,-1 0 0,0 0 0,1 0 0,-1-1 0,0 1 0,0 0 0,0 0 0,1 0-1,-1 0 1,0-1 0,0 1 0,0 0 0,-1 1 0,1 40 12,0-31-7,-1 34 79,-2-1 0,-2 0-1,-2 0 1,-2 0 0,-2-1 0,-1 0-1,-3-1 1,-26 55 0,34-84-72,-1 0 0,0-1 0,0 0 0,-16 16 0,23-25 0,-1-1 0,0 0 0,0 0 0,0 0 0,0 0 0,0-1 0,0 1 0,0 0 0,0-1 0,-1 0 0,1 1 0,-1-1 0,1 0 0,-1 0 0,1-1 0,-1 1 0,0 0 0,1-1 0,-1 0 0,0 1 0,0-1 0,1 0 0,-1 0 0,0-1 0,1 1 0,-1-1 0,0 1 0,1-1 0,-1 0 0,1 0 0,-1 0 0,-4-2 0,4 0 0,0 0 0,1 0 0,-1 0 0,1 0 0,-1-1 0,1 1 0,0-1 0,0 1 0,1-1 0,-1 0 0,1 0 0,0 1 0,0-1 0,0 0 0,0 0 0,0-5 0,0-70 0,1 75 0,1-14-34,1 0-1,2 0 1,-1 0-1,2 0 1,0 1 0,2 0-1,-1 0 1,2 1-1,0 0 1,1 0-1,1 1 1,21-26 0,11-7-226,3 1 1,65-51 0,10-11-16,-113 102 260,-4 5 46,0-1 0,0 1-1,0-1 1,0 0-1,-1 1 1,1-1 0,-1 0-1,0-1 1,0 1-1,0 0 1,0-1 0,-1 1-1,1-1 1,-1 1-1,1-6 1,-19 18 684,7 2-691,1 0 0,0 1 0,0 0 0,1 1-1,1 0 1,0 0 0,1 0 0,0 1 0,1 0 0,1 0-1,0 0 1,-3 25 0,7-37-24,0 0 0,0-1 0,0 1 0,0 0 0,0-1 0,0 1 0,0 0 0,1-1 0,-1 1 0,1 0 0,-1-1 0,1 1 0,-1-1 0,1 1 0,0-1 0,0 1 0,0-1 0,0 1 0,0-1 0,0 0 0,0 0 0,0 1 0,1-1 0,1 1 0,0-1 0,-1 1 0,1-2 0,0 1 0,0 0 0,0 0 0,0-1 0,0 1 0,0-1 0,0 0 0,-1 0 0,1 0 0,6-1 0,2-1 0,0-1 0,0 0 0,0-1 0,0 0 0,-1 0 0,15-9 0,-7 1 0,0 0 0,-2-1 0,1-1 0,26-30 0,-37 37 0,0 0 0,0 0 0,-1 0 0,0-1 0,-1 0 0,0 0 0,0 0 0,0-1 0,-1 1 0,0-1 0,-1 0 0,0 0 0,2-18 0,-5 27 0,0 0 0,0 0 0,1 1 0,-1-1 0,1 0 0,-1 0 0,0 0 0,1 1 0,-1-1 0,0 0 0,1 0 0,-1 1 0,1-1 0,-1 1 0,1-1 0,-1 1 0,1-1 0,-1 1 0,1-1 0,-1 1 0,1-1 0,0 1 0,-1-1 0,1 1 0,0 0 0,-1-1 0,1 1 0,0 1 0,-19 23 0,15-17 0,-44 77 0,44-76 0,0 0 0,1 1 0,0-1 0,0 1 0,1-1 0,1 1 0,-2 16 0,3-24 0,0-1 0,0 0 0,0 0 0,1 0 0,-1 0 0,0 0 0,1 0 0,-1 0 0,1 0 0,-1 0 0,1 0 0,-1 0 0,1 0 0,-1 0 0,1 0 0,0 0 0,0 0 0,0 0 0,-1-1 0,1 1 0,0 0 0,0-1 0,0 1 0,0 0 0,0-1 0,0 1 0,0-1 0,0 0 0,0 1 0,1-1 0,-1 0 0,0 0 0,0 1 0,0-1 0,0 0 0,0 0 0,0 0 0,1-1 0,-1 1 0,0 0 0,0 0 0,0-1 0,0 1 0,2-1 0,3-1 0,1 1 0,-1-1 0,1-1 0,-1 1 0,0-1 0,9-5 0,5-6 0,0-1 0,-1-1 0,0-1 0,-2 0 0,0-1 0,-1-1 0,-1-1 0,0 0 0,13-26 0,-40 69 0,5-12 0,1 1 0,0 1 0,1-1 0,0 1 0,1 0 0,-4 24 0,7-33 0,1-1 0,-1 1 0,1-1 0,0 1 0,0-1 0,1 1 0,-1-1 0,1 1 0,0-1 0,-1 1 0,2-1 0,-1 0 0,0 1 0,1-1 0,-1 0 0,1 0 0,0 0 0,0 0 0,0 0 0,1-1 0,2 4 0,-2-5 0,0 1 0,0 0 0,0-1 0,0 0 0,0 0 0,1 0 0,-1 0 0,0 0 0,1-1 0,-1 0 0,1 1 0,-1-1 0,1-1 0,-1 1 0,0 0 0,1-1 0,-1 1 0,1-1 0,-1 0 0,0 0 0,0-1 0,6-2 0,1-1 0,-1 1 0,0-1 0,0-1 0,0 0 0,-1 0 0,0-1 0,0 0 0,0 0 0,-1-1 0,0 0 0,-1 0 0,0-1 0,0 1 0,-1-1 0,0-1 0,0 1 0,-1-1 0,0 1 0,-1-1 0,0-1 0,-1 1 0,0 0 0,0 0 0,-1-15 0,0 24 0,-1 1 0,0-1 0,0 1 0,-1 0 0,1-1 0,0 1 0,0-1 0,0 1 0,0-1 0,0 1 0,0-1 0,-1 1 0,1-1 0,0 1 0,0 0 0,-1-1 0,1 1 0,0-1 0,0 1 0,-1 0 0,1-1 0,-1 1 0,1 0 0,0 0 0,-1-1 0,1 1 0,-1 0 0,1 0 0,0-1 0,-1 1 0,1 0 0,-1 0 0,1 0 0,-1 0 0,1 0 0,-1 0 0,1 0 0,-1 0 0,1 0 0,-1 0 0,1 0 0,-1 0 0,1 0 0,0 0 0,-1 0 0,1 0 0,-1 1 0,1-1 0,-1 0 0,1 0 0,-1 1 0,1-1 0,0 0 0,-1 0 0,1 1 0,0-1 0,-1 0 0,1 1 0,0-1 0,-1 1 0,-1 1 0,-1-1 0,1 1 0,0 0 0,0 0 0,0 0 0,0 0 0,0 0 0,1 1 0,-4 4 0,4-5 0,0 0 0,1 1 0,-1-1 0,0 1 0,1-1 0,-1 1 0,1-1 0,0 1 0,0-1 0,0 1 0,0-1 0,0 1 0,1-1 0,-1 0 0,1 1 0,-1-1 0,1 1 0,1 2 0,-1-4 0,0 0 0,1 1 0,-1-1 0,0 0 0,0 0 0,1 0 0,-1 0 0,1 0 0,-1 0 0,1 0 0,-1 0 0,1-1 0,0 1 0,-1-1 0,1 1 0,0-1 0,-1 1 0,1-1 0,3 0 0,2 0 0,1-1 0,-1 1 0,0-1 0,1-1 0,-1 0 0,0 0 0,0 0 0,0-1 0,-1 1 0,1-2 0,6-4 0,11-10 0,-2-2 0,22-23 0,-37 36 0,-18 26 0,0 0 0,-16 40 0,24-52 0,0 1 0,0-1 0,1 1 0,1 0 0,-1 0 0,1 0 0,0 0 0,1 0 0,0 0 0,0 0 0,3 13 0,-3-20 3,1-1 1,-1 1-1,1 0 1,-1-1-1,1 1 1,-1 0-1,1-1 1,0 1-1,-1-1 1,1 1-1,0-1 1,-1 1-1,1-1 1,0 1-1,0-1 1,0 0-1,-1 1 1,1-1-1,0 0 1,0 0-1,0 1 1,0-1-1,0 0 1,0 0-1,-1 0 1,1 0-1,0 0 1,0-1-1,0 1 1,0 0-1,0 0 1,-1 0-1,2-1 1,1 0-54,-1 1 1,1-1-1,-1 0 1,1 0-1,-1 0 1,0 0-1,1 0 1,-1-1-1,0 1 1,0-1-1,2-1 1,2-5-2304,0 1-1,-1-1 1,0 0 0,0-1-1,6-16 1,-1-7-6402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 10442,'-5'-10'6598,"1"8"-3747,1 2 832,3 12-2946,0 4-353,3 0-256,7 2-768,2 1-2915,4-4-3748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130 352 17585,'0'0'8445,"-8"1"-6630,1 0-1604,0 1 0,1 0 0,-1 0 0,1 0 0,0 1 0,0 0 0,0 0 0,0 1 0,0-1 0,-8 8 0,10-8-126,1 0 0,-1 0 0,1 1 0,-1 0-1,1 0 1,0 0 0,0 0 0,1 0 0,-1 0 0,1 1 0,0-1 0,0 1 0,1 0-1,-1-1 1,1 1 0,0 0 0,-1 8 0,3-12-77,-1 0-1,1 1 1,-1-1 0,1 0 0,-1 0-1,1 0 1,0 0 0,-1 0 0,1 0-1,0 0 1,0 0 0,0 0 0,0 0-1,0 0 1,0 0 0,0 0 0,0-1-1,0 1 1,1-1 0,-1 1 0,0-1-1,0 1 1,0-1 0,1 1 0,-1-1-1,0 0 1,1 0 0,-1 0 0,0 0-1,1 0 1,-1 0 0,0 0 0,0 0-1,3-1 1,50-5 89,-37 0-71,-1 0 0,0 0-1,0-2 1,-1 0 0,0-1-1,0 0 1,-1-1 0,0-1-1,20-20 1,-15 12 33,-1-1-1,-1-1 1,0-1 0,-2 0-1,20-36 1,-27 40-41,0 0 0,-1-1 0,4-20 0,-8 30-16,-1 1 1,-1-1-1,0 1 1,0-1-1,-1 0 0,0 0 1,0 1-1,-1-1 1,-2-10-1,2 17-2,0 0 0,1 1 0,-1-1 0,0 0 0,0 1 0,0-1 0,0 1 0,0-1 0,-1 1 0,1 0 0,0-1 0,-1 1 0,1 0 0,-1 0 0,1 0 0,-1 0 0,1 0 0,-1 0 0,0 0 0,1 1 0,-1-1 0,0 1 0,0-1 0,0 1 0,1 0 0,-1-1 0,0 1 0,0 0 0,0 0 0,0 0 0,1 1 0,-5 0 0,-2 0 0,0 1 0,0-1 0,0 2 0,1-1 0,-1 1 0,-8 5 0,-6 4 0,0 2 0,-29 23 0,43-31 0,1 0 0,0 1 0,0-1 0,1 1 0,0 1 0,0-1 0,1 1 0,0 0 0,-8 17 0,12-23 1,1 0 0,-1 0 0,1 0 0,0-1 0,0 1 0,0 0 1,0 0-1,0 0 0,0 0 0,0 0 0,1 0 0,-1 0 0,1 0 0,-1-1 0,1 1 0,0 0 0,-1 0 0,1-1 1,0 1-1,0 0 0,0-1 0,1 1 0,-1-1 0,0 0 0,1 1 0,-1-1 0,0 0 0,1 0 0,0 1 0,-1-1 1,1 0-1,0-1 0,3 2 0,6 3-26,1 0 0,0-1 0,0-1 0,13 3 0,-16-4-36,44 8-1112,52 13-686,-97-21 1827,1 1 0,-1 0 0,1 0 0,-1 1 0,0 0-1,-1 1 1,1 0 0,13 11 0,-19-14 76,0-1 1,-1 1-1,1 0 1,0 0-1,-1 0 0,0 0 1,1 0-1,-1 0 1,0 0-1,0 0 0,0 0 1,0 1-1,0-1 1,-1 0-1,1 1 0,-1-1 1,1 1-1,-1-1 1,0 1-1,0-1 0,0 0 1,0 1-1,-1-1 1,1 1-1,0-1 0,-3 5 1,0 1 120,-2-1 0,1 0 0,-1 0 1,0 0-1,0 0 0,-9 7 0,-15 21-417,51-44-4600,-12 1 2732,0-1 0,0 0-1,-1-1 1,0 0 0,-1 0 0,15-23 0,3-12-5743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81 8392,'4'-12'4885,"0"-4"-3139,14-37 4168,-20 75-1857,1-2-3768,-5 11 160,-9 35 403,4 1 0,2 0-1,3 0 1,3 81 0,15-95-4402,-24-88-12220,-20-15 14867,-2 2 4093,-39-64 9567,72 110-12648,-1 1 1,2-1-1,-1 0 0,0 0 1,0 0-1,1 0 0,-1 1 1,1-1-1,-1 0 0,1 0 1,0 0-1,0 0 1,0 0-1,0 0 0,0-3 1,1 4-4,-1 0 0,1 0 1,-1 0-1,1 0 0,-1 0 1,1 0-1,0 0 0,-1 0 1,1 0-1,0 0 0,0 0 1,0 0-1,0 0 0,0 1 1,0-1-1,0 1 0,0-1 1,0 0-1,1 1 0,6-3 406,0 1-1,1 0 0,-1 1 0,0 0 0,17 1 0,-14-1-402,82 1-1070,45-4-4025,-76-6-2392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9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11819,'0'0'13229,"53"43"-10250,-41-12-1794,1 0-737,1 0-352,5-6-32,6-7-160,7-13-512,8-5-674,2-2-511,-3-18-385,-4-1-1410,-9-4-191,-6 2-1154,-8 1-2594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6 1698,'0'-6'11082,"-3"17"-7430,-13 18-353,-8 10-961,-2 10-865,-5 6-800,1 4-129,-2 3-31,3-6 128,2-2-225,9-9-256,13-16-160,5-16-1473,21-27-13389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6598,'0'0'20115,"77"-6"-18417,-42 7-481,4-1-576,3 0-385,-5 0-128,-4 0-128,-3 0-512,-10 0-1346,-13 0-1313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2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0 22838,'0'0'2060,"-13"6"-245,9-5-1690,-7 4 143,0 0 0,0 0 0,1 1 0,-1 1 0,1 0 0,0 0 0,-16 17 0,-236 302 426,320-377-4602,28-53 540,-67 77 3388,0 0 1,-2-2-1,-1 1 0,14-38 0,-100 200 3322,61-116-2919,1 0 0,0 0 0,2 1 0,0-1 0,1 1 0,1 1 0,0-1-1,0 32 1,4-50-399,0 0-1,0 0 0,0 0 1,0-1-1,0 1 0,0 0 1,1 0-1,-1 0 0,0 0 1,1-1-1,-1 1 0,0 0 1,1 0-1,-1 0 0,1-1 1,-1 1-1,1 0 0,0-1 0,-1 1 1,1 0-1,0-1 0,-1 1 1,1-1-1,0 1 0,0-1 1,-1 0-1,2 1 0,28-1 420,-24-2-398,0 0 0,0 0 0,1-1 1,-2 1-1,1-2 0,0 1 1,6-5-1,-9 5-62,1 0 1,0 0 0,-1 0 0,0-1-1,0 0 1,0 1 0,0-1-1,-1 0 1,1-1 0,-1 1-1,0 0 1,0-1 0,-1 1-1,1-1 1,-1 1 0,0-1 0,0 0-1,-1 1 1,1-1 0,-1 0-1,0 0 1,0 1 0,-1-1-1,0 0 1,1 0 0,-1 1 0,-1-1-1,1 1 1,-3-6 0,1 4-13,-1 0 0,0 1 0,0-1 0,0 1 1,0 0-1,-1 0 0,0 1 0,0-1 0,0 1 0,0 0 1,-1 0-1,0 1 0,0 0 0,0 0 0,0 0 0,0 1 1,0 0-1,-1 0 0,1 0 0,-10 0 0,5 0 15,0 1-1,0 1 0,-1 0 0,-17 2 0,26-1 59,0-1 0,-1 1 0,1 0-1,0-1 1,0 2 0,-1-1-1,1 0 1,0 1 0,0-1 0,0 1-1,1 0 1,-1 0 0,0 0 0,1 0-1,-1 1 1,1-1 0,0 1 0,0-1-1,-3 5 1,5-7-19,0 0 0,0 1 0,0-1 0,0 0 1,0 1-1,0-1 0,-1 0 0,1 1 0,0-1 0,0 0 0,0 0 0,0 1 0,1-1 0,-1 0 0,0 1 0,0-1 0,0 0 0,0 0 0,0 1 1,0-1-1,0 0 0,0 1 0,1-1 0,-1 0 0,0 0 0,0 1 0,0-1 0,1 0 0,-1 0 0,0 0 0,0 1 0,1-1 0,-1 0 1,0 0-1,0 0 0,1 0 0,-1 0 0,0 1 0,1-1 0,-1 0 0,0 0 0,0 0 0,1 0 0,-1 0 0,0 0 0,1 0 0,-1 0 0,0 0 1,1 0-1,-1 0 0,0 0 0,0 0 0,1 0 0,-1-1 0,0 1 0,1 0 0,-1 0 0,0 0 0,0 0 0,1 0 0,-1-1 0,0 1 1,22-8 305,-20 7-329,0-1-1,0 1 0,-1-1 0,1 0 1,-1 0-1,1 0 0,-1 0 1,0 0-1,0 0 0,0 0 1,0-1-1,0 1 0,0 0 0,-1 0 1,1-1-1,-1 1 0,0 0 1,1-1-1,-1 1 0,0-1 0,-1 1 1,1 0-1,0-1 0,-1 1 1,1 0-1,-1-1 0,1 1 1,-1 0-1,0 0 0,0-1 0,0 1 1,-3-3-1,45 4-257,-29 2 126,225 8-490,-135-13-2661,-12-7-3418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0:3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8072,'11'2'4495,"170"13"-1957,233-9 1,-250-7-1557,1755 54 3006,-1681-44-3828,1391 34 1246,-149-6-218,714 8 1161,-1473-54-887,-4-54-725,-693 61-662,-16 1 13,0 1 1,1-1 0,-1 0-1,0-1 1,0 0 0,0 0-1,0-1 1,0 0 0,14-8-1,-61 7-2672,3 4-2065,-10 0-2692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2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12107,'0'0'1789,"10"6"-1309,10 8-25,-1 1 0,0 1 0,-1 1 1,-1 0-1,0 1 0,19 29 0,84 138 646,-92-141-1074,157 290-39,-162-285 493,-3 2 0,-2 1-1,-2 0 1,18 108-1,-3 123 1273,30 187-783,-41-327-638,-6 2 1,-4 147-1,7 112 518,-8-340-762,-4-35 871,2 46 1,-7-74-378,-4-21-559,1-1-1,1 0 1,1-30 0,5 45-8324,-7-3 3165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2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5701,'4'2'624,"1"0"-1,-1 0 0,0 0 0,1 0 0,0-1 0,-1 0 1,1 1-1,0-2 0,-1 1 0,1-1 0,0 1 1,0-1-1,0-1 0,5 0 0,-4 1-413,0-1-1,0 1 1,-1 0 0,1 1-1,0-1 1,0 1 0,-1 0-1,1 1 1,0-1-1,6 4 1,7 7-122,-1 0 0,-1 1 1,0 0-1,0 2 0,-2 0 0,0 1 0,17 22 0,-9-6 132,-1 0 0,-1 2 1,19 43-1,64 188 730,-19-43 358,-35-87-457,-5 3 1,-7 1-1,35 239 1,-39 20 204,0 3-452,-24-342 944,2 98 0,-17-156-572,2-1-5702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2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9769,'185'292'7647,"-124"-205"-7194,-4 3 0,64 135 0,-1 78 2019,85 340-1,-171-520-2237,-6 2 0,-5 1 0,-5 0 0,1 175 0,-20-247 638,-12 69 1,7-55 104,3 82-1,3-116-495,-1-41-815,0 1 0,0 0 0,-1 0-1,0 0 1,-5-11 0,1 2-1157,-12-29-4824,-7-10-6215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3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2515 4388,'0'0'8851,"-3"-2"-7666,2 2-1151,1 0 1,-1-1-1,1 1 0,-1 0 0,1 0 0,-1-1 0,1 1 0,-1 0 0,1 0 0,-1 0 0,1 0 0,-1 0 1,0 0-1,1 0 0,-1 0 0,1 0 0,-1 0 0,1 0 0,-1 1 0,1-1 0,-1 0 0,1 0 1,-1 0-1,1 1 0,-1-1 0,1 0 0,-1 0 0,1 1 0,-1-1 0,1 1 0,0-1 0,-1 0 1,1 1-1,0-1 0,-1 1 0,0 0-18,1 0-1,0 0 1,-1 0 0,1 1 0,0-1 0,0 0 0,0 0-1,-1 0 1,1 0 0,0 0 0,1 0 0,-1 0-1,0 0 1,0 0 0,0 0 0,1 1 0,-1-1-1,0 0 1,1 0 0,-1 0 0,1 0 0,-1-1 0,1 1-1,0 1 1,-1-2-9,0 0 0,0 0-1,0-1 1,0 1 0,0 0-1,0 0 1,0-1 0,0 1 0,0 0-1,0 0 1,0-1 0,0 1-1,0 0 1,0 0 0,1 0-1,-1-1 1,0 1 0,0 0 0,0 0-1,0-1 1,0 1 0,0 0-1,1 0 1,-1 0 0,0-1 0,0 1-1,0 0 1,0 0 0,1 0-1,-1 0 1,0 0 0,0-1 0,1 1-1,-1 0 1,0 0 0,0 0-1,0 0 1,1 0 0,-1 0-1,0 0 1,0 0 0,1 0 0,-1 0-1,0 0 1,0 0 0,1 0-1,-1 0 1,0 0 0,0 0 0,1 0-1,-1 0 1,0 0 0,0 0-1,1 0 1,-1 1 0,0-1-1,0 0 1,0 0 0,1 0 0,-1 0-1,0 1 1,0-1 0,0 0-1,1 0 1,-1 0 0,0 1 0,0-1-1,3-24 772,-3 22-645,8-58 590,2 1 0,3 0 0,35-102 1,88-166-670,-72 183 90,180-361-31,29 14 262,-217 392-196,85-179 426,-4 7-233,-134 266-364,22-33 410,-24 36-390,1 1 1,-1 0-1,0-1 0,1 1 0,-1 0 1,1 0-1,-1 0 0,1 0 1,0 0-1,-1 0 0,1 1 0,0-1 1,0 0-1,0 1 0,-1-1 0,1 1 1,0 0-1,0 0 0,0 0 0,3 0 1,-3 2-9,-1 0 0,1 0 1,-1 0-1,0 1 1,0-1-1,0 0 0,0 1 1,0-1-1,0 1 1,-1-1-1,1 1 0,-1-1 1,0 1-1,0-1 1,0 1-1,0 2 0,1 3 29,0 2-192,2 8-258,-2-6-3529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4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39 5285,'-9'-8'6155,"8"7"-5493,-1 0 1,1 0-1,-1 0 0,1 0 0,0-1 0,0 1 1,-1 0-1,1-1 0,0 1 0,0-1 1,0 1-1,0-1 0,1 1 0,-1-1 1,0 0-1,1 0 0,-1 1 0,0-4 1501,48 18 3271,-44-13-5375,1-1 0,-1 1 0,0 0 0,1 1 1,-1-1-1,0 0 0,1 1 0,-1 0 0,0 0 0,0 0 0,1 0 0,-1 1 0,0-1 0,0 1 0,0-1 0,3 4 0,-2 0 42,-1 0-1,1 0 1,-1 1-1,0 0 1,-1-1-1,1 1 1,2 11-1,-4-14-98,9 33-2,-1-1 0,-2 2 0,5 63 0,-9-62 0,2 1 0,1-1 0,15 45 0,-15-61 0,-1 1 0,3 34 0,-7-40 0,2 0 0,0 0 0,1 0 0,0 0 0,12 28 0,-5-17-2803,-11-39-5444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47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1003 6919,'0'0'11861,"-5"3"-11727,-16 8 106,20-15 251,1 1 0,0-1 1,0 0-1,0 0 0,1 0 0,-1 0 0,1 0 0,0 1 0,2-7 0,7-14 92,1 1-1,26-41 1,11-24-548,75-176 262,39-93 805,-143 287-527,-17 56-377,1 1 0,1 0 0,10-25 0,-14 38-177,0 0 0,0 0 1,0-1-1,0 1 0,0 0 1,0 0-1,0 0 0,0-1 1,0 1-1,0 0 0,1 0 1,-1 0-1,0-1 0,0 1 1,0 0-1,0 0 0,0 0 1,0 0-1,1 0 0,-1-1 1,0 1-1,0 0 0,0 0 1,1 0-1,-1 0 0,0 0 1,0 0-1,0 0 0,0 0 1,1 0-1,-1-1 0,0 1 1,0 0-1,1 0 0,-1 0 1,0 0-1,0 0 0,0 0 1,1 0-1,-1 1 0,0-1 1,0 0-1,0 0 0,1 0 1,-1 0-1,0 0 0,0 0 1,0 0-1,1 0 0,-1 0 1,0 1-1,0-1 0,0 0 1,0 0-1,0 0 0,1 0 1,-1 1-1,0-1 0,0 0 1,0 0-1,0 0 0,0 0 1,0 1-1,0-1 0,0 0 1,1 0-1,-1 1 0,2 6-1845,-2-4-2453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5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4691 443 4420,'0'0'2376,"1"-9"-502,-2 2-1519,1-1 1,-2 1-1,1-1 1,-1 1-1,0 0 1,-1-1-1,1 1 1,-2 0-1,1 1 1,-1-1-1,0 1 1,0-1 0,0 1-1,-11-10 1,3 0 881,10 12-1109,-1 0 0,0 0 0,0 1 0,0-1-1,0 1 1,0 0 0,-1 0 0,1 0 0,-1 0 0,0 1 0,0-1-1,0 1 1,0 0 0,0 0 0,0 1 0,-9-3 0,-76-14-5,-124-9 0,100 15 47,-324-43 906,-662-69-289,831 107-797,-376 23 0,468 9 22,1 7 0,2 7-1,-198 62 1,304-71 37,1 3 0,1 3 0,2 3 0,-105 64 0,139-74-49,0 2-1,2 1 0,1 2 0,0 0 0,2 2 0,1 0 0,1 2 0,1 0 1,2 2-1,0 0 0,-17 42 0,22-40-2,1 1 1,2 1-1,2 0 0,1 0 1,1 1-1,2 0 0,2 0 1,1 0-1,1 0 0,2 1 1,2-1-1,1 0 0,2 0 0,1-1 1,2 1-1,1-1 0,1-1 1,2 0-1,2-1 0,1-1 1,1 0-1,2-1 0,22 28 1,-9-21 7,2-1 0,2-1 0,1-2 0,1-2 0,2-2 0,1-1 0,83 41 1,-26-23 42,3-5 1,161 43 0,-45-30 76,2-10 1,309 22-1,454-54 54,-708-30-135,370-73 0,-422 44-90,-2-11 1,224-89 0,-312 93 39,158-88 0,-226 106 78,-2-3 0,-2-3-1,-2-3 1,67-66 0,-103 89 222,-1-1 1,-2 0 0,0-2-1,-2 0 1,-1-1 0,26-55-1,-36 67-178,-1-1 0,0-1 0,-1 1 0,0-1 0,-2 1 0,0-1 0,0 0 0,-2 0 0,0 0 0,0 0 0,-2 0 0,0 0 0,-1 1 0,0-1 0,-7-17 0,1 12-95,-1 1-1,-1 0 1,-1 0-1,0 1 1,-2 0 0,0 1-1,-1 1 1,-1 0-1,-32-26 1,1 6-24,-2 2 0,-84-46 1,11 20-242,-3 5 0,-2 6 0,-2 5 1,-156-32-1,-131-7-2844,0 19-3577,372 58 5684,-257-35-10224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39 15407,'0'0'14734,"73"15"-13485,-31-29-384,6 0-513,-5 1-288,-5 5-96,-11 3-1249,-9 5-1602,-12 0-2178,-6 5-1953</inkml:trace>
  <inkml:trace contextRef="#ctx0" brushRef="#br0" timeOffset="1">0 199 5573,'0'0'19122,"52"37"-18065,-11-46-608,1-3-289,3-1-160,-5 0-1505,-7-1-2531,-3 1-1634,-8 0-7462</inkml:trace>
  <inkml:trace contextRef="#ctx0" brushRef="#br0" timeOffset="2">424 97 10218,'0'0'7174,"12"-35"-21107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 14414,'-1'-9'12511,"-2"15"-7386,-7 25-5582,5-11 1583,2-12-1107,0-1-16,0 1 0,1 0-1,0 0 1,0 0-1,1 0 1,-1 0 0,2 0-1,-1 0 1,1 0-1,2 11 1,-1-18-3,-1 0 0,1 0 0,0 0 0,-1 0 0,1-1 0,0 1 0,0 0 0,0-1 0,0 1 0,0-1 0,0 1 0,0-1 0,0 1 0,0-1 0,0 1 0,0-1 0,0 0 0,0 0 0,0 0 0,0 1 0,0-1 0,0 0 0,0 0 0,0-1 0,0 1 0,0 0 0,0 0 0,0 0 0,2-1 0,33-10 0,-23 3 0,0-1 0,0 0 0,-1-1 0,0-1 0,19-22 0,17-14 0,-48 48 0,1-1 0,-1 0 0,1 1 0,-1-1 0,1 1 0,-1-1 0,0 1 0,1-1 0,-1 1 0,1 0 0,-1-1 0,0 1 0,0-1 0,1 1 0,-1 0 0,0-1 0,0 1 0,0 0 0,0-1 0,1 1 0,-1 0 0,0-1 0,0 1 0,-1 0 0,1 0 0,0-1 0,0 1 0,0 0 0,-1 0 0,1 31 0,0-31 0,0 1 0,0 0 0,0-1 0,-1 1 0,1 0 0,1 0 0,-1 0 0,0-1 0,0 1 0,1 0 0,-1 0 0,1 0 0,-1-1 0,1 1 0,0 0 0,0-1 0,-1 1 0,1-1 0,2 3 0,-1-4 0,-1 1 0,1-1 0,0 1 0,0-1 0,-1 1 0,1-1 0,0 0 0,0 0 0,0 0 0,-1 0 0,1 0 0,0 0 0,0-1 0,-1 1 0,1-1 0,0 1 0,0-1 0,-1 1 0,1-1 0,1-1 0,54-28 0,-49 24 0,1 1 0,-1 0 0,1 0 0,0 1 0,0 1 0,0-1 0,1 1 0,-1 1 0,1 0 0,10-1 0,-19 3 0,-1 1 0,1 0 0,0-1 0,-1 1 0,1 0 0,-1 0 0,1 0 0,-1-1 0,1 1 0,-1 0 0,0 0 0,1 0 0,-1 0 0,0 0 0,0 0 0,1 0 0,-1 0 0,0 0 0,0 0 0,0 0 0,0 0 0,0 0 0,0 0 0,-1-1 0,1 1 0,0 0 0,-1 1 0,-3 30 0,3-31 0,1 0 0,-1 0 1,1 0-1,0 0 0,-1 0 0,1 0 0,0 1 1,0-1-1,0 0 0,0 0 0,0 0 0,0 0 0,1 1 1,-1-1-1,0 0 0,0 0 0,1 0 0,-1 0 1,1 0-1,0 2 0,0-3-18,0 1 0,-1-1 1,1 0-1,0 0 0,-1 0 0,1 0 1,0 1-1,-1-1 0,1 0 0,0-1 0,0 1 1,-1 0-1,1 0 0,0 0 0,-1 0 1,1 0-1,0-1 0,-1 1 0,1 0 0,0-1 1,-1 1-1,1 0 0,-1-1 0,1 0 1,3-1-481,0 0 1,-1-1 0,0 0 0,0 0-1,0 0 1,0 0 0,0-1-1,0 1 1,3-6 0,-1-4-12219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7399,'0'0'7981,"2"11"-4303,3 34 463,1 52 0,-7 59-1,-1-52-3558,21-162 123,-11 24-705,0 0 0,3 1 0,1 0 0,1 1 0,2 0 0,25-41 0,-37 70-3,-1-1-1,1 1 1,0 0-1,1 0 1,-1 1-1,1-1 1,-1 1-1,1-1 1,-1 1-1,1 0 1,0 1-1,0-1 1,0 1-1,0 0 1,1 0-1,-1 0 1,0 0 0,0 1-1,5-1 1,-7 1 1,-1 0 0,1 0 0,0 1 0,-1-1 0,1 0 0,0 1 0,-1-1 0,1 1 0,-1 0 0,1-1 0,-1 1 0,1 0 0,-1 0 1,1 0-1,-1 0 0,0 0 0,0 0 0,1 1 0,0 1 0,0-1 2,-1 1 0,0-1 0,0 0 0,-1 1 0,1-1 0,0 1 0,-1-1 0,0 1 1,0-1-1,1 1 0,-1-1 0,-1 1 0,1 0 0,0-1 0,-1 1 0,1-1 0,-2 3 0,1-1 4,-1 1 0,0-1-1,0 0 1,-1 0-1,1 0 1,-1 0 0,0-1-1,0 1 1,0-1 0,-1 1-1,1-1 1,-1 0 0,1 0-1,-1-1 1,0 1 0,0-1-1,-1 0 1,-7 3 0,3-1 0,0-1 1,-1 0 0,1 0-1,-1-1 1,0 0 0,0-1-1,-18 0 1,26-1-5,0-1 1,0 1-1,0-1 1,1 0-1,-1 0 1,0 1-1,1-1 1,-1 0-1,0-1 1,1 1-1,-1 0 1,1 0-1,0-1 1,-1 1-1,1-1 1,0 1-1,0-1 0,0 1 1,-1-3-1,2 3-1,-1 0 0,0 1 0,1-1 0,0 0 0,-1 0 0,1 1 0,0-1-1,-1 0 1,1 0 0,0 0 0,0 0 0,-1 1 0,1-1 0,0 0 0,0 0 0,0 0-1,0 0 1,0 0 0,1 0 0,-1 0 0,0 1 0,0-1 0,0 0 0,1 0 0,-1 0-1,1 1 1,-1-1 0,0 0 0,1 0 0,-1 1 0,1-1 0,0 0 0,-1 1-1,1-1 1,-1 0 0,1 1 0,0-1 0,0 1 0,-1-1 0,1 1 0,1-1 0,55-10-5374,-35 9 1968,13-3-3277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 14510,'0'0'15978,"-4"11"-14836,-5 15-915,2 1 1,0 0-1,2 1 1,-3 47-1,8-75-227,0-1 0,0 1 0,1 0 0,-1-1 0,0 1 0,0 0 0,0-1 0,1 1 0,-1 0 0,0 0 0,1-1 0,-1 1 0,0 0 0,1 0 0,-1 0 0,0-1 0,1 1 0,-1 0 0,0 0 0,1 0 0,-1 0 0,1 0 0,-1 0 0,0 0 0,1 0 0,-1 0 0,0 0 0,1 0 0,-1 0 0,1 0 0,-1 0 0,0 0 0,1 0 0,-1 0 0,1 0 0,-1 0 0,0 1 0,1-1 0,-1 0 0,0 0 0,1 0 0,-1 1 0,0-1 0,0 0 0,1 1 0,-1-1 0,0 0 0,0 0 0,1 1 0,-1-1 0,0 0 0,0 1 0,0-1 0,1 0 0,-1 1 0,0-1 0,0 1 0,0-1 0,0 0 0,0 1 0,0-1 0,0 1 0,0-1 0,0 0 0,0 1 0,0-1 0,0 1 0,20-25 0,-12 11 0,-1-1 0,0 1 0,-1-1 0,-1 0 0,0-1 0,-1 1 0,0-1 0,-2 0 0,1 0 0,-1-17 0,-13 82 0,9-41 0,-1-1 0,1 1 0,0 0 0,-1 14 0,3-22 0,0 0 0,0 0 0,0 0 0,0 0 0,0 1 0,0-1 0,1 0 0,-1 0 0,0 0 0,1 0 0,-1 0 0,0 0 0,1 0 0,-1 0 0,1 0 0,0 0 0,-1 0 0,1 0 0,0 0 0,-1-1 0,1 1 0,0 0 0,0 0 0,0-1 0,0 1 0,0 0 0,0-1 0,0 1 0,0-1 0,0 1 0,0-1 0,0 0 0,0 1 0,0-1 0,0 0 0,0 0 0,0 0 0,0 0 0,1 0 0,-1 0 0,0 0 0,0 0 0,0 0 0,0-1 0,0 1 0,0 0 0,0-1 0,0 1 0,0 0 0,0-1 0,0 0 0,1 0 0,6-2 0,0-1 0,-1 1 0,0-1 0,1-1 0,11-10 0,-5 3 0,-2-1 0,0 0 0,0-1 0,-1 0 0,15-27 0,-90 158 0,65-117-27,-1-2-618,1 0 1,-1 1 0,1-1 0,0 1 0,0-1-1,0 1 1,0-1 0,0 1 0,0-1-1,1 1 1,-1 0 0,0 0 0,1 0-1,-1-1 1,3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5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11691,'-1'0'358,"1"-1"-1,0 1 1,-1-1 0,1 1-1,-1-1 1,1 1 0,0-1 0,-1 1-1,1-1 1,0 1 0,-1-1-1,1 1 1,0-1 0,0 1-1,0-1 1,-1 0 0,1 1-1,0-1 1,0 1 0,0-1-1,0 0 1,0 1 0,0-1 0,0 1-1,0-1 1,0 0 0,1 1-1,-1-2 1,15-10 3888,23 1-949,14 7-2721,-59 2-2258,2 0-6245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4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9652 722 3587,'-87'0'1020,"0"-4"0,-131-24-1,-620-154 4230,-127-25-2074,239 116-2630,-8 51 1315,490 29-1281,-1876-50 1952,1804 70-2305,-361 55 1,-303 121-536,797-141 496,2 7-1,-189 84 1,287-99-4,1 3 0,2 5 0,3 2 0,1 4 1,3 4-1,-99 91 0,136-108-205,1 0-1,2 3 1,2 0 0,-34 59 0,52-77 7,2 1 0,0 0 0,2 0-1,0 1 1,2 0 0,0 0 0,2 1 0,0 0-1,2 0 1,0 41 0,4-54 17,0 1 1,1-1-1,1 0 0,0 0 1,1 0-1,0 0 0,0-1 1,1 0-1,1 0 0,0 0 1,1 0-1,0-1 0,0 0 1,1 0-1,0-1 0,1 0 1,0-1-1,0 0 0,1 0 1,16 9-1,6 2 59,1-1 0,1-2 1,0-2-1,1-1 0,60 15 0,61 6 126,197 19-1,165-13 174,-333-28-260,270 19-38,747 46 43,3-41-48,241-46-11,-3-68-1,1190-334-386,-2577 399 345,216-53 29,-226 52-28,-2-2 1,0-2-1,75-41 0,-107 51-16,0 0-1,0-1 0,-1 0 1,0 0-1,-1-1 0,0-1 1,-1 0-1,0 0 0,0-1 1,7-13-1,-12 17 5,0 0 1,-1 1-1,0-1 0,0-1 0,-1 1 1,0 0-1,-1 0 0,0-1 0,0 1 1,-1-1-1,0 1 0,0-1 1,-1 1-1,0-1 0,0 1 0,-1-1 1,0 1-1,-6-13 0,1 7 10,-1 0-1,0 0 1,-1 0 0,-1 1-1,0 1 1,0 0 0,-2 0-1,1 1 1,-1 0 0,-26-17-1,-7 0 35,0 1-1,-52-21 1,-21-3 542,-182-51-1,-132-8 528,-767-102-447,610 119-608,-2-14-9,-152-24-14,-5 35-60,236 60-2026,-569 35 0,768 26-1033,1 14-2429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9289,'0'0'19186,"10"-5"-17894,-9 4-1283,7-3 179,0-1 1,0 1-1,1 1 0,-1 0 0,1 0 1,0 0-1,0 1 0,0 1 1,0-1-1,0 2 0,12-1 1,-20 1-185,0 0 1,0 0 0,0 1 0,0-1-1,0 0 1,0 0 0,0 1 0,0-1 0,0 1-1,0-1 1,-1 1 0,1-1 0,0 1-1,0-1 1,0 1 0,-1 0 0,1-1 0,0 1-1,-1 0 1,1 0 0,0 0 0,-1 0-1,1-1 1,-1 1 0,1 0 0,-1 0 0,1 2-1,-1 0 6,1 0-1,-1 0 0,0 0 1,0 0-1,0 1 0,0-1 1,-1 0-1,1 0 0,-2 4 1,-1 3 49,0 1 0,-1 0 0,-1-1 1,-6 12-1,-24 32 149,108-161-208,-43 36 0,-37 159 0,7-86 0,0-1 0,0 0 0,0 0 0,0 0 0,0 0 0,0 0 0,0 1 0,0-1 0,1 0 0,-1 0 0,0 0 0,1 0 0,-1 0 0,1 0 0,0 0 0,-1 0 0,1 0 0,0 0 0,-1 0 0,1 0 0,0-1 0,0 1 0,0 0 0,-1 0 0,1-1 0,0 1 0,0-1 0,1 1 0,1 0 0,0-1 0,-1 1 0,1-1 0,-1 0 0,1 0 0,0 0 0,-1 0 0,1 0 0,-1-1 0,1 1 0,4-2 0,3-1 0,-1-1 0,1 0 0,-1-1 0,0 1 0,14-12 0,-8 1 0,-1-1 0,0-1 0,18-28 0,-30 41 0,-14 27 0,7-15 0,0 1 0,0 0 0,1 1 0,0-1 0,1 1 0,0 0 0,0 0 0,1 0 0,-1 14 0,4-23 0,-1 0 0,1-1 0,0 1 0,-1 0 0,1 0 0,0-1 0,0 1 0,-1 0 0,1-1 0,0 1 0,0-1 0,0 1 0,0-1 0,0 1 0,0-1 0,0 0 0,0 1 0,0-1 0,0 0 0,0 0 0,0 0 0,0 0 0,0 0 0,0 0 0,0 0 0,0 0 0,1-1 0,35-2 0,-26 0 0,0-1 0,0-1 0,0 0 0,0 0 0,-1-1 0,0-1 0,11-9 0,-14 11 0,0 0 0,-1-1 0,0 0 0,0 0 0,-1 0 0,0-1 0,0 0 0,0 0 0,-1 0 0,0 0 0,3-9 0,-7 16 0,0 0 0,0 0 0,0 0 0,0 0 0,0 0 0,-1 0 0,1 1 0,0-1 0,0 0 0,0 0 0,0 0 0,0 0 0,-1 0 0,1 0 0,0 0 0,0 0 0,0 0 0,-1 0 0,1 0 0,0 0 0,0 0 0,0 0 0,0 0 0,-1 0 0,1 0 0,0 0 0,0 0 0,0 0 0,0 0 0,-1 0 0,1 0 0,0-1 0,0 1 0,0 0 0,0 0 0,0 0 0,-1 0 0,1 0 0,0 0 0,0 0 0,0-1 0,0 1 0,0 0 0,0 0 0,0 0 0,-1 0 0,1-1 0,0 1 0,0 0 0,0 0 0,0 0 0,0 0 0,0-1 0,0 1 0,0 0 0,0 0 0,0 0 0,0-1 0,0 1 0,0 0 0,0 0 0,0 0 0,0 0 0,0-1 0,1 1 0,-12 7 0,5 0 0,0 0 0,1 0 0,-1 1 0,1 0 0,1 0 0,-1 0 0,2 1 0,-1-1 0,1 1 0,0 0 0,1 0 0,0 0 0,0 0 0,1 0 0,0 1 0,1 14 0,0-22 0,1 0 0,-1 0 0,1 0 0,-1 0 0,1-1 0,-1 1 0,1 0 0,0 0 0,0-1 0,0 1 0,0 0 0,0-1 0,1 1 0,-1-1 0,0 1 0,1-1 0,-1 0 0,1 1 0,-1-1 0,1 0 0,1 1 0,2 0 0,-1 0 0,0 0 0,1-1 0,0 0 0,-1 1 0,1-1 0,0-1 0,8 1 0,-7 0 0,0-1 0,0 0 0,-1-1 0,1 1 0,0-1 0,0 0 0,-1-1 0,1 1 0,0-1 0,-1 0 0,0 0 0,1-1 0,-1 0 0,0 0 0,5-3 0,-8 2-346,0 1 0,0-1-1,0 1 1,0-1 0,0 0 0,-1 0 0,1 0-1,-1 0 1,0 0 0,0 0 0,-1 0 0,1 0-1,-1 0 1,0 0 0,0 0 0,0 0 0,0 0-1,-1 0 1,-1-5 0,-7-17-7336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23734,'0'0'9033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11979,'0'0'14991,"48"-3"-13870,-35 8-929,2-2-993,-1-3-3843,-1-3-9161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64 186 10730,'9'-12'1474,"-6"8"-1384,42-64 3159,-41 62-2432,-1-1 0,0 1 0,-1-1 0,1 0 0,-1 1 0,0-1 0,-1 0 0,0-1 0,0 1 0,-1 0 0,0-11 0,0 18-758,0-1-1,0 1 1,0 0 0,0-1 0,0 1 0,0 0 0,0-1 0,0 1 0,0 0-1,0-1 1,-1 1 0,1 0 0,0-1 0,0 1 0,0 0 0,-1-1 0,1 1-1,0 0 1,0 0 0,-1-1 0,1 1 0,0 0 0,0 0 0,-1 0 0,1-1-1,0 1 1,-1 0 0,1 0 0,0 0 0,-1 0 0,1 0 0,0 0 0,-1 0-1,1 0 1,-1-1 0,1 1 0,0 0 0,-1 1 0,1-1 0,0 0 0,-1 0-1,1 0 1,0 0 0,-1 0 0,1 0 0,0 0 0,-1 0 0,1 1 0,0-1-1,-1 0 1,1 0 0,0 0 0,0 1 0,-1-1 0,1 0 0,0 0 0,0 1-1,-1-1 1,1 0 0,0 1 0,0-1 0,0 0 0,-1 1 0,-16 20 539,2 7-360,0 2 0,3 0-1,0 0 1,2 1-1,1 1 1,-5 34-1,4-2 227,3 0-1,2 72 1,5-123-464,2 36 0,-1-48 0,-1 1 0,0-1 0,0 0 0,1 1 0,-1-1 0,1 0 0,-1 0 0,1 1 0,-1-1 0,1 0 0,0 0 0,-1 0 0,1 0 0,0 0 0,0 0 0,0 0 0,0 0 0,0 0 0,0 0 0,0 0 0,0-1 0,1 1 0,-1 0 0,0-1 0,0 1 0,1-1 0,-1 0 0,3 1 0,-2-1 0,0-1 0,0 0 0,0 1 0,0-1 0,0 0 0,0 0 0,0 0 0,0-1 0,0 1 0,0 0 0,-1-1 0,1 1 0,0-1 0,-1 0 0,1 1 0,-1-1 0,0 0 0,0 0 0,1 0 0,-1 0 0,0 0 0,-1 0 0,1 0 0,0 0 0,0-3 0,17-58 0,-13 36 0,-2 0 0,0-30 0,-3 46 0,0 1 0,-1-1 0,0 0 0,-1 1 0,0-1 0,-1 1 0,0 0 0,-5-13 0,8 22 0,-1 0 0,1 0 0,-1 0 0,1 0 0,-1 0 0,1 0 0,-1 0 0,0 0 0,0 0 0,1 0 0,-1 0 0,0 0 0,0 0 0,0 0 0,0 1 0,0-1 0,0 0 0,0 1 0,0-1 0,0 1 0,-2-1 0,2 1 0,1 0 0,-1 1 0,0-1 0,1 0 0,-1 1 0,1-1 0,-1 1 0,1-1 0,-1 1 0,1-1 0,-1 1 0,1-1 0,-1 1 0,1-1 0,-1 1 0,1-1 0,0 1 0,-1 0 0,1-1 0,0 1 0,0 0 0,-1-1 0,1 1 0,0 0 0,0 0 0,-1 3 0,0-1 0,1 0 0,0 0 0,-1 0 0,1 0 0,0 1 0,0-1 0,1 0 0,-1 0 0,1 0 0,0 0 0,-1 0 0,1 0 0,1 0 0,-1 0 0,2 3 0,1-2 0,-1-1 0,1 0 0,0-1 0,1 1 0,-1-1 0,0 0 0,1 0 0,-1 0 0,1 0 0,0-1 0,0 0 0,-1 0 0,1 0 0,0 0 0,0-1 0,6 0 0,5 0 0,1 0 0,-1-1 0,29-6 0,-28 1 0,0 0 0,0-1 0,-1-1 0,0 0 0,0-1 0,24-18 0,12-7 0,-52 34 0,1 0 0,-1-1 0,1 1 0,-1 0 0,0 0 0,1 0 0,-1 0 0,0-1 0,1 1 0,-1 0 0,1 0 0,-1 0 0,0 0 0,1 0 0,-1 0 0,1 0 0,-1 0 0,0 0 0,1 0 0,-1 0 0,1 0 0,-1 0 0,0 0 0,1 1 0,-1-1 0,1 0 0,-1 0 0,0 0 0,1 0 0,-1 1 0,0-1 0,1 0 0,-1 1 0,0-1 0,1 0 0,-1 1 0,6 20 0,-6 39 0,0-44 0,-1-13 0,1 0 0,0-1 0,0 1 0,0-1 0,0 1 0,0 0 0,1-1 0,-1 1 0,1-1 0,0 1 0,0-1 0,0 1 0,0-1 0,0 0 0,0 1 0,1-1 0,-1 0 0,1 0 0,-1 0 0,4 2 0,-3-2 0,1-1 0,0-1 0,0 1 0,0 0 0,0-1 0,0 1 0,0-1 0,0 0 0,0 0 0,0 0 0,0 0 0,-1-1 0,1 1 0,0-1 0,0 0 0,0 0 0,0 0 0,4-2 0,10-5 0,-1 0 0,28-18 0,-35 20 0,-1 0 0,1 0 0,1 1 0,-1 0 0,1 0 0,0 1 0,0 1 0,0 0 0,0 0 0,0 1 0,1 0 0,17-1 0,-27 3-230,0 1 0,0-1 1,-1 0-1,1 0 0,0 1 0,0-1 1,-1 0-1,1 1 0,0-1 0,-1 1 1,1-1-1,0 1 0,-1-1 0,1 1 0,-1-1 1,1 1-1,-1 0 0,1-1 0,-1 1 1,1 0-1,-1-1 0,1 2 0,-1-1-156,1 0-1,-1 0 1,0-1-1,1 1 0,-1 0 1,1-1-1,-1 1 1,1 0-1,-1-1 0,1 1 1,-1-1-1,1 1 1,0-1-1,-1 1 1,1-1-1,0 1 0,0-1 1,-1 0-1,1 1 1,0-1-1,0 0 0,-1 0 1,1 0-1,0 1 1,0-1-1,0 0 1,0 0-1,0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13773,'0'0'13197,"-16"57"-15376,37-48-2433,9-4-3748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95 154 4004,'0'0'18503,"-5"9"-16213,-19 25-624,-22 32 1831,43-61-3369,1 0 1,-1 0-1,1 0 1,0 0-1,0 0 1,1 1-1,-1-1 1,1 0-1,1 1 1,-1-1-1,1 10 1,0-14-124,1 0 0,-1 1 0,1-1 0,-1 0 0,1 1 0,0-1 1,0 0-1,0 0 0,0 0 0,0 0 0,0 0 0,0 0 0,0 0 0,0 0 0,0 0 1,1 0-1,-1-1 0,0 1 0,1 0 0,-1-1 0,0 1 0,1-1 0,-1 0 0,1 1 0,-1-1 1,1 0-1,-1 0 0,1 0 0,-1 0 0,3 0 0,2 0 19,1 0-1,0 0 0,0-1 1,0 0-1,9-2 1,-5-1 26,-1-1 0,0 0 1,0 0-1,0-1 0,-1-1 1,0 1-1,0-1 0,-1-1 1,11-10-1,4-8 181,34-49 1,-46 60-232,0 0 0,-1-1 0,0-1 0,-2 1 0,0-1 0,-1 0 0,0-1 0,6-31 0,-13 49 0,0 0 0,0 1 0,0-1 0,0 0 0,0 0 0,0 0 0,0 0 0,0 1 0,-1-1 0,1 0 0,0 0 0,0 0 0,0 0 0,0 0 0,0 0 0,0 1 0,-1-1 0,1 0 0,0 0 0,0 0 0,0 0 0,0 0 0,0 0 0,-1 0 0,1 0 0,0 0 0,0 0 0,0 0 0,0 0 0,-1 0 0,1 0 0,0 0 0,0 0 0,0 0 0,0 0 0,-1 0 0,1 0 0,0 0 0,0 0 0,0 0 0,0 0 0,-1 0 0,1 0 0,0 0 0,0 0 0,0 0 0,0-1 0,0 1 0,-1 0 0,1 0 0,0 0 0,0 0 0,0 0 0,0 0 0,0-1 0,0 1 0,0 0 0,0 0 0,-1 0 0,1 0 0,0-1 0,0 1 0,0 0 0,0 0 0,0 0 0,0-1 0,-6 8 0,0 0 0,0 0 0,1 1 0,0 0 0,0 0 0,1 0 0,0 0 0,0 1 0,1-1 0,0 1 0,-1 10 0,-1 3 0,1 0 0,1 0 0,0 35 0,4-54-114,-1 0 1,0 0-1,1 0 1,0 0-1,0 0 0,0 0 1,0 0-1,0 0 1,0 0-1,1-1 0,-1 1 1,1 0-1,0-1 1,0 1-1,0-1 0,0 0 1,0 0-1,1 0 1,-1 0-1,1 0 0,-1 0 1,1 0-1,0-1 1,-1 1-1,1-1 0,0 0 1,0 0-1,0 0 1,0 0-1,0-1 0,0 1 1,5 0-1,0 0-617,0 0 1,0-1-1,0 0 0,0 0 0,0-1 0,0 0 1,0 0-1,0 0 0,0-1 0,-1-1 0,16-6 0,3-7-11541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7 260 19026,'0'0'10511,"-2"10"-9251,1-5-1178,0-1 0,0-1-1,0 1 0,1 0 1,0 0-1,-1 0 0,1-1 1,0 1-1,2 6 0,-2-9-53,1 1 0,0 0-1,-1 0 1,1-1-1,0 1 1,0-1 0,0 1-1,1-1 1,-1 1-1,0-1 1,0 0 0,1 1-1,-1-1 1,1 0-1,-1 0 1,1 0 0,0 0-1,-1 0 1,1 0 0,0-1-1,0 1 1,-1-1-1,1 1 1,0-1 0,3 1-1,5 0-3,0 1-1,0-2 1,0 1 0,0-1-1,0-1 1,0 0-1,0 0 1,-1-1-1,1 0 1,0-1 0,11-4-1,-16 4-16,0 1 0,1 0 0,-1-1 0,-1 0 0,1 0 0,0-1 0,-1 1 0,0-1 1,0 0-1,0 0 0,0 0 0,0-1 0,-1 0 0,0 1 0,0-1 0,0 0 0,-1 0 0,1-1 0,-1 1 0,-1 0 0,2-7 0,-4-4-136,-9 22-157,-11 22-137,17-21 430,1 1 0,0-1 0,0 1 0,0 0 0,1 0 0,0 0 0,0 0 1,1 0-1,0 11 0,1-17 4,0 1 1,0-1 0,0 0-1,1 1 1,-1-1 0,1 0-1,-1 1 1,1-1 0,0 0-1,0 0 1,0 0 0,0 0-1,0 0 1,1 0-1,-1 0 1,0 0 0,1 0-1,0 0 1,-1-1 0,1 1-1,0-1 1,0 1 0,0-1-1,0 0 1,0 1 0,0-1-1,0 0 1,0-1 0,1 1-1,-1 0 1,0-1-1,0 1 1,1-1 0,-1 1-1,1-1 1,1 0 0,8-1-1,1 1-1,-1-2 1,0 0 0,0 0 0,0-1 0,-1 0 0,1-1 0,-1-1 0,0 1 0,0-2 0,0 0-1,0 0 1,-1-1 0,-1 0 0,1-1 0,-1 0 0,16-17 0,-4 1 12,0 0 1,-2-2-1,0 0 0,-2-1 1,23-50-1,-35 68-23,-1-1 0,0 1 0,0-1 0,-1-1 0,0 1 0,-1 0 0,2-16 0,-8 25 0,-6 9 0,-6 13 0,7 0 0,0 0 0,1 0 0,2 0 0,0 1 0,1 0 0,1 0 0,-2 33 0,5-38 0,1 1 0,0-1 0,1 0 0,1 0 0,0 0 0,2 0 0,0-1 0,0 1 0,2-1 0,10 22 0,-1-19-173,-15-19 161,1 0 0,-1 0 0,0-1 0,1 1 1,-1 0-1,0 0 0,1 0 0,-1 0 0,0 0 0,0-1 0,1 1 0,-1 0 0,0 0 0,0 0 0,1-1 0,-1 1 1,0 0-1,0 0 0,1-1 0,-1 1 0,0 0 0,0-1 0,0 1 0,0 0 0,0 0 0,1-1 0,-1 1 0,0 0 1,0-1-1,0 1 0,0 0 0,0-1 0,0 1 0,0 0 0,0-1 0,0-5-144,0 1 1,0-1-1,0 1 0,0 0 0,-1-1 0,-2-7 1,-4-3 148,0 0 0,-2 0 1,0 1-1,0 0 0,-1 0 0,-1 1 1,-14-14-1,1 0 1016,24 27-1002,0 1 0,0 0-1,-1 0 1,1 0-1,0-1 1,0 1 0,0 0-1,0 0 1,-1 0 0,1-1-1,0 1 1,0 0-1,0 0 1,0-1 0,0 1-1,0 0 1,0-1 0,0 1-1,0 0 1,0 0-1,0-1 1,0 1 0,0 0-1,0 0 1,0-1-1,0 1 1,0 0 0,0-1-1,0 1 1,0 0 0,0 0-1,0-1 1,1 1-1,-1 0 1,0 0 0,0 0-1,0-1 1,0 1 0,1 0-1,-1 0 1,0-1-1,17-3 207,32 3 15,-37 2-210,35-1-289,9 1-1747,1-4-3519,-18-5-9122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17296,'0'0'13918,"0"10"-13198,-1 3-429,0-3-201,0 0 0,0 1 1,2-1-1,-1 0 1,4 20-1,-3-29-90,1 1 0,-1 0 0,0-1 0,1 1 0,-1-1 0,0 1 0,1-1 0,0 0 0,-1 1 0,1-1 0,0 0 0,0 0 0,0 0 0,-1-1 0,1 1 0,0 0 0,0-1 0,0 1 0,0-1 0,0 0 0,0 0 0,0 1 0,0-1 0,1 0 0,-1-1 0,0 1 0,0 0 0,0-1 0,0 1 0,0-1 0,2 0 0,6-2 0,0 1 0,0-1 0,0-1 0,16-8 0,32-27 0,-43 28 0,0 0 0,0 1 0,32-14 0,-47 23 0,1 1 0,-1 0 0,1 0 0,-1 0 0,1-1 0,0 1 0,-1 0 0,1 0 0,-1 0 0,1 0 0,0 0 0,-1 0 0,1 0 0,-1 0 0,1 0 0,0 0 0,-1 1 0,1-1 0,-1 0 0,1 0 0,-1 0 0,1 1 0,-1-1 0,1 0 0,-1 1 0,1-1 0,-1 0 0,1 1 0,-1-1 0,1 1 0,-1-1 0,0 1 0,1-1 0,-1 1 0,0-1 0,1 1 0,-1-1 0,0 1 0,0-1 0,1 2 0,2 34 0,-14 40 0,11-76 0,-1 5 0,0 0 0,0-1 0,0 1 0,1 0 0,-1 0 0,2 9 0,-1-13 0,1 0 0,-1 0 0,1 0 0,-1 0 0,1-1 0,-1 1 0,1 0 0,-1 0 0,1-1 0,0 1 0,0 0 0,-1-1 0,1 1 0,0 0 0,0-1 0,0 1 0,0-1 0,-1 0 0,1 1 0,0-1 0,0 0 0,0 1 0,0-1 0,0 0 0,0 0 0,0 0 0,0 0 0,0 0 0,0 0 0,0 0 0,0 0 0,0 0 0,0 0 0,0-1 0,0 1 0,0 0 0,1-2 0,6 0 0,0 0 0,0-1 0,-1 0 0,1 0 0,-1-1 0,0 0 0,0 0 0,8-8 0,52-48 0,-8 6 0,-58 54 0,-1-1 0,0 1 0,1-1 0,-1 1 0,0 0 0,1-1 0,-1 1 0,1-1 0,-1 1 0,1 0 0,-1-1 0,1 1 0,-1 0 0,1 0 0,-1-1 0,1 1 0,0 0 0,-1 0 0,1 0 0,-1 0 0,1 0 0,0 0 0,-1 0 0,1 0 0,-1 0 0,1 0 0,-1 0 0,1 0 0,0 0 0,-1 0 0,1 1 0,-1-1 0,1 0 0,-1 0 0,1 1 0,-1-1 0,1 0 0,-1 1 0,1-1 0,-1 0 0,1 1 0,0 0 0,0 2 0,0-1 0,-1 1 0,1 0 0,-1 0 0,1 0 0,-1-1 0,0 1 0,0 0 0,-1 5 0,-13 75 0,13-79 0,-2 9 0,2-9 0,-1 0 0,2 0 0,-1 0 0,0 0 0,1 1 0,-1-1 0,1 0 0,1 6 0,-1-10 0,1 0 0,-1 1 0,0-1 0,1 0 0,-1 0 0,1 0 0,-1 0 0,0 1 0,1-1 0,-1 0 0,1 0 0,-1 0 0,0 0 0,1 0 0,-1 0 0,1 0 0,-1 0 0,0 0 0,1 0 0,-1 0 0,1-1 0,-1 1 0,0 0 0,1 0 0,-1 0 0,1 0 0,-1-1 0,0 1 0,1 0 0,-1 0 0,0-1 0,1 1 0,-1 0 0,0 0 0,0-1 0,1 0 0,13-9 0,6-8-842,13-12-3824,2 1-3503,-7 9-7590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0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84 12011,'0'0'10490,"5"-10"-8370,17-32 100,-21 41-2118,-1 0-1,1 1 0,-1-1 1,0 0-1,1 1 0,-1-1 0,0 0 1,1 0-1,-1 1 0,0-1 1,0 0-1,0 0 0,1 1 1,-1-1-1,0 0 0,0 0 0,0 0 1,0 1-1,-1-1 0,1 0 1,0 0-1,0 0 0,0 1 0,-1-1 1,1 0-1,0 1 0,-1-1 1,1 0-1,0 1 0,-1-1 1,1 0-1,-1 1 0,1-1 0,-1 0 1,0 1-1,1-1 0,-1 1 1,1 0-1,-1-1 0,0 1 0,0-1 1,1 1-1,-1 0 0,0-1 1,-1 1-1,-35-2 876,32 3-795,-5 0-176,0 1-1,0 1 1,0 0 0,0 0-1,0 1 1,1 0 0,-1 1-1,1 0 1,1 1-1,-1-1 1,1 2 0,0-1-1,0 1 1,1 0 0,-1 1-1,2 0 1,-1 0-1,-7 12 1,13-18-6,0-1 0,0 0 0,0 1 0,1-1 0,-1 1 0,0-1 0,1 1 0,-1-1 0,0 1 0,1-1 0,0 1 0,-1-1 0,1 1 0,0 0 0,0-1 0,0 1 0,0 0 0,0-1 0,0 1 0,1-1 0,-1 1 0,0 0 0,1 1 0,0-2 0,1 0 0,-1 0 0,0 0 0,0 0 0,0 0 0,1-1 0,-1 1 0,0 0 0,1-1 0,-1 1 0,1 0 0,-1-1 0,0 0 0,1 1 0,-1-1 0,1 0 0,-1 0 0,1 0 0,2 0 0,4 0 0,1-1 0,-1 0 0,1-1 0,-1 1 0,0-2 0,1 1 0,12-7 0,-3-1 0,-1-1 0,0-1 0,0-1 0,-1 0 0,-1-1 0,0-1 0,-1 0 0,13-17 0,-38 47 0,1 1 0,-12 28 0,18-35 0,0-1 0,1 1 0,0 0 0,1 0 0,0 0 0,0 0 0,1 0 0,-1 13 0,3-21 0,-1 0 0,1 0 0,-1 0 0,1-1 0,0 1 0,0 0 0,-1 0 0,1-1 0,0 1 0,0-1 0,0 1 0,0-1 0,0 1 0,0-1 0,0 1 0,0-1 0,0 0 0,0 1 0,0-1 0,0 0 0,0 0 0,0 0 0,0 0 0,0 0 0,0 0 0,0 0 0,0 0 0,0 0 0,0-1 0,0 1 0,0 0 0,1-1 0,40-10 0,-17-1 0,-1-2 0,41-29 0,-42 27 0,0 0 0,43-20 0,-66 36 0,1 0 0,-1-1 0,0 1 0,1 0 0,-1 0 0,0 0 0,1 0 0,-1 0 0,0 0 0,1 0 0,-1 0 0,0 0 0,1 0 0,-1 0 0,0 0 0,1 0 0,-1 0 0,0 0 0,1 0 0,-1 0 0,0 0 0,1 0 0,-1 0 0,0 1 0,1-1 0,-1 0 0,0 0 0,0 0 0,1 1 0,-1-1 0,0 0 0,0 0 0,1 1 0,-1-1 0,0 0 0,0 1 0,0-1 0,1 0 0,-1 0 0,0 1 0,0-1 0,0 0 0,0 1 0,0-1 0,0 1 0,0-1 0,0 0 0,0 1 0,0-1 0,0 0 0,0 1 0,0-1 0,0 0 0,0 1 0,0-1 0,0 0 0,0 1 0,0-1 0,0 0 0,-1 1 0,1-1 0,0 0 0,0 1 0,-1-1 0,-16 46 0,14-41 0,0 0 0,0 0 0,1 0 0,0 1 0,0-1 0,1 1 0,-1-1 0,1 1 0,0-1 0,1 1 0,-1 0 0,1-1 0,0 1 0,2 10 0,-1-14 0,0-1 0,1 0 0,-1 1 0,0-1 0,1 0 0,-1 0 0,0 0 0,1 0 0,0 0 0,-1-1 0,1 1 0,0 0 0,-1-1 0,1 1 0,0-1 0,-1 1 0,1-1 0,0 0 0,0 0 0,0 0 0,-1 0 0,1 0 0,0 0 0,2-1 0,47-6 0,-31 1 0,-1-1 0,0 0 0,22-13 0,-24 11 0,1 0 0,0 2 0,28-9 0,-45 16 0,0 0 0,0 0 0,-1 0 0,1 0 0,0 0 0,-1 0 0,1 0 0,0 0 0,-1 0 0,1 0 0,0 0 0,-1 1 0,1-1 0,0 0 0,-1 1 0,1-1 0,0 0 0,-1 1 0,1-1 0,-1 1 0,1-1 0,-1 0 0,1 1 0,-1 0 0,1-1 0,-1 1 0,0-1 0,1 1 0,-1-1 0,0 1 0,1 0 0,-1-1 0,0 1 0,0 0 0,1-1 0,-1 1 0,0 0 0,0 0 0,0-1 0,0 1 0,0 0 0,0-1 0,0 1 0,0 0 0,-1-1 0,1 1 0,0 1 0,-8 45 0,5-33 0,3-9-1383,5-15-5530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20211,'0'0'6118,"-13"78"-3684,1-37-1729,1 5-481,4-6-160,7-3-352,0-9-1986,17-10-1218,2-12-1632,2-6-7753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7:5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11050,'0'0'18103,"1"12"-17398,-1 18-374,-2 1 0,-1-2 0,-1 1 0,-1 0 0,-17 50 0,12-43-300,1 1-1,1 0 1,-4 68-1,12-106-78,0 0-1,1 0 1,-1 0 0,0 0-1,0 0 1,0 0 0,0 0-1,0 0 1,0 0-1,0 0 1,1 0 0,-1 0-1,0 0 1,0 0-1,0 0 1,0 0 0,0 0-1,0 0 1,0 0-1,1 0 1,-1 0 0,0 0-1,0 0 1,0 0 0,0 0-1,0 0 1,0 0-1,0 0 1,1 0 0,-1 0-1,0 0 1,0 0-1,0 0 1,0 0 0,0 0-1,0 0 1,0 1-1,0-1 1,0 0 0,1 0-1,-1 0 1,0 0 0,0 0-1,0 0 1,0 0-1,0 1 1,0-1 0,0 0-1,0 0 1,0 0-1,0 0 1,0 0 0,0 0-1,0 0 1,0 1-1,0-1 1,0 0 0,0 0-1,0 0 1,0 0-1,0 0 1,0 0 0,0 1-1,0-1 1,0 0 0,9-14-1742,9-23-882,-8 7-2359,10-58-1,-8 15-2490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39 15375,'0'0'5055,"-9"8"-3106,8-8-1927,-3 4 57,0-1 0,-1 1-1,2-1 1,-1 1 0,0 0-1,1 1 1,0-1 0,0 1-1,0-1 1,0 1 0,1 0-1,-1 0 1,2 0 0,-1 0-1,0 0 1,1 1 0,0-1-1,0 0 1,0 10 0,3 4 419,1 1 1,1-1 0,1 0 0,1 0-1,0 0 1,1 0 0,18 31-1,6 19-377,-23-51-104,-2 2-1,0-1 0,5 29 1,-10-43-9,0 0-1,-1 1 1,0-1 0,1 0 0,-2 0 0,1 0-1,-1 1 1,1-1 0,-1 0 0,-1 0-1,1 0 1,-1 0 0,0 0 0,0-1 0,0 1-1,-1 0 1,0-1 0,-4 7 0,0-4 45,0 0 0,-1 0 0,0-1 0,0 0 0,0 0 0,-1-1 0,0 0 0,0-1 0,0 1 0,0-2 0,-1 0 0,1 0 0,-1 0 0,-18 1 0,27-3-26,0-1 0,0 0-1,0 0 1,0 0 0,0 0-1,0 0 1,0 0 0,0 0-1,0-1 1,1 1 0,-1 0-1,0 0 1,0-1 0,0 1-1,0-1 1,0 1 0,0-1-1,1 1 1,-1-1 0,0 1-1,0-1 1,1 0 0,-1 1 0,0-1-1,1 0 1,-1 0 0,1 1-1,-1-1 1,1 0 0,-1 0-1,0-1 1,1-1-4,0 0-1,-1 0 1,1 0 0,0 0 0,0 1 0,1-1-1,-1 0 1,1 0 0,-1 0 0,3-5-1,2-4-19,0-1 0,1 1 0,14-22 0,16-11 19,3 0 0,65-58 0,-54 56-12,54-66-1,-97 105 33,-1 1-1,0-1 1,-1-1-1,0 1 1,0-1-1,-1 0 1,0 0-1,0 0 1,-1-1 0,0 1-1,-1-1 1,0 1-1,0-1 1,-1 0-1,-1 0 1,1 0-1,-2-10 1,0 18-20,1 1 0,0-1 1,-1 1-1,1-1 1,-1 1-1,1-1 0,-1 1 1,0-1-1,0 1 0,0 0 1,1 0-1,-1-1 1,0 1-1,-1 0 0,1 0 1,0 0-1,0 0 1,0 0-1,-1 0 0,1 0 1,0 0-1,-1 1 0,1-1 1,-1 0-1,1 1 1,-1 0-1,1-1 0,-1 1 1,1 0-1,-1-1 0,0 1 1,1 0-1,-1 0 1,1 0-1,-1 1 0,1-1 1,-1 0-1,0 0 0,1 1 1,-1-1-1,1 1 1,-3 1-1,-2 0 63,-1 0-1,1 1 1,0-1 0,0 1-1,0 1 1,1-1 0,-1 1-1,-8 8 1,10-8-85,0 0 0,1 1 0,-1-1 0,1 1 0,0-1 0,1 1 0,-1 0 0,1 0 0,0 0 0,0 1 0,0-1 0,1 0 0,-1 7 0,2-10 0,0 1 0,0-1 0,0 1 0,1-1 0,-1 1 0,1-1 0,0 1 0,-1-1 0,1 1 0,0-1 0,0 0 0,1 0 0,-1 1 0,0-1 0,1 0 0,-1 0 0,1 0 0,0-1 0,0 1 0,0 0 0,0 0 0,0-1 0,0 0 0,0 1 0,0-1 0,0 0 0,1 0 0,-1 0 0,5 1 0,5 2-504,1 0-1,0-1 1,-1-1-1,24 2 1,-14-4-2841,0 0 1,24-4-1,5-6-16738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13 9961,'0'0'16699,"-11"-4"-15770,7 2-912,0 1 0,-1-1 0,1 1 0,0 0 0,-1 0 0,1 1 0,0-1 0,-1 1 0,1 0 0,-1 0 0,1 1 0,-1-1 0,1 1 0,0 0 0,-1 0 0,1 1 0,0-1 0,0 1 0,0 0 0,0 0 0,0 0 0,0 1 0,0-1 0,1 1 0,-1 0 0,-3 4 0,0-1-30,1 1-1,-1 0 1,1 1 0,0 0-1,-6 11 1,10-16-1,0 0-1,0 0 1,1 1-1,-1-1 0,1 0 1,0 1-1,0-1 1,0 1-1,1-1 1,-1 1-1,1-1 1,0 1-1,0 0 0,0-1 1,0 1-1,0 0 1,3 6-1,-2-9 4,0 1-1,0-1 1,1 0 0,-1 0-1,1 0 1,-1 0 0,1 0-1,-1 0 1,1 0-1,0 0 1,-1-1 0,1 1-1,0 0 1,0-1 0,-1 0-1,1 1 1,0-1-1,0 0 1,0 0 0,-1 0-1,1 0 1,0 0-1,0 0 1,2-1 0,46-8 71,-5-10 6,-37 14-90,1 1 0,0 0 0,0 1 1,16-4-1,-24 7 13,0 0 0,-1 0 1,1 0-1,0 0 1,0 0-1,0 0 0,-1 0 1,1 0-1,0 0 1,0 1-1,-1-1 0,1 0 1,0 1-1,0-1 1,-1 0-1,1 1 1,0-1-1,-1 1 0,1-1 1,0 1-1,-1-1 1,1 1-1,-1-1 0,1 1 1,-1 0-1,1-1 1,-1 1-1,0 0 0,1-1 1,-1 1-1,0 0 1,1 0-1,-1-1 0,0 1 1,0 0-1,0 0 1,1 1-1,0 35-117,-1-27 109,-2 17 371,-1 0 0,0-1 0,-2 1 0,-2-1 0,0 0 0,-1 0 0,-2-1 0,-1 0 0,0 0 0,-2-2 0,-1 1-1,-1-2 1,0 0 0,-26 27 0,38-46-297,-1 0-1,1 0 0,-1 0 1,0 0-1,0-1 0,0 1 0,0-1 1,-5 2-1,8-4-52,0 0 1,0 0 0,0 1-1,1-1 1,-1 0-1,0 0 1,0 0-1,0 0 1,0 0-1,0 0 1,0 0 0,0 0-1,0 0 1,1-1-1,-1 1 1,0 0-1,0-1 1,0 1-1,0 0 1,1-1 0,-1 1-1,0-1 1,0 1-1,1-1 1,-1 0-1,0 1 1,1-1-1,-1 0 1,1 1 0,-1-1-1,1 0 1,-1 0-1,1 1 1,-1-1-1,1 0 1,0 0-1,-1 0 1,1 0 0,0 1-1,0-1 1,0 0-1,0 0 1,0 0-1,0 0 1,0 0-1,0-1 1,-1-16-23,0 0 0,2 0 0,0 0 0,1 0-1,0 0 1,2 1 0,0-1 0,1 1 0,1 0 0,1 0 0,0 0 0,1 1 0,1 0 0,0 1-1,15-19 1,-12 18-2,1 0 0,0 2-1,1-1 1,0 2-1,1 0 1,1 1 0,0 0-1,1 1 1,0 1-1,1 1 1,-1 0 0,2 1-1,34-9 1,-49 15 23,0 1 1,0 0-1,0 1 1,0-1-1,0 1 1,0 0-1,0 0 1,0 0-1,7 1 0,-10 0 4,1 0-1,-1-1 0,0 1 1,0 0-1,0 0 0,0 0 0,0 0 1,0 0-1,0 0 0,0 0 1,-1 1-1,1-1 0,0 0 0,-1 0 1,1 1-1,0-1 0,-1 0 0,0 1 1,1-1-1,-1 0 0,0 1 1,0-1-1,0 1 0,0-1 0,0 1 1,0-1-1,0 0 0,-1 3 1,1 4 32,-2 0 1,1-1-1,-1 1 1,0 0-1,0-1 1,-1 1-1,0-1 1,-6 9 0,-13 39 120,23-55-158,-1 0 0,0 0 0,0 0 0,0 1 0,0-1 0,0 0 0,0 0 0,1 0 0,-1 0 0,0 1 0,0-1 0,0 0 0,1 0 0,-1 0 0,0 0 0,0 0 0,0 0 0,1 1 0,-1-1 0,0 0 0,0 0 0,0 0 0,1 0 0,-1 0 0,0 0 0,0 0 0,1 0 0,-1 0 0,0 0 0,0 0 0,1 0 0,-1 0 0,0 0 0,0 0 0,0-1 0,1 1 0,-1 0 0,0 0 0,0 0 0,1 0 0,-1 0 0,0 0 0,0-1 0,0 1 0,0 0 0,1 0 0,-1 0 0,0 0 0,0-1 0,0 1 0,0 0 0,15-9 0,-5 1 0,0-1 0,-1 0 0,1-1 0,-2 0 0,1 0 0,-1-1 0,-1 0 0,0-1 0,-1 1 0,0-1 0,-1-1 0,0 1 0,-1-1 0,0 0 0,-1 0 0,-1 0 0,0 0 0,1-16 0,-7 15 0,-3 13 0,6 2 0,0 0 0,0 0 0,0 0 0,0 0 0,0 0 0,0 1 0,0-1 0,1 0 0,-1 0 0,0 1 0,1-1 0,-1 1 0,1-1 0,-1 0 0,1 2 0,-1-1-102,0 0 0,1 0 0,-1 0-1,1 0 1,0 0 0,-1 0 0,1 0 0,0 0-1,0 0 1,1 0 0,-1 0 0,0 1 0,1-2 0,-1 1-1,1 0 1,0 0 0,-1 0 0,1 0 0,0 0 0,0 0-1,0-1 1,0 1 0,1 0 0,-1-1 0,0 1 0,1-1-1,-1 1 1,1-1 0,-1 0 0,1 0 0,0 0 0,2 1-1,3 1-624,1-2-1,-1 1 0,1-1 0,0 0 1,0-1-1,0 0 0,8 0 0,1-1-258,25 0-4625,2-9-2909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191 223 14221,'0'0'4042,"-11"3"-749,-5 3-2112,-1 2-1,1 0 0,-29 19 1,36-22-752,1 1 0,-1 1 0,1 0 0,1 0 0,-1 0 0,1 1 0,1 0 0,-1 0 0,-7 14 0,14-21-422,0-1 0,0 0 0,-1 0 0,1 1 0,0-1 0,0 0 1,0 1-1,-1-1 0,1 0 0,0 1 0,0-1 0,0 1 0,0-1 1,0 0-1,0 1 0,0-1 0,0 0 0,0 1 0,0-1 0,0 1 1,0-1-1,0 0 0,0 1 0,0-1 0,0 0 0,0 1 0,1-1 1,-1 0-1,0 1 0,0-1 0,0 0 0,0 1 0,1-1 0,-1 0 0,0 0 1,0 1-1,1-1 0,-1 0 0,0 0 0,1 1 0,-1-1 0,0 0 1,1 0-1,21-1 249,24-16 289,2-13-170,31-18-220,-72 44-158,0 1 1,1 0-1,-1 0 1,1 0-1,0 1 1,0 0-1,0 1 1,11-1-1,-18 2-2,0 1-1,0-1 1,0 1-1,0 0 1,-1-1-1,1 1 1,0 0-1,-1-1 1,1 1-1,0 0 1,-1 0-1,1 0 1,-1-1-1,1 1 1,-1 0-1,1 0 1,-1 0-1,0 0 1,1 0-1,-1 0 1,0 0-1,0 0 1,0 0-1,0 0 1,0 0-1,0 0 1,0 0-1,0 0 1,0 0-1,-1 0 1,1 0-1,0 0 1,0 0-1,-1 0 1,0 1-1,-11 42 23,-31 48 242,29-68-159,2 1-1,1 0 1,1 1 0,-8 32 0,18-58-100,0 0 0,0 0 0,0 0 0,0 0 0,0 0 1,0 0-1,0 0 0,1 0 0,-1 0 0,0 0 0,0 0 0,0 1 0,0-1 0,0 0 0,0 0 0,0 0 1,1 0-1,-1 0 0,0 0 0,0 0 0,0 0 0,0 0 0,0 0 0,0 0 0,0 0 0,0 0 1,0 1-1,0-1 0,0 0 0,0 0 0,1 0 0,-1 0 0,0 0 0,0 0 0,0 0 0,0 0 0,0 1 1,0-1-1,0 0 0,0 0 0,0 0 0,0 0 0,0 0 0,0 0 0,0 0 0,0 1 0,0-1 0,0 0 1,11-16 3,12-27-50,-3-11-56,5-13-33,62-122 0,-76 170 163,1 0 1,1 1-1,0 1 1,1-1-1,1 2 0,1 0 1,0 1-1,1 1 1,1 0-1,28-16 1,-40 27-19,0 0 1,0 0-1,0 1 0,0-1 0,1 1 1,9-2-1,-15 4-9,0 0 0,0 0 0,0 0-1,0 0 1,0 0 0,0 0 0,0 0 0,0 1 0,0-1 0,0 0-1,0 0 1,0 1 0,0-1 0,0 0 0,0 1 0,0-1 0,-1 1-1,1-1 1,0 1 0,1 0 0,-2 1-1,1-1 1,-1 0-1,1 0 0,-1 1 1,1-1-1,-1 0 0,0 1 1,1-1-1,-1 1 0,0-1 0,0 0 1,0 1-1,0-1 0,0 0 1,0 1-1,-1-1 0,1 1 1,-1 1-1,-6 15 0,-1 0 0,0-1 0,-1 0 0,-1-1 0,0 0 0,-2 0 0,-23 25 0,-11 16 0,47-50 0,10-7 0,10-5 0,-11 2 0,5-3 0,1 1 0,-1 0 0,1 1 0,0 1 0,-1 1 0,1 0 0,1 1 0,-1 1 0,18 1 0,-32-1 0,0 1 0,-1-1 0,1 0 0,0 1 0,-1 0 0,1-1 0,-1 1 0,1 0 0,-1-1 0,0 1 0,1 0 0,-1 0 0,0 0 0,1 0 0,-1 1 0,0-1 0,0 0 0,0 0 0,0 1 0,0-1 0,0 1 0,0-1 0,-1 0 0,1 1 0,0 0 0,-1-1 0,0 1 0,1-1 0,-1 1 0,0 0 0,1-1 0,-1 1 0,0 0 0,0-1 0,-1 1 0,1 0 0,-1 2 0,0 1 0,0-1 0,0 1 0,-1-1 0,0 1 0,0-1 0,0 0 0,0 1 0,-1-1 0,1 0 0,-1-1 0,0 1 0,-4 3 0,-2 1 0,-1 0 0,0-1 0,0-1 0,0 0 0,-1 0 0,0-1 0,0-1 0,-1 1 0,1-2 0,-1 0 0,0 0 0,0-1 0,0 0 0,-24-1 0,34-1-5,-1-1 0,1 1-1,0-1 1,-1 0 0,1 0 0,0 0-1,0 0 1,0-1 0,0 1 0,0-1 0,0 1-1,0-1 1,0 1 0,0-1 0,1 0-1,-1 0 1,1 0 0,-1 0 0,1 0-1,0 0 1,0 0 0,0-1 0,0 1 0,0 0-1,1-1 1,-1 1 0,0-1 0,1 1-1,0 0 1,0-1 0,0 1 0,0-1 0,0 1-1,0-1 1,1 1 0,-1-1 0,1 1-1,-1 0 1,1-1 0,0 1 0,0 0-1,0 0 1,0-1 0,1 1 0,-1 0 0,0 0-1,3-2 1,33-19-4254,4 6-4480,-34 15 7158,28-11-9566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20 204 20179,'0'0'10276,"-4"9"-9251,-12 29-261,16-38-754,0 1 1,0 0-1,0 0 0,1-1 1,-1 1-1,0 0 0,0 0 1,1-1-1,-1 1 0,0 0 1,1-1-1,-1 1 0,0 0 1,1-1-1,-1 1 1,1-1-1,-1 1 0,1-1 1,0 1-1,-1-1 0,1 1 1,-1-1-1,1 1 0,0-1 1,0 0-1,-1 1 0,1-1 1,0 0-1,-1 0 0,1 0 1,0 1-1,0-1 1,-1 0-1,1 0 0,0 0 1,0 0-1,-1 0 0,3-1 1,31 0 107,-32 1-117,2-1-1,0 0 0,1 0 0,-1 0 0,0 0 0,1-1 0,-1 0 0,0 0 0,0 0 0,-1 0 0,1-1 0,0 1 0,-1-1 0,0 0 0,1 0 0,-1 0 0,0-1 0,-1 1 0,6-8 0,-5 5 0,1-1 0,-1 0 0,0 1 0,0-1 0,-1 0 0,0 0 0,0-1 0,-1 1 0,0 0 0,0-13 0,-1 19 0,1 0 0,-2 0 0,1 0 0,0 0 0,0-1 0,0 1 0,0 0 0,-1 0 0,1 0 0,0 0 0,-1 0 0,1 0 0,-1-1 0,0 1 0,1 0 0,-1 0 0,0 1 0,1-1 0,-1 0 0,0 0 0,0 0 0,0 0 0,0 1 0,0-1 0,0 0 0,0 1 0,0-1 0,0 1 0,0-1 0,0 1 0,0 0 0,0-1 0,0 1 0,-1 0 0,1 0 0,0 0 0,0-1 0,0 1 0,-1 1 0,1-1 0,0 0 0,0 0 0,0 0 0,0 1 0,-3 0 0,0 0 0,-1 0 0,1 1 0,-1-1 0,1 1 0,0 0 0,0 0 0,0 1 0,0-1 0,0 1 0,-6 5 0,4-1 0,0 1 0,1 0 0,0 0 0,0 0 0,-5 11 0,9-18 0,0 1 0,1-1 0,-1 1 0,0-1 0,0 1 0,1-1 0,-1 1 0,1-1 0,0 1 0,-1 0 0,1-1 0,0 1 0,0 0 0,0-1 0,0 1 0,0 0 0,0-1 0,1 1 0,-1 0 0,0-1 0,1 1 0,-1 0 0,1-1 0,0 1 0,0-1 0,-1 1 0,1-1 0,0 0 0,0 1 0,0-1 0,1 0 0,-1 0 0,0 0 0,0 1 0,1-1 0,-1-1 0,3 3 0,11 1 0,1-1 0,0 0 0,0-1 0,0-1 0,0-1 0,0 0 0,18-2 0,14 0 0,83-1 0,-129 2 0,-1-1 0,1 1 0,-1-1 0,0 1 0,1-1 0,-1 0 0,0 0 0,0 1 0,0-1 0,-1 0 0,1 0 0,0 0 0,-1 0 0,1 0 0,-1 0 0,1 0 0,-1 0 0,0-3 0,0 3 0,3-24 0,-1-1 0,-1 0 0,-3-30 0,0-6 0,2 62 0,1 1 0,-1-1 0,1 0 0,-1 1 0,1-1 0,-1 1 0,1-1 0,0 1 0,-1-1 0,1 1 0,0-1 0,0 1 0,-1 0 0,1-1 0,0 1 0,0 0 0,0 0 0,-1-1 0,1 1 0,0 0 0,0 0 0,0 0 0,0 0 0,0 0 0,-1 0 0,3 1 0,28 0 0,-28-1 0,1 0-255,-1 0 0,1 1-1,-1-1 1,1 1 0,-1 0 0,0 0-1,1 0 1,-1 1 0,0-1 0,1 1-1,-1 0 1,0 0 0,0 0 0,-1 0-1,5 4 1,-7-3-5179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14414,'0'0'14766,"72"2"-13133,-32-7-1056,7-1-481,7-2-384,-5-5-2819,5-3-6887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213 317 3748,'0'0'27732,"-13"-6"-26915,6 3-697,3 1-105,1 0 0,-1 0 1,1 1-1,-1-1 0,1 1 0,-1 0 0,0 0 1,0 0-1,0 0 0,0 1 0,0-1 1,1 1-1,-1 0 0,0 1 0,0-1 0,0 1 1,0-1-1,0 1 0,0 0 0,1 0 1,-1 1-1,-4 2 0,0 0-15,1 0 0,0 1 0,0 0 0,1 0 0,0 1 0,0 0 0,0 0 0,0 0 0,1 1 0,0 0 0,0 0 0,1 0 0,0 1 0,1-1 0,-1 1 0,1 0 0,1 0 0,-1 0 0,-1 15 0,4-21 0,-1-1 0,1 1 0,0-1 0,0 0 0,0 1 0,1-1 0,-1 0 0,0 1 0,0-1 0,1 1 0,-1-1 0,1 0 0,-1 0 0,1 1 0,0-1 0,-1 0 0,1 0 0,0 0 0,0 1 0,0-1 0,0 0 0,0 0 0,0 0 0,0-1 0,0 1 0,0 0 0,0 0 0,2 0 0,0 0 0,0 0 0,1 0 0,-1-1 0,0 0 0,1 1 0,-1-1 0,1 0 0,-1-1 0,0 1 0,1-1 0,4-1 0,6-2 0,0 0 0,-1-1 0,1-1 0,21-13 0,-4-1 0,-2-2 0,0-1 0,-1-2 0,-1 0 0,-2-2 0,-1-1 0,-1-1 0,-1 0 0,-1-2 0,-2-1 0,-1 0 0,17-45 0,-25 43 0,-10 22 0,-6 13 0,-5 11 0,-5 13 0,1 1 0,1 0 0,1 1 0,2 1 0,0 0 0,2 0 0,1 1 0,2 0 0,0 0 0,-1 36 0,7-61 0,0-1 0,0 1 0,0 0 0,0 0 0,1 0 0,-1 0 0,1 0 0,0-1 0,0 1 0,0 0 0,1-1 0,-1 1 0,1-1 0,0 1 0,0-1 0,0 0 0,1 0 0,-1 0 0,1 0 0,-1 0 0,1 0 0,4 2 0,-3-3 0,1 1 0,0-1 0,1 0 0,-1 0 0,0-1 0,0 0 0,1 1 0,-1-2 0,1 1 0,-1-1 0,1 0 0,-1 0 0,1 0 0,-1-1 0,7-1 0,-2-1 0,1 0 0,-1-1 0,-1 0 0,1 0 0,0-1 0,-1 0 0,0-1 0,0 0 0,-1 0 0,13-12 0,-16 13 0,1 0 0,-1-1 0,0 1 0,-1-1 0,1 0 0,-1 0 0,0 0 0,-1-1 0,1 1 0,-1-1 0,-1 0 0,1 0 0,-1 0 0,0 0 0,1-14 0,-3 20 0,0 1 0,0 0 0,0-1 0,0 1 0,0 0 0,0-1 0,-1 1 0,1 0 0,0-1 0,0 1 0,0 0 0,-1-1 0,1 1 0,0 0 0,-1-1 0,1 1 0,0 0 0,0 0 0,-1 0 0,1-1 0,0 1 0,-1 0 0,1 0 0,0 0 0,-1 0 0,1-1 0,-1 1 0,1 0 0,0 0 0,-1 0 0,1 0 0,0 0 0,-1 0 0,1 0 0,-1 0 0,1 0 0,0 0 0,-1 0 0,1 1 0,0-1 0,-1 0 0,1 0 0,-1 0 0,1 0 0,0 1 0,-1-1 0,1 0 0,-1 1 0,-18 9 0,9-1 0,1 0 0,0 1 0,0 0 0,2 0 0,-1 0 0,1 1 0,0 0 0,1 1 0,1-1 0,0 1 0,0 0 0,-4 18 0,9-28 0,0-1 0,0 1 0,0-1 0,0 0 0,0 1 0,0-1 0,0 1 0,1-1 0,-1 0 0,0 1 0,1-1 0,-1 0 0,1 1 0,-1-1 0,1 0 0,0 0 0,0 1 0,-1-1 0,1 0 0,0 0 0,0 0 0,0 0 0,0 0 0,0 0 0,0 0 0,1-1 0,-1 1 0,0 0 0,0-1 0,0 1 0,1 0 0,-1-1 0,0 0 0,1 1 0,-1-1 0,1 0 0,-1 1 0,0-1 0,1 0 0,-1 0 0,1 0 0,2-1 0,9 1 0,1-1 0,-1 0 0,21-5 0,-25 5 0,35-8 0,12-2 0,1 2 0,77-1 0,-108 13 0,-25-2 0,0-1 0,0 1 0,-1-1 0,1 0 0,0 1 0,-1-1 0,1 1 0,-1 0 0,1-1 0,0 1 0,-1-1 0,1 1 0,-1 0 0,0 0 0,1-1 0,-1 1 0,1 0 0,-1 0 0,0-1 0,0 1 0,0 0 0,1 0 0,-1 0 0,0-1 0,0 1 0,0 0 0,0 1 0,0-2 0,-1 1 0,1-1 0,0 0 0,0 1 0,0-1 0,-1 1 0,1-1 0,0 0 0,-1 1 0,1-1 0,0 0 0,-1 1 0,1-1 0,0 0 0,-1 0 0,1 1 0,-1-1 0,1 0 0,0 0 0,-1 0 0,1 1 0,-1-1 0,1 0 0,-1 0 0,1 0 0,-1 0 0,1 0 0,-1 0 0,1 0 0,-1 0 0,1 0 0,0 0 0,-1 0 0,1 0 0,-1-1 0,1 1 0,-1 0 0,1 0 0,0 0 0,-1-1 0,1 1 0,-1 0 0,-22-11 0,12-1 0,0-1 0,1 0 0,0-1 0,1 0 0,0 0 0,1-1 0,1 0 0,0-1 0,1 1 0,1-1 0,-4-19 0,9 34 5,0 0 0,0 0 0,0 1 0,0-1 0,0 0-1,1 1 1,-1-1 0,0 0 0,0 1 0,1-1 0,-1 1 0,1-1 0,-1 0 0,0 1 0,1-1-1,-1 1 1,1-1 0,-1 1 0,1-1 0,-1 1 0,1 0 0,0-1 0,-1 1 0,1 0 0,-1-1 0,1 1-1,0 0 1,-1 0 0,1-1 0,0 1 0,-1 0 0,1 0 0,0 0 0,0 0 0,-1 0 0,2 0 0,35 0-850,-24 1-398,34-3-7101,8-6-6774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186 232 5317,'2'-6'2082,"-1"1"-1,1 0 1,-1 0-1,0-1 1,0 1-1,0-10 1,-1 10-1351,0 1 1,-1-1-1,1 1 0,-1-1 0,0 1 1,0 0-1,0-1 0,-3-4 0,3 7-635,0 0-1,-1 0 1,1 0-1,0 0 1,-1 0-1,1 0 1,-1 0-1,0 1 1,1-1-1,-1 1 1,0-1-1,0 1 1,0 0-1,0 0 1,0 0-1,0 0 1,0 0-1,-1 0 1,1 1-1,0-1 1,-1 1-1,1-1 1,0 1-1,0 0 1,-1 0-1,1 0 1,-1 0-1,1 0 1,0 1-1,0-1 1,-1 1-1,1-1 1,0 1-1,0 0 1,0 0-1,-1 0 1,1 0-1,-2 2 1,-5 3-49,1 0-1,1 0 1,-1 0 0,1 1 0,0 0 0,1 1-1,-1-1 1,2 1 0,-1 1 0,1-1-1,0 1 1,1 0 0,0 0 0,0 0 0,1 0-1,0 1 1,1-1 0,0 1 0,0 0-1,0 16 1,2-25-41,1 0-1,-1 0 0,0 0 1,0 0-1,1 1 0,-1-1 1,0 0-1,1 0 1,-1 0-1,1 0 0,-1 0 1,1 0-1,0 0 0,-1 0 1,1 0-1,0-1 1,0 1-1,0 0 0,-1 0 1,1-1-1,0 1 0,0 0 1,0-1-1,0 1 1,0-1-1,0 1 0,1-1 1,-1 0-1,0 1 1,0-1-1,0 0 0,0 0 1,0 0-1,1 0 0,-1 0 1,0 0-1,0 0 1,0 0-1,0 0 0,0 0 1,2-1-1,3 0 25,1-1-1,-1 1 1,0-1-1,0 0 1,0-1-1,10-4 1,3-7-4,0 0 0,-1-1 0,0-1-1,-1-1 1,-1 0 0,-1-1 0,0-1 0,-1 0 0,-2-1 0,0 0 0,0-1 0,-2 0 0,-1-1 0,11-37 0,-38 95 375,-11 37-33,24-57-368,0 0 0,0 0 0,2 0 0,0 0 0,0 1 0,2-1 0,0 1 0,1-1 0,3 26 0,-2-40 0,0 1 0,0-1 0,0 1 0,0-1 0,0 1 0,0-1 0,1 0 0,-1 0 0,1 0 0,0 0 0,-1 0 0,1 0 0,0 0 0,0-1 0,0 1 0,1-1 0,-1 1 0,0-1 0,0 0 0,1 0 0,-1 0 0,1 0 0,-1 0 0,1 0 0,-1-1 0,1 1 0,-1-1 0,1 0 0,0 0 0,-1 0 0,5 0 0,-1-1 0,-1 1 0,0-1 0,1 0 0,-1 0 0,0-1 0,0 1 0,1-1 0,-1 0 0,-1-1 0,1 1 0,0-1 0,0 0 0,-1 0 0,6-6 0,-3 2 0,-1-1 0,0 0 0,-1 0 0,0-1 0,0 0 0,-1 0 0,0 0 0,-1 0 0,0-1 0,0 1 0,-1-1 0,0 1 0,-1-1 0,0 0 0,0-13 0,-5 15 0,-6 15 0,-7 16 0,10-12 0,1 1 0,1-1 0,-1 1 0,2 0 0,-1 1 0,2-1 0,0 1 0,0-1 0,0 15 0,3-27 0,0 1 0,0 0 0,0-1 0,0 1 0,0 0 0,0-1 0,0 1 0,0 0 0,1-1 0,-1 1 0,0 0 0,0-1 0,1 1 0,-1-1 0,0 1 0,1-1 0,-1 1 0,1 0 0,-1-1 0,1 0 0,-1 1 0,1-1 0,-1 1 0,1-1 0,-1 0 0,1 1 0,-1-1 0,1 0 0,0 1 0,-1-1 0,1 0 0,1 0 0,27-2 0,27-21 0,-53 21 0,5-3 0,0 0 0,1 0 0,-1 1 0,1 0 0,0 1 0,0 0 0,1 0 0,-1 1 0,15-2 0,-22 4 0,-1 0 0,1 1 0,-1-1 0,0 1 0,1-1 0,-1 1 0,0-1 0,0 1 0,1 0 0,-1 0 0,0-1 0,0 1 0,0 0 0,0 0 0,0 0 0,0 0 0,0 0 0,0 1 0,0-1 0,-1 0 0,1 0 0,0 0 0,-1 1 0,1-1 0,0 3 0,11 44 0,-7-27 0,-5-18 0,23 52 0,-22-53 0,-1-1 0,1 1 0,0-1 0,0 1 0,1 0 0,-1-1 0,0 0 0,0 1 0,1-1 0,-1 0 0,1 0 0,-1 0 0,1 0 0,0 0 0,-1 0 0,1 0 0,0 0 0,0-1 0,-1 1 0,1-1 0,0 1 0,0-1 0,0 0 0,0 0 0,0 0 0,-1 0 0,1 0 0,3 0 0,-3-1 0,0 0 0,0 0 0,-1-1 0,1 1 0,-1 0 0,1-1 0,-1 1 0,1-1 0,-1 1 0,0-1 0,1 1 0,-1-1 0,0 0 0,0 0 0,0 0 0,-1 0 0,1 0 0,0 0 0,-1 0 0,1 0 0,-1 0 0,0 0 0,1-3 0,2-55 0,-3 54 0,0-4 0,-1 1 0,1 0 0,-2 0 0,1 0 0,-1 0 0,0 0 0,-1 0 0,0 0 0,-1 1 0,0-1 0,0 1 0,-1 0 0,0 0 0,0 1 0,-11-12 0,11 15 0,5 8 0,9 8 0,34 7-2432,28-6-7121,-31-10-1300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131 276 11979,'0'0'6620,"-11"1"-2696,6 0-3670,-1-1 1,1 1 0,-1 0 0,1 1-1,0-1 1,-1 1 0,1 0 0,0 1 0,0-1-1,1 1 1,-1 0 0,0 0 0,1 1-1,0-1 1,0 1 0,0 0 0,0 0-1,1 0 1,-1 0 0,1 1 0,0 0 0,0-1-1,1 1 1,-1 0 0,1 0 0,0 1-1,1-1 1,-2 9 0,2-12-213,0 0 0,1 0 0,-1 0 0,1 0 1,0 0-1,0 1 0,0-1 0,0 0 0,0 0 0,0 0 0,0 1 0,1-1 1,-1 0-1,1 0 0,0 0 0,0 0 0,0 0 0,0 0 0,0 0 0,0 0 1,0 0-1,0-1 0,1 1 0,-1 0 0,1-1 0,-1 1 0,3 1 0,1-1-26,1 0 0,-1 0-1,0-1 1,0 0-1,1 0 1,-1 0-1,1-1 1,-1 0-1,0 0 1,7-1 0,0 0-8,1-1 0,-1-1 0,0 0 0,0-1 1,-1 0-1,1 0 0,-1-2 0,0 1 0,0-1 1,0-1-1,-1 0 0,0 0 0,-1-1 0,1-1 1,-1 1-1,-1-1 0,14-19 0,-7 7-5,0-1-1,-1 0 0,-1-1 0,-1-1 0,-1 0 1,-2 0-1,10-37 0,-18 59 2,2-9 7,-1 0-1,0-1 1,0 0-1,-1-13 0,0 24-5,-1 0 0,0 0-1,0 0 1,0 0-1,0-1 1,0 1-1,0 0 1,0 0 0,-1 0-1,1 0 1,0-1-1,-1 1 1,1 0 0,-1 0-1,1 0 1,-1 0-1,0 0 1,1 0 0,-1 0-1,0 0 1,0 0-1,1 0 1,-1 1 0,0-1-1,0 0 1,0 0-1,0 1 1,0-1 0,0 1-1,0-1 1,0 1-1,0-1 1,-1 1 0,1 0-1,0-1 1,0 1-1,0 0 1,0 0-1,-1 0 1,1 0 0,0 0-1,0 0 1,0 0-1,0 0 1,-1 1 0,1-1-1,0 0 1,0 1-1,0-1 1,0 1 0,0-1-1,0 1 1,-2 0-1,-8 5 67,-1 1 0,1 0 0,0 0-1,1 1 1,0 0 0,0 1-1,-11 12 1,0 3 164,-34 49 0,34-32-235,21-40 0,0-1 0,0 1 0,0 0 0,-1 0 0,1-1 0,0 1 0,0 0 0,0 0 0,1-1 0,-1 1 0,0 0 0,0 0 0,0-1 0,1 1 0,-1 0 0,0 0 0,1-1 0,-1 1 0,0 0 0,1-1 0,-1 1 0,1-1 0,-1 1 0,1 0 0,-1-1 0,1 1 0,-1-1 0,1 0 0,0 1 0,-1-1 0,1 1 0,0-1 0,-1 0 0,1 1 0,0-1 0,0 0 0,-1 0 0,1 0 0,0 0 0,0 0 0,-1 1 0,1-1 0,0-1 0,0 1 0,0 0 0,-1 0 0,2 0 0,20-1-69,0-1-1,0-1 1,24-6-1,-24 4-67,1 1 0,39-1 0,-60 4 141,0 1 0,0 0-1,0 0 1,0 1 0,0-1-1,0 0 1,0 1 0,0-1-1,-1 1 1,1-1-1,0 1 1,0 0 0,0 0-1,-1 0 1,1 0 0,0 0-1,-1 0 1,1 0 0,-1 1-1,1-1 1,-1 0 0,0 1-1,1 0 1,-1-1 0,0 1-1,0 0 1,0-1-1,0 1 1,0 0 0,-1 0-1,1 0 1,-1 0 0,1 0-1,-1-1 1,0 1 0,1 0-1,-1 0 1,0 0 0,-1 3-1,1 10 85,-2-1-1,0 1 1,-1 0-1,-7 21 0,0 5 19,9-31-2308,2-6-5130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54 14798,'0'0'12476,"-1"-9"-10314,1 7-2045,0 0-1,0 0 1,0 0 0,0 0-1,-1 0 1,1 0 0,-1 0-1,1 0 1,-1 0 0,0 0-1,0 0 1,0 1 0,0-1-1,0 0 1,0 0 0,0 1-1,-3-3 1,1 2-32,0 1-1,0 0 1,-1 0-1,1 0 1,0 0-1,0 0 1,-1 1-1,1-1 0,-1 1 1,1 0-1,0 0 1,-1 0-1,-5 2 1,0-1-79,-1 1 0,0 1 0,1-1 0,0 2 0,-1-1 0,1 1 0,1 1 0,-1 0 0,-9 6 0,12-7-7,1-1 1,0 1-1,0 0 0,0 1 0,1-1 1,-1 1-1,1 0 0,0 0 0,1 0 1,-1 0-1,1 1 0,0 0 0,0-1 1,1 1-1,-3 8 0,5-13 1,0-1 0,0 1 0,0 0 0,0 0 0,0-1 0,0 1 0,1 0 0,-1 0 0,0-1 0,0 1 0,1 0 0,-1 0 0,0-1 0,1 1 0,-1 0 0,1-1 0,-1 1 0,1 0 0,-1-1 0,1 1 0,-1-1 0,1 1 0,0-1 0,-1 1 0,1-1 0,0 0 0,-1 1 0,1-1 0,0 0 0,0 1 0,-1-1 0,1 0 0,0 0 0,0 0 0,0 0 0,-1 0 0,1 0 0,0 0 0,1 0 0,42 0 0,-29-1 0,18 0-125,51 1-562,-80 0 659,-1 0 1,1 1-1,0-1 1,0 1-1,-1 0 0,1 0 1,0 0-1,-1 1 1,1-1-1,-1 1 1,0 0-1,1 0 1,-1 0-1,0 0 1,0 1-1,0-1 1,2 4-1,-4-5 44,0 1 0,0 0 0,-1-1 0,1 1 0,0 0 0,-1 0 0,1 0 0,-1-1 1,1 1-1,-1 0 0,0 0 0,0 0 0,0 0 0,0 0 0,0-1 0,-1 1 0,1 0 0,0 0 0,-1 0 0,1 0 0,-1-1 0,0 1 0,0 0 0,0 0 0,0-1 0,0 1 0,0-1 0,0 1 1,0-1-1,0 1 0,-1-1 0,1 0 0,0 0 0,-1 0 0,0 1 0,1-1 0,-1-1 0,-2 2 0,-7 5 155,0 0-1,0-1 1,-25 8-1,27-10-170,0-1 0,-1 0 0,0-1 0,1 0 0,-1 0 0,0-1 0,0-1 0,0 1 0,0-2 0,-10 0 0,19 1-7,1 0 1,-1-1-1,0 1 1,1 0-1,-1 0 1,0-1-1,0 1 1,1 0-1,-1-1 1,1 1-1,-1 0 0,0-1 1,1 1-1,-1-1 1,1 1-1,-1-1 1,1 1-1,-1-1 1,1 0-1,-1 1 1,1-1-1,0 0 1,-1 1-1,1-1 0,0 0 1,0 1-1,-1-1 1,1 0-1,0 1 1,0-1-1,0 0 1,0 0-1,0 1 1,0-1-1,0 0 0,0 0 1,0 1-1,0-1 1,1 0-1,-1 0 1,0 1-1,0-1 1,1 0-1,-1 1 1,0-1-1,1 0 0,-1 1 1,1-1-1,-1 1 1,1-1-1,1-3-257,1 1 1,-1-1-1,1 1 0,0 0 0,0 0 0,0 1 0,6-5 0,25-11-4813,6 3-2199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139 323 16816,'-10'0'6337,"1"1"-5567,0 0 1,1 0-1,-1 0 1,1 1-1,-1 0 1,1 1 0,-14 6-1,20-8-651,-1 0 0,0 1 0,0-1 0,0 1 0,1 0 0,-1 0 0,1 0 0,0 0 0,-1 0 0,1 0 0,0 1 0,0-1 0,0 1 0,1-1 0,-1 1-1,1 0 1,-1 0 0,1 0 0,0 0 0,0 0 0,0 0 0,0 0 0,1 0 0,-1 0 0,1 0 0,0 0 0,0 0 0,1 6 0,-1-7-119,1-1 0,0 1 0,0-1 0,0 1 0,0-1 0,0 1 0,0-1 0,0 1 0,0-1 0,1 0 0,-1 0 0,0 0 0,1 0 0,-1 0 0,1 0 0,-1 0 0,1 0 0,0 0 0,-1-1 0,1 1 0,0-1 0,0 1 0,-1-1 0,1 0 0,0 0 0,0 1 0,-1-1 0,3-1 0,57 0 0,-58 1 0,9-2 0,-1 0 0,0-1 0,1-1 0,-1 0 0,-1 0 0,1-1 0,-1 0 0,0-1 0,0 0 0,0-1 0,-1 0 0,0-1 0,-1 1 0,1-2 0,-2 1 0,1-1 0,11-18 0,-8 10 0,0 0 0,-1-1 0,-1 0 0,-1 0 0,0-1 0,-2 0 0,0 0 0,-1-1 0,4-29 0,-8 40 0,-1 0 0,1-1 0,-2 1 0,1 0 0,-1 0 0,-3-12 0,4 20 0,-1-1 0,1 0 0,-1 1 0,1-1 0,-1 1 0,0-1 0,0 1 0,0-1 0,0 1 0,0-1 0,0 1 0,0 0 0,0-1 0,-1 1 0,1 0 0,0 0 0,-1 0 0,1 0 0,-1 0 0,1 0 0,-1 1 0,1-1 0,-1 0 0,0 1 0,1-1 0,-1 1 0,0 0 0,0 0 0,1-1 0,-1 1 0,0 0 0,1 0 0,-1 1 0,0-1 0,0 0 0,1 0 0,-1 1 0,0-1 0,1 1 0,-1 0 0,-1 0 0,-5 3 0,1 0 0,0 0 0,0 0 0,1 1 0,-1 0 0,1 1 0,0-1 0,0 1 0,1 0 0,0 1 0,-6 8 0,0 0 0,1 1 0,1 0 0,-14 33 0,21-45 0,1 0 0,0 0 0,-1 1 0,2-1 0,-1 1 0,0-1 0,1 0 0,0 8 0,0-10 0,0-1 0,0 0 0,1 0 0,-1 0 0,1 0 0,-1 1 0,1-1 0,-1 0 0,1 0 0,-1 0 0,1 0 0,0 0 0,0 0 0,0 0 0,-1 0 0,1-1 0,0 1 0,0 0 0,0 0 0,0-1 0,0 1 0,0-1 0,1 1 0,-1-1 0,0 1 0,0-1 0,0 1 0,0-1 0,1 0 0,-1 0 0,0 0 0,2 0 0,13 1 0,1-2 0,-1 0 0,0 0 0,20-6 0,45-3 0,-80 10 0,1 1 0,-1-1 0,1 0 0,0 1 0,-1-1 0,1 1 0,-1-1 0,0 1 0,1 0 0,-1-1 0,1 1 0,-1 0 0,0 0 0,0 0 0,0 0 0,1 0 0,-1 0 0,0 1 0,0-1 0,0 0 0,-1 0 0,1 1 0,0-1 0,0 1 0,-1-1 0,1 1 0,-1-1 0,1 1 0,-1-1 0,0 1 0,1-1 0,-1 1 0,0 1 0,1 10 0,0 0 0,-1 0 0,-2 16 0,1-6 0,1-18 0,0 1 0,0-1 0,0 0 0,1 0 0,0 0 0,0 0 0,0 0 0,1 0 0,-1 0 0,5 8 0,-5-12 0,0 1 0,1-1 0,-1 0 0,1 1 0,0-1 0,-1 0 0,1 0 0,0 0 0,0 0 0,-1 0 0,1 0 0,0-1 0,0 1 0,0 0 0,0-1 0,0 0 0,0 1 0,0-1 0,0 0 0,0 0 0,0 0 0,0-1 0,0 1 0,0 0 0,0-1 0,0 1 0,0-1 0,0 1 0,0-1 0,2-2 0,7-2 0,0-1 0,0 0 0,-1-1 0,0 0 0,-1 0 0,0-1 0,15-16 0,26-21 0,-49 44 0,-1 1 0,0-1 0,1 1 0,-1-1 0,1 1 0,-1-1 0,1 1 0,-1 0 0,1-1 0,-1 1 0,1 0 0,-1-1 0,1 1 0,-1 0 0,1 0 0,0 0 0,-1-1 0,1 1 0,-1 0 0,1 0 0,0 0 0,-1 0 0,1 0 0,-1 0 0,1 0 0,0 0 0,-1 1 0,1-1 0,-1 0 0,1 0 0,0 0 0,-1 1 0,1-1 0,0 21 0,-16 27 0,-17 18 0,45-68-1084,2-6-3395,3-7-3891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7:5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21 12332,'0'0'7116,"-3"9"-5307,-5 19-1162,2 1 0,1-1 0,2 1 0,-1 30 0,3-1 442,8 69 1,-5-115-931,0-1 0,0 0 1,1 0-1,0-1 1,1 1-1,0-1 0,1 1 1,9 13-1,-13-21-113,1 0 1,0-1-1,-1 1 0,1-1 0,1 1 1,-1-1-1,0 0 0,0 0 0,1 0 1,-1 0-1,1 0 0,0 0 1,-1-1-1,1 1 0,0-1 0,0 0 1,0 0-1,0 0 0,0 0 0,0-1 1,1 1-1,-1-1 0,0 0 0,0 0 1,0 0-1,0 0 0,0 0 0,1-1 1,-1 1-1,0-1 0,0 0 0,0 0 1,0 0-1,5-3 0,0-1 79,0-1 1,0 0-1,-1-1 0,1 0 0,-2 0 1,1 0-1,-1-1 0,0 0 0,0 0 1,-1 0-1,0-1 0,-1 0 1,4-9-1,4-12 305,-1 0-1,11-54 1,-14 37-430,-2 0 0,-1-91 0,-5 135 0,0 0 0,0 0 0,-1 0 0,1 0 0,-1 0 0,1 0 0,-1 1 0,0-1 0,0 0 0,-3-4 0,4 7 0,0 0 0,0-1 0,0 1 0,0 0 0,-1 0 0,1-1 0,0 1 0,0 0 0,0 0 0,-1 0 0,1 0 0,0-1 0,0 1 0,-1 0 0,1 0 0,0 0 0,0 0 0,-1 0 0,1 0 0,0 0 0,-1 0 0,1 0 0,0-1 0,0 1 0,-1 0 0,1 0 0,0 1 0,0-1 0,-1 0 0,1 0 0,0 0 0,-1 0 0,1 0 0,0 0 0,-1 0 0,-9 18 0,4-5-1166,2 1 0,0 0 0,1 0 0,0 1 0,1-1 0,0 17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9289,'0'0'22181,"4"-11"-21471,1 2-668,1 0 0,0 0 0,0 0 0,1 0-1,0 1 1,1 0 0,-1 1 0,1 0 0,1 0 0,-1 1 0,1 0 0,1 0 0,15-7 0,-13 7-42,0 1 0,1 0 0,-1 1 0,1 0 0,0 1 0,0 0 0,19 0 0,-31 3 0,0 1 0,0 0 0,-1-1 0,1 1 0,0 0 0,-1 0 0,1-1 0,0 1 0,-1 0 0,1 0 0,-1 0 0,1 0 0,-1 0 0,0 0 0,1 0 0,-1 0 0,0 0 0,0 0 0,0 0 0,0 0 0,0 0 0,0 0 0,0 0 0,0 0 0,0 0 0,0 0 0,0 0 0,-1 0 0,1 0 0,-1 2 0,-7 34 0,-23 30 0,31-67-6,0 0 1,0 1-1,0-1 0,0 0 1,0 0-1,0 0 0,0 1 1,0-1-1,0 0 0,0 0 1,0 0-1,0 0 0,0 1 1,0-1-1,0 0 0,0 0 1,1 0-1,-1 0 0,0 0 1,0 1-1,0-1 0,0 0 1,0 0-1,1 0 0,-1 0 1,0 0-1,0 0 0,0 0 1,0 0-1,1 1 0,-1-1 1,0 0-1,0 0 0,0 0 1,1 0-1,-1 0 0,0 0 1,0 0-1,0 0 0,1 0 1,-1 0-1,0 0 0,0 0 1,0-1-1,0 1 0,1 0 1,-1 0-1,0 0 0,0 0 1,0 0-1,0 0 0,1 0 1,-1 0-1,0-1 0,0 1 1,0 0-1,0 0 0,0 0 1,1 0-1,-1-1 0,10-4-2045,11-14-4126,-8 5-698,3-5-7560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12172,'0'0'15919,"-24"56"-14862,13-30-545,3-2-288,5-5-192,3-4-96,0-6-1121,12-9-1249,3 0-865,1-7-1570,1-13-3491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15887,'0'0'8285,"-11"12"-3753,-7 11-3854,1 1-1,0 1 0,2 1 0,1 0 0,-17 44 0,14-7-677,-18 128 0,44-269-1582,-5 42-67,0 0 0,-4-59 0,1 95 1700,-1-1 0,0 0 0,0 1-1,0-1 1,-1 1 0,1-1 0,0 1-1,0-1 1,0 1 0,0-1 0,0 1 0,-1-1-1,1 1 1,0-1 0,0 1 0,-1-1 0,1 1-1,0-1 1,-1 1 0,1-1 0,-1 1 0,1 0-1,0-1 1,-1 1 0,1 0 0,-1-1-1,1 1 1,-1 0 0,0 0 21,1 0 0,-1 0 0,1 0-1,0 0 1,-1 1 0,1-1 0,-1 0 0,1 0 0,0 0 0,-1 1-1,1-1 1,0 0 0,-1 1 0,1-1 0,0 0 0,0 1 0,-1-1-1,1 0 1,0 1 0,0-1 0,0 0 0,-1 1 0,1-1 0,0 1-1,0-1 1,0 1 0,0-1 0,0 0 0,0 1 0,0-1-1,0 1 1,0-1 0,0 1 0,0-1 0,0 3-41,0-1-1,-1 1 1,1-1 0,1 0 0,-1 1-1,0-1 1,0 0 0,1 1 0,0-1-1,-1 0 1,1 1 0,0-1 0,0 0-1,0 0 1,0 0 0,1 0 0,-1 0-1,1 0 1,-1 0 0,1 0-1,3 2 1,-2-2 34,0 0 0,1 0 0,-1 0-1,1-1 1,0 0 0,-1 1 0,1-1 0,0-1-1,0 1 1,0 0 0,-1-1 0,7 0 0,1-1 48,1 1 1,-1-2-1,0 0 1,0 0 0,0-1-1,0-1 1,0 0-1,18-9 1,-5-3-114,-1-1 0,-1-1 0,0-1 0,-1-1 0,-1-1 0,-1-1 0,-1-1 0,22-35 0,-101 194 0,44-95 0,-39 109 0,49-128 0,1 0 0,1 1 0,1 0 0,-2 41 0,6-64 0,0 0 0,0 1 0,0-1 0,0 0 0,0 0 0,0 1 0,0-1 0,0 0 0,0 0 0,0 1 0,0-1 0,0 0 0,0 0 0,0 1 0,0-1 0,0 0 0,0 0 0,0 1 0,0-1 0,0 0 0,0 0 0,0 1 0,0-1 0,0 0 0,1 0 0,-1 1 0,0-1 0,0 0 0,0 0 0,0 0 0,1 0 0,-1 1 0,0-1 0,0 0 0,0 0 0,1 0 0,-1 0 0,0 0 0,0 1 0,1-1 0,-1 0 0,0 0 0,0 0 0,1 0 0,-1 0 0,0 0 0,0 0 0,1 0 0,12-12 0,8-21 0,-9 0 0,-2 0 0,-2-1 0,-1 1 0,-1-2 0,-2 1 0,-1 0 0,-2-1 0,-4-45 0,-2 63 0,-2 28 0,-3 26 0,9-34 0,1 0 0,-1 1 0,1-1 0,0 1 0,0-1 0,1 1 0,-1-1 0,1 1 0,-1-1 0,1 0 0,0 1 0,0-1 0,1 0 0,-1 0 0,1 0 0,-1 1 0,1-2 0,3 5 0,-2-4 0,0-1 0,1 0 0,-1 0 0,0 0 0,1-1 0,-1 1 0,1-1 0,-1 0 0,1 0 0,0 0 0,0 0 0,-1-1 0,1 1 0,0-1 0,0 0 0,6-1 0,1 0 0,-1-1 0,1-1 0,-1 1 0,1-2 0,-1 1 0,0-2 0,0 1 0,-1-1 0,1-1 0,-1 0 0,0 0 0,-1-1 0,11-10 0,1-2 0,0 0 0,-2-2 0,0 0 0,15-26 0,-33 47 0,0 0 0,0 0 0,0 0 0,0 0 0,-1 0 0,1 0 0,0 0 0,0 0 0,0 0 0,0 0 0,0 0 0,0 0 0,0 0 0,0 0 0,-1 0 0,1 0 0,0 0 0,0 0 0,0 0 0,0 0 0,0 0 0,0 0 0,0-1 0,0 1 0,0 0 0,0 0 0,0 0 0,0 0 0,-1 0 0,1 0 0,0 0 0,0 0 0,0 0 0,0-1 0,0 1 0,0 0 0,0 0 0,0 0 0,0 0 0,-19 13 0,-23 23 0,18-14 0,1 1 0,1 1 0,-26 37 0,43-55 0,1 0 0,-1 1 0,1 0 0,1 0 0,-1 0 0,1 1 0,1-1 0,-1 1 0,1 0 0,0-1 0,1 1 0,0 0 0,0 0 0,1 0 0,0 0 0,0 0 0,1 0 0,0 0 0,4 13 0,-3-17-25,0 0-1,0 0 1,1 0 0,0-1 0,0 1-1,0-1 1,0 0 0,0 0 0,1 0-1,-1 0 1,1-1 0,0 0 0,0 1-1,0-1 1,0 0 0,0-1 0,0 1-1,0-1 1,0 0 0,1 0 0,-1 0-1,1-1 1,-1 1 0,1-1 0,6 0-1,-3 0-160,-1 0-1,1-1 0,-1 0 0,0 0 0,1 0 0,-1-1 0,0 0 1,0 0-1,0-1 0,0 0 0,0 0 0,-1 0 0,1-1 1,9-8-1,3-12-5525,-3-2-2766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19314,'0'0'13453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1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 7687,'0'0'17985,"0"9"-16554,-10 122 2064,4-82-2992,1 89-1,5-137-489,0 1-1,0 0 1,0-1-1,0 1 0,1-1 1,-1 1-1,0-1 1,1 1-1,-1-1 1,1 1-1,-1-1 1,1 1-1,0-1 0,0 1 1,0-1-1,-1 0 1,1 0-1,1 1 1,-1-1-1,0 0 0,0 0 1,0 0-1,0 0 1,1 0-1,-1 0 1,1-1-1,-1 1 1,0 0-1,1-1 0,-1 1 1,1-1-1,-1 1 1,1-1-1,0 0 1,-1 1-1,1-1 0,-1 0 1,1 0-1,-1 0 1,1 0-1,0-1 1,-1 1-1,1 0 1,-1-1-1,1 1 0,-1-1 1,1 1-1,-1-1 1,2-1-1,8-2 78,-1-1 1,0 0-1,0 0 0,-1-1 1,15-12-1,12-15-90,-2-1 0,-2-1 0,-1-2 0,-2-2 0,-2 0 0,35-67 0,-70 119-2759,-4 2-4363,-6 3-3240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18706,'0'0'8776,"57"37"-7623,-24-37-865,6 0-256,3 0-1793,1 0-2980,-4 0-1761,0 0-6598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13164,'-9'0'5654,"1"1"-5149,-1 0 1,1 0-1,0 1 1,0 0-1,0 0 1,0 1-1,0 0 0,0 1 1,1-1-1,-1 1 1,1 1-1,0 0 1,1 0-1,-1 0 1,1 0-1,0 1 1,0 0-1,-7 11 1,10-14-344,1 0 0,-1 0 0,1 0 0,0 1 0,0-1 1,1 0-1,-1 1 0,1 0 0,0-1 0,0 1 1,0 0-1,-1 4 0,2-8-124,1 1-1,-1 0 1,0 0-1,0 0 1,0-1-1,0 1 1,1 0-1,-1 0 1,0-1 0,1 1-1,-1 0 1,1 0-1,-1-1 1,1 1-1,-1 0 1,1-1-1,-1 1 1,1-1 0,-1 1-1,1-1 1,1 1-1,27 5 248,-2-7-104,49-9 0,-52 6-174,0 1 1,46-1-1,-69 4-2,1 0 0,-1 0 0,0 0 0,0 0 0,1 1 0,-1-1 1,0 0-1,0 1 0,1-1 0,-1 1 0,0-1 0,0 1 0,0 0 0,0-1 0,0 1 0,0 0 0,0 0 0,0 0 0,0 0 1,0-1-1,-1 1 0,1 0 0,0 1 0,0 0 0,6 30 260,-1-3-23,-6-28-238,1-1 0,-1 1 0,1 0 0,-1 0 0,1 0 0,0-1 0,-1 1 0,1 0 0,0-1 0,-1 1 0,1 0 0,0-1 0,0 1 0,0-1 0,0 0 0,-1 1 0,1-1 0,0 1 0,0-1 0,0 0 0,0 0 0,0 0 0,0 1 0,0-1 0,0 0 0,1 0 0,5-1-458,0 0 1,0-1-1,0 1 1,0-1-1,0 0 1,-1-1-1,1 0 0,-1 0 1,1 0-1,8-7 1,-9 6-287,1 0 0,-1 0 0,1 1 1,0 0-1,0 0 0,0 0 0,0 1 0,0 0 1,1 1-1,12-2 0,-16 3-5607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6 16976,'0'0'5152,"-11"-1"-599,11 1-4530,-9-2 374,1 1 1,-1 0-1,1 1 0,-1 0 1,0 0-1,1 1 1,-1 0-1,1 0 1,-1 1-1,1 0 1,0 1-1,-1 0 1,1 0-1,-10 6 1,14-7-392,1 0 0,-1 0-1,1 0 1,0 1 0,0-1 0,0 1 0,0 0 0,1 0 0,-1 0 0,1 0 0,-1 0 0,1 1 0,0-1 0,0 1 0,1-1 0,-3 7 0,4-9-6,0 0 1,0-1-1,1 1 1,-1-1-1,0 1 0,0-1 1,1 1-1,-1-1 0,0 1 1,1-1-1,-1 1 1,1-1-1,-1 1 0,1-1 1,-1 0-1,1 1 0,-1-1 1,1 0-1,-1 1 1,1-1-1,-1 0 0,1 0 1,-1 0-1,1 1 0,0-1 1,-1 0-1,1 0 1,-1 0-1,1 0 0,0 0 1,-1 0-1,1 0 0,28 1-25,-21-1-15,23 1-333,-1 1 1,0 1 0,0 2 0,0 1 0,0 1 0,43 18-1,-72-25 391,-1 0 0,1 0 0,-1 0 0,1 0 0,0 0 0,-1 0 0,1 0 0,0 1-1,-1-1 1,1 0 0,-1 0 0,1 1 0,0-1 0,-1 0 0,1 1 0,-1-1-1,1 1 1,-1-1 0,1 1 0,-1-1 0,0 1 0,1-1 0,-1 1 0,0-1 0,1 1-1,-1-1 1,0 1 0,1 0 0,-1-1 0,0 1 0,0-1 0,0 1 0,0 0-1,0-1 1,0 1 0,0 0 0,0-1 0,0 1 0,0 0 0,0-1 0,0 1 0,0-1-1,0 1 1,0 0 0,-1-1 0,1 1 0,0-1 0,0 1 0,-1 0 0,1-1-1,-1 1 1,1-1 0,0 1 0,-1-1 0,1 1 0,-1-1 0,1 0 0,-1 1 0,1-1-1,-1 0 1,1 1 0,-1-1 0,0 0 0,1 1 0,-1-1 0,1 0 0,-1 0-1,0 0 1,-51 20 1354,46-18-1319,-123 35-53,169-51-2811,85-40-11632,-82 34 6489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12684,'0'0'18647,"-6"10"-17675,0 2-808,0-1-131,0 0 0,1 1 1,0-1-1,0 1 0,1 0 1,1 0-1,0 1 1,-1 12-1,4-24-33,0 0 0,0 0 0,1 0 0,-1 0 0,0 0 0,0 0 0,1 0 0,-1 0 0,0-1 0,1 1 0,-1 0 0,1 0 0,-1 0 0,1 0 0,-1-1 0,1 1 0,0 0 0,-1 0 0,1-1 0,0 1 0,0-1 0,-1 1 0,1-1 0,0 1 0,0-1 0,0 1 0,1 0 0,34 3 0,-21-5 0,-1 0 0,0-2 0,16-4 0,-5-2 0,42-21 0,-53 22 0,0 1 0,1 0 0,0 1 0,0 0 0,0 2 0,1 0 0,32-5 0,-48 10 0,1-1 0,-1 0 0,1 1 0,-1-1 0,1 1 0,-1-1 0,1 1 0,-1-1 0,1 0 0,-1 1 0,1 0 0,-1-1 0,0 1 0,1-1 0,-1 1 0,0-1 0,0 1 0,1 0 0,-1-1 0,0 1 0,0 0 0,0-1 0,0 1 0,0 0 0,0-1 0,0 1 0,0-1 0,0 1 0,0 0 0,0-1 0,0 1 0,-1 0 0,1-1 0,0 1 0,0 0 0,-1-1 0,1 1 0,0-1 0,-1 1 0,0 0 0,-10 27 0,10-27 0,-17 34 0,14-15 0,4-20 0,0 0 0,0 1 0,0-1 0,0 1 0,0-1 0,1 0 0,-1 1 0,0-1 0,0 0 0,0 1 0,0-1 0,0 0 0,1 1 0,-1-1 0,0 0 0,0 1 0,1-1 0,-1 0 0,0 0 0,0 1 0,1-1 0,-1 0 0,0 0 0,1 0 0,-1 1 0,0-1 0,1 0 0,-1 0 0,0 0 0,1 0 0,-1 0 0,0 0 0,1 0 0,-1 1 0,0-1 0,1 0 0,14-1 0,0-1 0,0 0 0,0-1 0,0-1 0,-1 0 0,1-1 0,24-12 0,-26 11 0,0 0 0,1 0 0,0 2 0,0 0 0,1 0 0,-1 1 0,1 1 0,22-1 0,-37 3 0,1 0 0,-1 0 0,1 1 0,-1-1 0,1 0 0,-1 0 0,1 0 0,-1 0 0,1 0 0,-1 1 0,1-1 0,-1 0 0,0 0 0,1 1 0,-1-1 0,1 0 0,-1 1 0,0-1 0,1 0 0,-1 1 0,0-1 0,1 1 0,-1-1 0,0 1 0,0-1 0,1 1 0,-1-1 0,0 1 0,0-1 0,0 1 0,1 0 0,-4 21 0,-16 23 0,18-42 0,0-2 0,0 1 0,0-1 0,0 0 0,1 0 0,-1 1 0,0-1 0,1 0 0,-1 1 0,1-1 0,-1 1 0,1-1 0,0 1 0,-1-1 0,1 1 0,0-1 0,0 1 0,0-1 0,0 1 0,0-1 0,1 1 0,-1-1 0,0 1 0,1-1 0,-1 1 0,1-1 0,-1 0 0,2 2 0,0-2 0,1 0 0,-1 0 0,1 0 0,-1-1 0,0 1 0,1-1 0,-1 0 0,1 0 0,-1 0 0,1 0 0,-1 0 0,1 0 0,-1-1 0,1 1 0,-1-1 0,1 0 0,1-1 0,23-6 0,-1-1 0,27-15 0,-37 16 0,0 0 0,1 1 0,0 1 0,0 1 0,1 0 0,-1 1 0,36-3 0,-53 7-16,1 0 1,-1 0-1,1 0 1,0 0-1,-1 0 1,1 0-1,-1 0 0,1 0 1,-1 1-1,1-1 1,-1 0-1,1 0 1,-1 0-1,1 1 0,-1-1 1,1 0-1,-1 0 1,1 1-1,-1-1 1,0 0-1,1 1 0,-1-1 1,0 1-1,1-1 1,-1 0-1,0 1 1,1-1-1,-1 1 0,0-1 1,0 1-1,1-1 1,-1 1-1,0-1 1,0 1-1,0-1 0,0 1 1,0-1-1,0 1 1,0 0-1,-5 22-3905,3-15-904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107 165 1217,'31'-7'3336,"0"-1"0,42-18 0,-61 21-1702,1-1 0,-2 0-1,1-1 1,-1 0 0,0-1-1,-1 0 1,0-1 0,15-15 0,-24 23-1577,-1 1 1,1-1 0,0 0 0,-1 0 0,1 1 0,0-1 0,-1 0 0,1 0 0,-1 0 0,1 0 0,-1 0 0,1 0 0,-1 0 0,0 0 0,0 0 0,1 0 0,-1 0 0,0 0-1,0 0 1,0 0 0,0 0 0,0 0 0,0 0 0,-1 0 0,1 0 0,0-2 0,-1 2 74,0 0-1,-1 0 1,1 0 0,0 0-1,0 0 1,0 0-1,-1 0 1,1 0 0,0 1-1,-1-1 1,1 0 0,0 1-1,-1-1 1,1 1-1,-4-1 1,-7-1 641,-1 1 1,0 0-1,-16 1 0,23 0-698,-8 1-75,-1 1 0,1 0 0,0 1 0,0 0 0,0 1 0,0 1 0,1 0 0,0 1 0,0 0 0,-22 14 0,28-15 0,0 0 0,0 0 0,1 0 0,-1 1 0,1 0 0,1 0 0,-1 0 0,1 1 0,0 0 0,0 0 0,1 0 0,0 1 0,0-1 0,1 1 0,0 0 0,0 0 0,1 0 0,0 0 0,-1 15 0,3-20 0,0 0 0,0-1 0,1 1 0,-1 0 0,1 0 0,0 0 0,-1-1 0,1 1 0,1-1 0,-1 1 0,0 0 0,1-1 0,-1 0 0,1 1 0,0-1 0,0 0 0,0 0 0,0 0 0,0 0 0,0 0 0,0-1 0,1 1 0,-1-1 0,1 1 0,-1-1 0,1 0 0,-1 0 0,1 0 0,0 0 0,0 0 0,-1-1 0,4 1 0,12 2 0,1 0 0,-1-2 0,34 0 0,-36-1 0,70-7-2734,-58 2-193,-1-1 0,43-16 0,-52 15-5641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7:5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19923,'-11'6'4116,"-2"1"-3214,1 1 0,0 1 0,0 0 0,-19 19 0,25-22-747,1 0 1,0 0-1,1 1 0,-1-1 0,1 1 1,1 0-1,-1 0 0,1 0 0,0 1 1,1-1-1,0 1 0,-3 14 1,5-19-151,-1 1-1,1 0 1,0-1 0,-1 1 0,2-1 0,-1 1 0,0 0 0,1-1 0,0 1 0,-1-1 0,1 1 0,1-1 0,-1 1 0,1-1 0,-1 0 0,1 0 0,0 0-1,0 0 1,0 0 0,4 4 0,-3-4 3,1-1 0,-1-1 0,0 1-1,1 0 1,-1-1 0,1 0 0,-1 0-1,1 0 1,0 0 0,-1-1 0,1 1 0,0-1-1,0 0 1,0 0 0,-1 0 0,1-1-1,0 1 1,-1-1 0,1 0 0,4-2 0,-1 1 53,0-1 0,-1-1 0,1 1 0,-1-1 0,0 0 0,0-1 0,0 1 0,-1-1 0,0 0 0,0 0 0,0-1 0,-1 0 1,1 0-1,-1 0 0,-1 0 0,7-14 0,-3 6 67,-1-2-1,0 1 1,-1-1 0,-1 1 0,0-1-1,2-24 1,-43 149-128,36-105-1,-2 4-69,1 0 1,1 0 0,0 0-1,0 1 1,0 13 0,1-21 22,0 1 0,1 0 1,-1-1-1,0 1 0,1-1 1,-1 1-1,1-1 0,0 1 1,-1-1-1,1 1 0,0-1 1,0 0-1,0 1 1,0-1-1,0 0 0,0 0 1,0 0-1,1 1 0,-1-2 1,0 1-1,1 0 0,-1 0 1,0 0-1,1 0 0,-1-1 1,1 1-1,-1-1 1,1 1-1,0-1 0,-1 0 1,1 1-1,-1-1 0,1 0 1,3 0-1,3 0-918,1 0 1,-1-1-1,0 0 1,1 0-1,-1-1 0,0 0 1,0 0-1,0-1 1,0 0-1,-1-1 0,1 1 1,10-8-1,23-18-4592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13325,'0'0'11338,"13"3"-8663,19 1-2076,1 0 0,1-2 0,61-5 1,113-22 1763,-64 7-1694,-98 13-805,337-22-5985,-388 27 1389,0-1 1867,-2 0-738,-12 1-9497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12556,'0'0'18690,"9"3"-17404,-6-2-1204,1-1-74,-1 1 0,0 0 0,1 0 1,-1 0-1,0 0 0,1 1 0,-1 0 0,0-1 0,0 1 0,0 0 0,-1 0 0,1 1 0,0-1 0,-1 0 0,1 1 0,-1 0 0,0 0 0,3 4 0,-1-1-174,0-1 0,0 0 0,1 0 1,0-1-1,-1 1 0,2-1 0,-1 0 0,0 0 0,1-1 0,0 0 0,0 0 1,0 0-1,0-1 0,0 1 0,0-1 0,1-1 0,-1 0 0,1 1 0,-1-2 1,11 1-1,-5 0-467,0-1 1,0-1-1,0 0 0,0 0 1,0-1-1,0 0 1,-1-1-1,1-1 0,-1 0 1,18-9-1,3-7-7150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14606,'0'0'9225,"-66"50"-5798,37-19-1377,-1 9-481,-1 4-448,-3 2-352,3 1-769,8-1 0,2-3 0,4-4 0,7-8 0,6-4-1281,4-13-3364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11883,'0'0'20884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45 12684,'0'0'19699,"-22"31"-19571,27-34-320,11-10-1378,0-5-1441,2-1-3651,2-3-5830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 19571,'0'0'13196,"49"-2"-13196,-18 2 0,0 0 0,0 0 0,-5-1 0,-8 1-2274,-10 0-1153,-29 15-17681</inkml:trace>
  <inkml:trace contextRef="#ctx0" brushRef="#br0" timeOffset="1">1 133 13581,'0'0'14157,"54"22"-12235,-15-22-897,-1-1-705,3-6-224,-7 0-448,-8-2-3075,-13 0-5285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14318,'0'0'15652,"-1"9"-14003,-20 110-844,12-78-691,2 1 1,-4 69-1,11-104-167,0-6-1,-1 0 0,1 0 1,0 0-1,-1-1 0,1 1 0,0 0 1,0 0-1,0 0 0,0 0 1,0-1-1,0 1 0,0 0 1,0 0-1,0 0 0,1 0 0,-1-1 1,0 1-1,0 0 0,1 0 1,-1 0-1,0-1 0,1 1 1,-1 0-1,1-1 0,-1 1 0,1 0 1,0-1-1,-1 1 0,1-1 1,-1 1-1,1 0 0,0-1 1,0 1-1,0-1-148,-1-1 0,1 1 0,-1 0-1,0-1 1,1 1 0,-1 0 0,1-1 0,-1 1 0,0 0 0,1-1 0,-1 1 0,0-1-1,0 1 1,1-1 0,-1 1 0,0-1 0,0 1 0,0-1 0,0 1 0,0-1 0,1 1 0,-1-1-1,0 1 1,0-1 0,0 1 0,0-1 0,0 1 0,-1-1 0,1 1 0,0-1 0,0-2-1044,0-16-5860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57 16816,'0'0'14632,"15"-8"-13970,-4 1-547,-3 2-69,0 0 1,1 0-1,-1 1 1,1 0-1,0 1 0,0 0 1,0 0-1,0 1 0,1 0 1,12-1-1,24 1-33,0 2 1,69 9-1,-99-7-14,0 1 1,0 0-1,-1 2 0,0-1 0,0 2 1,0 0-1,-1 1 0,0 1 0,0 0 1,25 19-1,-35-24 1,-1 1 0,1-1 0,-1 0 0,1 1 0,-1 0 0,0 0 0,-1 0 0,1 0 0,-1 0 0,0 1 0,0-1 0,0 0 0,0 1 0,-1 0 0,0-1 0,0 1 0,0 0 0,0 8 0,-2-7 0,1 1 0,-2 0 0,1-1 0,-1 0 0,0 1 0,0-1 0,-1 0 0,1 0 0,-2 0 0,1 0 0,0-1 0,-6 7 0,-5 5 0,-2-1 0,1 0 0,-2-1 0,0-1 0,-1-1 0,-38 23 0,29-22 0,-2 0 0,0-2 0,-53 15 0,63-22 0,0-1 0,0-1 0,-1 0 0,1-2 0,-1 0 0,1-2 0,-25-2 0,39 1 0,-1 1 0,1-1 0,-1 0 0,1-1 0,0 1 0,0-1 0,0 0 0,0-1 0,0 1 0,1-1 0,-1 0 0,-5-6 0,8 8 0,0 0 0,0 0 0,0-1 0,0 1 0,1 0 0,-1-1 0,1 1 0,-1-1 0,1 1 0,0-1 0,0 0 0,0 0 0,0 1 0,1-1 0,-1 0 0,1 0 0,0 0 0,0 0 0,0 1 0,0-1 0,0 0 0,0 0 0,1 0 0,0 0 0,-1 1 0,3-6 0,-1 6 3,-1 0 0,0 1-1,1-1 1,0 1 0,-1-1 0,1 1-1,0 0 1,0 0 0,-1 0 0,1 0 0,0 0-1,0 0 1,0 0 0,0 1 0,0-1 0,0 1-1,1-1 1,-1 1 0,2 0 0,51-1-619,-26 1-692,6-4-5050,2-5-4346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10154,'0'0'22229,"-4"4"-21882,-55 38-308,41-30-37,1 0 0,-31 28 0,44-36-3,0 0 1,0 0-1,1 1 1,-1 0-1,1-1 1,0 1-1,0 0 1,1 1-1,0-1 1,0 0-1,0 1 1,0-1-1,1 1 1,0 0-1,-1 8 1,3-12 0,-1-1 0,0 1 0,0-1 0,1 1 0,-1-1 0,0 1 0,1-1 0,-1 0 0,1 1 0,0-1 0,0 0 0,-1 0 0,1 1 0,0-1 0,0 0 0,0 0 0,0 0 0,0 0 0,1 0 0,-1 0 0,0 0 0,0 0 0,1-1 0,-1 1 0,0 0 0,1-1 0,-1 1 0,0-1 0,1 1 0,-1-1 0,1 0 0,-1 0 0,4 0 0,60 1 0,-45-2 0,59-4-1644,-29-10-2766,-28 2-5359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2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11723,'0'0'19838,"-8"14"-19289,-16 29-342,-31 70-1,48-95-176,1 0 1,1 1-1,0-1 1,2 1-1,0 0 1,1 0-1,0 24 1,3-41-144,-1 0 0,1 0 1,-1 1-1,1-1 0,0 0 0,0 0 1,0 0-1,0 0 0,1 0 0,-1 0 0,0-1 1,1 1-1,0 0 0,-1-1 0,1 1 1,0-1-1,-1 1 0,1-1 0,0 0 1,0 0-1,0 0 0,0 0 0,1 0 0,-1 0 1,0-1-1,0 1 0,0-1 0,1 1 1,-1-1-1,0 0 0,5 0 0,2 1-860,1 0 0,-1-1 0,1-1 0,-1 1 0,0-2 0,16-3-1,2-7-6222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7:5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147 297 9545,'0'0'10842,"-12"11"-8802,-2 2-1543,1 1 1,1 0 0,0 1-1,1 1 1,0 0 0,1 0-1,1 1 1,1 0 0,0 0 0,1 1-1,1 0 1,-7 37 0,13-52-499,-1-1 1,1 1-1,0-1 1,0 1 0,0-1-1,0 1 1,1-1-1,-1 1 1,1-1-1,-1 0 1,1 1 0,0-1-1,0 1 1,0-1-1,0 0 1,0 0-1,1 0 1,-1 0 0,1 0-1,-1 0 1,1 0-1,0 0 1,-1 0-1,1-1 1,0 1-1,0-1 1,0 1 0,1-1-1,-1 0 1,0 0-1,0 0 1,1 0-1,-1 0 1,1-1 0,-1 1-1,1-1 1,-1 1-1,0-1 1,1 0-1,0 0 1,-1 0 0,4-1-1,4 1 2,0-1 0,-1-1-1,1 1 1,-1-2 0,1 1-1,-1-1 1,0-1 0,0 0 0,0 0-1,8-6 1,0-3 150,-1 0 1,-1-1-1,0-1 1,-1-1-1,0 0 1,-1 0-1,-1-2 0,-1 1 1,-1-1-1,0-1 1,-1 0-1,9-30 1,-6 12 166,-1-2 1,-2 1 0,-2-1 0,-2 0-1,1-67 1,-5 104-319,-1 0 0,0 0 0,0 0 0,0 0 0,0 0 0,0 0 0,-1 0 0,1 0 0,-1 0 0,1 0 0,-1 0 0,0 0 0,1 1 0,-1-1 0,0 0 0,0 0 0,-1 1 0,1-1 0,0 1 0,0-1 0,-3-2 0,2 4 0,0-1 0,1 1 0,-1-1 0,0 1 0,0-1 0,0 1 0,0 0 0,0 0 0,0 0 0,0 0 0,1 0 0,-1 0 0,0 1 0,0-1 0,0 0 0,0 1 0,1 0 0,-3 0 0,-9 5 0,1 1 0,0 0 0,0 1 0,-18 15 0,27-21 0,-105 92 0,97-83 0,0 0 0,1 1 0,0 0 0,1 1 0,0 0 0,1 0 0,-6 15 0,13-27 0,1 0 0,-1 0 0,1 0 0,0 0 0,-1-1 0,1 1 0,0 0 0,0 0 0,0 0 0,0 0 0,-1 0 0,1 0 0,0 0 0,1 0 0,-1 0 0,0 0 0,0 0 0,0 0 0,1 0 0,-1 0 0,0 0 0,1-1 0,-1 1 0,1 0 0,-1 0 0,1 0 0,-1 0 0,1-1 0,0 2 0,1-1 0,0 0 0,0 0 0,0 0 0,0 0 0,0-1 0,0 1 0,0 0 0,0-1 0,1 0 0,-1 1 0,0-1 0,4 0 0,9-1 0,1-1 0,28-6 0,-39 7 0,33-8 2,-6 1 0,43-6 0,-68 13-5,0 1 1,0-1-1,0 1 1,0 1-1,0-1 1,0 1-1,0 0 1,0 1-1,0-1 1,0 1-1,-1 1 1,9 3-1,-11-2 3,1 0 0,-1 0-1,0 0 1,-1 1 0,1-1-1,-1 1 1,0 0 0,0 0-1,0 0 1,-1 0 0,1 1 0,-1-1-1,-1 1 1,1-1 0,-1 1-1,0 0 1,0-1 0,-1 1-1,1 0 1,-2 10 0,0 9 8,0 0 0,-2 0 1,-8 34-1,6-40-362,-3 17-3058,5 2-4518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23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19282,'0'0'7720,"-22"51"-5062,19-30-1056,3-2-513,0-5-673,1-3-416,12-7 0,4-4 0,2 0-288,3-14-1122,0-4-992,-1-4-1538,-3 3-192,-3 0-96,-6 5-1217,-2 1-1409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2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1281,'-1'1'11974,"-6"15"-8290,-12 19-2514,-59 120 7705,70-137-8049,2 0 0,0 1 1,1 0-1,0-1 0,2 1 0,-2 37 0,5-56-887,0 1 0,0-1 0,0 0-1,0 0 1,0 1 0,0-1 0,0 0 0,0 0 0,0 1-1,0-1 1,0 0 0,0 0 0,0 0 0,1 1 0,-1-1 0,0 0-1,0 0 1,0 1 0,0-1 0,0 0 0,1 0 0,-1 0-1,0 0 1,0 1 0,0-1 0,1 0 0,-1 0 0,0 0 0,0 0-1,1 0 1,-1 0 0,0 1 0,0-1 0,1 0 0,-1 0 0,0 0-1,0 0 1,1 0 0,-1 0 0,0 0 0,0 0 0,1 0-1,-1 0 1,0 0 0,0 0 0,1 0 0,-1-1 0,0 1 0,0 0-1,1 0 1,-1 0 0,0 0 0,0 0 0,0 0 0,1-1-1,12-10-6581,-6-4-393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2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19090,'0'0'8707,"0"11"-7159,7 190 1874,-6-178-3433,0-1 0,-2 1 0,-1-1 1,0 0-1,-1 0 0,-2 0 0,-7 24 0,7-33-113,0 1 0,-1-1 0,-1 0 0,0 0 0,0-1 0,-1 0 0,-1 0 0,0-1 0,-1 0 0,0 0 0,-23 17 0,15-18-4808,5-8-4224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15567,'0'0'7602,"10"-6"-6972,1 0-484,0 1 0,1 0 0,-1 1 1,1 1-1,0-1 0,0 2 1,0 0-1,1 0 0,12 0 0,135 3 855,-92 1-843,640 51-61,166-1-990,-860-52 900,-1 0-1,1 0 0,0-2 1,-1 1-1,1-2 1,-1 0-1,0 0 0,0-2 1,22-9-1,-35 14-2,1 0 0,0-1 0,0 1 0,0 0 0,-1-1 0,1 1 0,0-1 0,0 1 0,-1-1 0,1 1 0,0-1 0,-1 1 0,1-1 0,0 0 0,-1 1 0,1-1 0,-1 0 0,1 1 0,-1-1 0,0 0 0,1 0 0,-1 0 0,0 1 0,1-1 0,-1 0 0,0 0 0,0 0 0,0 0 0,0 0 0,0 1 0,0-1 0,0 0 0,0 0 0,0 0 0,0 0 0,0 0 0,-1 1 0,1-1 0,0 0 0,-1 0 0,1 0 0,0 1 0,-1-1 0,1 0 0,-1 0 0,0 0 0,-2-2 14,0 1 0,-1-1-1,1 1 1,0 0 0,-1 0-1,0 0 1,1 0 0,-7-1-1,-35-11 83,0 3-1,-89-10 0,-100 4-61,233 17-37,-327-8 13,0 14 0,-545 81 0,856-85-26,9-1-2,-1 1 0,1-1 0,-1 1 0,1 0 0,-13 6 0,20-4-114,8-1 39,18-1-78,885-22 412,-386 1-148,147 8-263,-632 10 203,-207-3 545,-304 12-248,-757 111 0,1128-105-2951,39-9-4039,26-5-7496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5765,'0'0'22806,"-25"60"-22005,-8-9-65,-6 13-95,-6 5-128,4 2-193,7-8-192,5-7-96,10-14 0,5-11-32,12-17-544,10-32-4389,9-19-96,2-13-4804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8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17649,'0'0'5290,"-8"15"-4035,-22 38 192,-40 105 0,59-129-1236,2 1 0,1 0 0,1 0 0,2 0 0,1 1 1,-1 36-1,5-63-183,1 0 1,-1 0 0,0 0-1,1 0 1,0 0-1,0 0 1,0 0 0,1 0-1,-1-1 1,4 7 0,-4-8-36,0-1 0,1 1 1,-1-1-1,0 1 1,1-1-1,-1 0 0,1 1 1,-1-1-1,1 0 0,-1 0 1,1 0-1,0-1 1,0 1-1,0 0 0,-1 0 1,1-1-1,0 0 1,0 1-1,0-1 0,0 0 1,0 0-1,0 0 0,0 0 1,2 0-1,-3-1-107,1 0 0,-1 0 0,0 0 0,0 0 0,0 0 0,1 0 0,-1-1 0,0 1-1,0 0 1,-1-1 0,1 1 0,0 0 0,0-1 0,-1 1 0,1-1 0,-1 0 0,1 1 0,-1-1 0,1 1 0,-1-1 0,0 0-1,0 1 1,0-1 0,0 1 0,0-1 0,-1-2 0,-2-47-2678,1 45 2480,0-1 1,-1 1-1,1 1 0,-1-1 1,-1 0-1,1 1 0,-1-1 1,0 1-1,0 0 0,-8-8 1,9 10 416,-1 0 1,1 1 0,0-1 0,-1 1 0,1-1 0,-1 1 0,0 0 0,0 1 0,0-1 0,0 1 0,0-1 0,0 1 0,0 0 0,0 1 0,0-1 0,0 1 0,-7 0 0,10 0 7,0 0 1,0 1 0,0-1 0,0 1 0,0-1 0,0 0-1,0 1 1,1 0 0,-1-1 0,0 1 0,0 0 0,0-1 0,1 1-1,-1 0 1,0 0 0,1-1 0,-1 1 0,0 0 0,1 0 0,-1 0-1,1 0 1,0 0 0,-1 0 0,1 0 0,0 0 0,0 0-1,-1 0 1,1 0 0,0 0 0,0 2 0,0-1-29,0 0 0,0-1 0,0 1 0,0 0 0,0-1 1,1 1-1,-1 0 0,1 0 0,-1-1 0,1 1 0,-1-1 0,1 1 0,0 0 0,0-1 1,0 1-1,0-1 0,0 0 0,0 1 0,1 0 0,4 2 27,-1-2 0,1 1 0,-1-1-1,1 1 1,0-1 0,0-1 0,0 1 0,0-1-1,0 0 1,0-1 0,0 0 0,0 1 0,10-3-1,-3 1 44,1 0 0,-1-2-1,0 0 1,0 0 0,16-7-1,15-11 82,80-52 0,-115 67-217,-8 5-22,1 0-1,-1 0 1,0 0-1,0 0 1,1 1-1,-1-1 0,0 0 1,1 1-1,-1-1 1,1 1-1,-1 0 1,0-1-1,1 1 1,-1 0-1,1 0 1,-1 0-1,1 0 1,-1 0-1,4 1 0,-5-1-3,1 1-1,0 0 1,0-1-1,0 1 1,-1 0-1,1 0 0,0-1 1,-1 1-1,1 0 1,0 0-1,-1 0 0,1 0 1,-1 0-1,0 0 1,1 0-1,-1 0 1,0 0-1,1 0 0,-1 0 1,0 0-1,0 1 1,0 8 14,0 0 0,0 0 0,-1 0-1,-4 16 1,-18 73 1643,23-99-1641,0 1 0,0-1 0,0 0 0,0 0 0,0 0 1,0 0-1,0 0 0,0 1 0,0-1 0,0 0 0,0 0 0,0 0 0,0 0 0,0 1 0,0-1 0,0 0 1,0 0-1,0 0 0,0 0 0,1 0 0,-1 1 0,0-1 0,0 0 0,0 0 0,0 0 0,0 0 0,0 0 1,0 0-1,1 0 0,-1 0 0,0 0 0,0 1 0,0-1 0,0 0 0,0 0 0,1 0 0,-1 0 0,0 0 1,0 0-1,0 0 0,0 0 0,1 0 0,-1 0 0,0 0 0,0 0 0,0 0 0,0 0 0,1 0 0,-1 0 1,13-6 196,9-8 131,35-37 294,-37 31-627,1 2 1,0 0-1,1 1 0,1 1 1,25-12-1,-47 27-4,1 0 1,0 0-1,-1 1 1,1-1-1,0 0 1,0 1-1,0-1 1,-1 1-1,1 0 1,0-1-1,0 1 1,0 0-1,0 0 1,0 1-1,0-1 1,0 0 0,-1 0-1,5 2 1,-5-1 1,0 0 0,0 0 0,0 0 0,0 0 1,0 0-1,0 0 0,0 0 0,0 0 0,0 0 1,0 1-1,-1-1 0,1 0 0,0 1 0,-1-1 1,1 1-1,-1-1 0,0 0 0,1 4 1,0 6 12,-1 1 0,0 0 0,-1-1 0,-3 23 0,3-29-14,-7 37-1218,2-11-1840,11-52-2492,0-7-9387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12011,'0'0'10207,"1"14"-8376,-2 51 116,-2 1 0,-17 89 0,-4 49-330,24-196-1431,2-13-86,3-26-73,5-48-110,-9 64 81,0-3-43,0 0 1,-1-1-1,0 1 1,-5-23-1,1 36-227,0 16 62,1 16 95,3-17 116,-1-2-14,1 0 1,0 0 0,1 1 0,0-1 0,0 0 0,4 11 0,-4-17 17,0 1 0,0-1-1,1 0 1,-1 0 0,0 0-1,1 0 1,-1 0 0,1-1-1,0 1 1,0 0 0,0-1-1,0 0 1,0 1 0,0-1-1,0 0 1,0 0 0,0 0-1,1 0 1,-1 0 0,0 0-1,1-1 1,-1 1 0,0-1-1,1 0 1,-1 0 0,4 0-1,3 0 81,0-1 1,0 0-1,1-1 0,-2 0 0,1-1 0,0 1 0,0-2 0,-1 1 1,0-1-1,1-1 0,-1 1 0,-1-1 0,9-7 0,-3 2-13,1-1-1,-1-1 1,-1-1-1,0 1 1,-1-2-1,11-15 1,-33 50-62,1 0 1,0 0 0,2 0-1,1 1 1,1 1 0,0-1-1,2 1 1,-3 33 0,7-55-11,0-1 1,0 1-1,1 0 1,-1 0-1,0-1 1,0 1-1,0 0 1,1 0-1,-1-1 1,0 1 0,1 0-1,-1-1 1,0 1-1,1 0 1,-1-1-1,1 1 1,-1-1-1,1 1 1,0 0-1,-1-1 1,1 1-1,-1-1 1,1 0-1,0 1 1,-1-1 0,1 0-1,0 1 1,0-1-1,-1 0 1,1 0-1,0 1 1,0-1-1,-1 0 1,1 0-1,0 0 1,0 0-1,0 0 1,-1 0-1,1 0 1,0-1 0,0 1-1,-1 0 1,1 0-1,0 0 1,0-1-1,-1 1 1,1 0-1,0-1 1,1 0-1,38-21-5,-8-4 5,0-2 0,-3-2 0,0 0 0,29-42 0,-58 73 0,1-1 0,-1 1 0,1-1 0,-1 1 0,0-1 0,1 1 0,-1-1 0,1 1 0,-1-1 0,0 1 0,0 0 0,1-1 0,-1 1 0,0-1 0,0 1 0,0 0 0,0-1 0,0 1 0,0 0 0,0-1 0,0 1 0,0 0 0,0-1 0,0 1 0,0 0 0,0-1 0,0 1 0,-1 0 0,1 29 0,-3-5 0,-1 8 0,2-1 0,1 38 0,1-69 2,1 0 0,-1 1-1,0-1 1,0 0 0,1 1 0,-1-1-1,1 0 1,-1 1 0,1-1 0,0 0-1,-1 0 1,1 0 0,0 0 0,0 0-1,0 0 1,0 0 0,0 0 0,0 0-1,0 0 1,0 0 0,0 0 0,0-1-1,0 1 1,0-1 0,1 1 0,-1 0-1,0-1 1,1 0 0,-1 1 0,0-1-1,1 0 1,-1 0 0,0 0 0,1 0 0,-1 0-1,0 0 1,1 0 0,-1 0 0,0-1-1,1 1 1,-1 0 0,0-1 0,2 0-1,2 0-104,-1 0-1,0-1 0,0 1 1,0-1-1,0 0 0,0 0 1,0 0-1,-1-1 0,1 1 1,-1-1-1,1 0 0,4-6 0,2-13-4924,-6-1-3183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9097,'0'0'21556,"53"9"-30012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14382,'0'0'14782,"2"12"-13667,-1 9-759,-1 0-1,-1 1 0,-1-1 1,-1 0-1,-1 0 1,-8 28-1,-18 46-355,17-60 0,2 1 0,1 0 0,2 0 0,1 1 0,-1 40 0,8-73 7,0 0 1,0-1-1,1 1 1,0-1-1,-1 1 0,1-1 1,0 1-1,1-1 0,-1 1 1,1-1-1,-1 0 1,1 0-1,0 0 0,0 0 1,1 0-1,-1 0 1,0-1-1,1 1 0,0-1 1,-1 1-1,1-1 0,0 0 1,0 0-1,0 0 1,1-1-1,-1 1 0,0-1 1,1 0-1,-1 0 0,1 0 1,5 1-1,5 0-154,0 0-1,0 0 0,0-2 1,0 0-1,0 0 0,0-1 1,16-4-1,4-8-6258,-5-7-7671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15727,'0'0'7538,"4"-9"-4624,0 2-2607,0 0-1,1-1 0,0 1 0,0 1 0,1-1 0,0 1 1,0 0-1,0 1 0,1-1 0,-1 1 0,1 0 1,1 1-1,-1 0 0,1 0 0,-1 0 0,14-3 0,-14 4-245,1 0-1,-1 1 0,1-1 1,0 2-1,0-1 0,0 1 1,0 1-1,0-1 0,12 2 1,-18 0-67,-1 0 1,1 0 0,-1 0 0,1 0-1,-1 0 1,0 1 0,0-1 0,0 0 0,0 1-1,0-1 1,0 1 0,0-1 0,0 1-1,0-1 1,-1 1 0,1 0 0,-1 0 0,1-1-1,-1 1 1,0 0 0,1 0 0,-1-1-1,0 1 1,0 0 0,0 0 0,-1-1 0,1 1-1,0 0 1,-2 3 0,-9 56-4,-10-4 127,14-40-77,1 1-1,0 0 1,1 0-1,-2 21 0,6-38-32,1 1 0,0-1-1,0 1 1,0-1-1,0 0 1,0 1 0,0-1-1,0 1 1,1-1-1,-1 0 1,0 1-1,1-1 1,-1 0 0,1 1-1,-1-1 1,1 0-1,0 0 1,0 1 0,-1-1-1,1 0 1,0 0-1,0 0 1,0 0 0,0 0-1,0 0 1,0 0-1,1-1 1,-1 1 0,0 0-1,0-1 1,1 1-1,-1 0 1,0-1-1,0 0 1,1 1 0,-1-1-1,1 0 1,-1 0-1,0 1 1,1-1 0,-1 0-1,1 0 1,-1-1-1,0 1 1,1 0 0,-1 0-1,3-2 1,5 1 29,0-1 0,0-1 0,0 0 0,-1 0 1,1-1-1,9-5 0,-2-1-37,0 0 0,0-1 0,-1-1 0,0-1 0,24-27 0,-33 32 0,0 1 0,0-1 0,-1 0 0,0 0 0,0 0 0,-1-1 0,0 0 0,-1 0 0,0 0 0,0 0 0,-1 0 0,0 0 0,1-19 0,-3 27 0,0 0 0,0 0 0,0 0 0,0 0 0,0 0 0,-1 0 0,1 0 0,0 0 0,0 0 0,-1 0 0,1 0 0,-1 0 0,1 0 0,-1 1 0,1-1 0,-1 0 0,1 0 0,-1 0 0,0 1 0,1-1 0,-1 0 0,0 1 0,0-1 0,0 1 0,1-1 0,-2 0 0,-1 0 0,1 1 0,-1-1 0,1 1 0,0-1 0,-1 1 0,1 0 0,-1 0 0,1 0 0,-1 0 0,-3 1 0,1 0 0,0 0 0,0 0 0,0 0 0,0 1 0,0 0 0,0 0 0,1 0 0,-1 1 0,1-1 0,-6 6 0,8-7-167,0 0 0,1 1-1,-1-1 1,1 1 0,0-1 0,-1 1-1,1 0 1,0 0 0,0 0 0,0-1 0,0 1-1,0 0 1,0 0 0,1 0 0,-1 0-1,1 1 1,-1-1 0,1 0 0,0 0 0,0 0-1,0 0 1,0 0 0,0 0 0,1 1 0,-1-1-1,1 2 1,0-2-187,1 0 0,0 0 0,-1-1 0,1 1 0,0 0 0,0-1 0,0 1 0,0-1 0,0 0 0,0 1 0,0-1 0,1 0 0,-1 0 0,0-1 0,1 1 0,-1 0 0,0-1 0,1 0 0,-1 1 0,1-1 0,-1 0 0,5 0 0,30 0-7745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16303,'0'0'5985,"-8"11"-5318,0 4-452,0 0 0,1 1 0,0 1 0,1-1-1,1 1 1,1 0 0,-3 20 0,-40 310 5026,1 175-2795,45-507-2290,-2 32 46,2-45-198,1 1-1,0-1 1,-1 0-1,1 1 0,-1-1 1,1 0-1,-1 1 1,0-1-1,0 0 0,0 0 1,-1 0-1,1 0 1,-3 3-1,4-4-3,-1-1 0,1 0 0,0 0 0,-1 0 0,1 1 0,-1-1 0,1 0 0,0 0 0,-1 0 0,1 0 0,-1 0 0,1 0 0,0 0 0,-1 0 0,1 0 0,-1 0 0,1 0 0,-1 0 0,1 0 0,0 0 0,-1 0 0,1 0 0,-1 0 0,1 0 0,0-1 0,-1 1 0,1 0 0,-1 0 0,1 0 0,0-1 0,-1 1 0,1 0 0,0-1 0,0 1 0,-1 0 0,1-1 0,0 1 0,0 0 0,-1-1 0,1 1 0,0 0 0,0-1 0,0 1 0,0-1 0,-1 0 0,-6-22 0,7 20 0,-6-28 0,2 1 0,1-1 0,1 0 0,2 0 0,1 0 0,2 0 0,0 0 0,2 1 0,2-1 0,1 1 0,1 1 0,1 0 0,24-47 0,-28 64 0,2 1 0,-1 0 0,1 0 0,1 1 0,15-15 0,-21 22 0,1 0 0,0 0 0,0 0 0,0 0 0,0 1 0,0 0 0,0 0 0,1 0 0,-1 0 0,1 1 0,-1-1 0,1 1 0,-1 0 0,1 0 0,0 1 0,0 0 0,-1 0 0,10 0 0,-12 1 0,0 0 0,0-1 0,0 1 0,1 0 0,-1 0 0,0 1 0,0-1 0,0 0 0,-1 1 0,1-1 0,0 1 0,0-1 0,-1 1 0,1 0 0,-1 0 0,1 0 0,-1 0 0,0 0 0,0 0 0,0 0 0,0 0 0,0 0 0,0 0 0,-1 1 0,1 4 0,2 5 0,-2 1 0,1 0 0,-2 19 0,0-26 0,-1 14 0,-1 0 0,-1 0 0,-1 0 0,-11 34 0,-4 17 0,56-152 0,-26 40 0,-3 0 0,-1 0 0,-2-1 0,-2 1 0,-2-59 0,-3 81 0,-2 21 0,-3 31 0,7-29-57,0 1-1,0-1 1,0 0 0,1 1 0,-1-1-1,1 1 1,0-1 0,0 0 0,1 0-1,-1 0 1,5 8 0,-4-10-73,0 0 1,0 0 0,1 0-1,-1 0 1,0 0 0,1 0-1,0-1 1,-1 0 0,1 1 0,0-1-1,0 0 1,0 0 0,-1 0-1,1-1 1,0 1 0,0-1-1,0 1 1,6-1 0,3 1-1540,1-1 1,-1 0 0,1 0 0,0-1-1,-1-1 1,0 0 0,13-4 0,14-9-4680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19122,'0'0'9198,"-10"4"-6732,1 1-2288,0 0-1,1 0 0,-1 1 1,1 0-1,0 1 0,0 0 1,-8 9-1,12-11-144,0-1 0,1 1 0,-1-1 0,1 1 0,0 1 0,1-1 0,-1 0 1,1 0-1,0 1 0,0 0 0,1-1 0,-1 1 0,1 0 0,1 0 0,-1-1 0,1 11 0,0-15-33,1 0 0,-1 0 0,1 0 0,-1 0 0,1 0 0,0 0 0,-1 0 0,1 0 0,0 0 0,0 0 0,0 0 0,0-1 0,0 1 0,0 0 0,0-1 0,0 1 0,0 0 0,0-1 0,0 0 0,0 1 0,0-1 0,0 1 0,0-1 0,1 0 0,-1 0 0,0 0 0,0 0 0,0 0 0,1 0 0,-1 0 0,0 0 0,1 0 0,43-7 0,19-25 0,-57 27 0,0 0 0,0 0 0,1 1 0,0 0 0,0 1 0,0 0 0,0 0 0,0 1 0,1 0 0,-1 0 0,18-1 0,-25 4 0,0-1 0,0 0 0,-1 1 0,1-1 0,0 0 0,-1 1 0,1-1 0,-1 1 0,1-1 0,0 1 0,-1-1 0,1 1 0,-1 0 0,1-1 0,-1 1 0,0-1 0,1 1 0,-1 0 0,1 0 0,-1-1 0,0 1 0,0 0 0,0 0 0,1-1 0,-1 1 0,0 0 0,0 0 0,0-1 0,0 2 0,0 32 0,1-13 0,-1-20 0,0 0 0,0 1 0,1-1 0,-1 0 0,0 0 0,1 0 0,-1 0 0,1 0 0,-1 1 0,1-1 0,0 0 0,0 0 0,-1 0 0,1-1 0,0 1 0,0 0 0,0 0 0,0 0 0,0-1 0,0 1 0,0 0 0,0-1 0,0 1 0,0-1 0,2 1 0,0 0 0,-1-1 0,1 1 0,0-1 0,0 0 0,1 0 0,-1 0 0,-1-1 0,1 1 0,0-1 0,4-1 0,8-3 0,-1 0 0,1-2 0,14-8 0,-23 11 0,0 1 0,6-4 0,1 0 0,-1 0 0,1 1 0,1 1 0,-1 0 0,1 1 0,0 1 0,-1 0 0,16-1 0,-27 4 0,-1 0 0,1 1 0,-1-1 0,0 0 0,1 1 0,-1-1 0,0 1 0,1 0 0,-1-1 0,0 1 0,0 0 0,1 0 0,-1 0 0,0 0 0,0 0 0,0 0 0,0 0 0,0 0 0,0 1 0,-1-1 0,1 0 0,0 0 0,-1 1 0,1-1 0,0 0 0,-1 1 0,0-1 0,1 1 0,-1-1 0,0 1 0,0-1 0,0 4 0,0 60 0,-1-44 0,1-19-22,1 2-1993,2-6-3000,6-7-8208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62 9961,'0'0'15578,"8"-9"-12743,25-26-567,-33 35-2244,0 0 1,1 0-1,-1 0 0,0-1 0,1 1 0,-1 0 0,0 0 0,1-1 0,-1 1 1,0 0-1,1 0 0,-1-1 0,0 1 0,0 0 0,0-1 0,1 1 0,-1 0 1,0-1-1,0 1 0,0 0 0,0-1 0,0 1 0,1-1 0,-1 1 0,0 0 1,0-1-1,0 1 0,0-1 0,0 1 0,0 0 0,0-1 0,0 1 0,0 0 1,-1-1-1,1 1 0,0-1 0,0 1 0,0 0 0,0-1 0,-1 1 0,1 0 1,0-1-1,0 1 0,0 0 0,-1-1 0,1 1 0,0 0 0,-1 0 1,1-1-1,0 1 0,-1 0 0,1 0 0,0 0 0,-1-1 0,1 1 0,0 0 1,-1 0-1,1 0 0,0 0 0,-1 0 0,1 0 0,-1 0 0,1 0 0,0 0 1,-1 0-1,-23 1 508,24-1-532,-14 3 0,-1 1 0,0 1 0,1 0 0,0 1 0,1 1 0,-1 0 0,-21 15 0,5 0 0,1 0 0,-26 29 0,39-36 0,0 2 0,-20 27 0,33-40 0,0 1 0,0-1 0,0 1 0,1-1 0,0 1 0,0 0 0,0 0 0,0 0 0,1 0 0,0 1 0,0-1 0,0 0 0,1 0 0,-1 1 0,1-1 0,1 8 0,0-10 0,0-1 0,0 0 0,0 0 0,0 0 0,1 0 0,-1 0 0,1 0 0,-1 0 0,1 0 0,0 0 0,-1-1 0,1 1 0,0-1 0,0 1 0,0-1 0,0 0 0,1 0 0,-1 0 0,0 0 0,0 0 0,1 0 0,-1-1 0,0 1 0,1-1 0,3 1 0,11 1 0,-1-1 0,29-1 0,-25-1 0,19 0-436,0-2-1,0-1 1,69-17-1,-62 8-6497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147 116 3651,'8'-8'7298,"-6"7"-6804,35-36 3645,-35 35-3855,-1 1 0,0-1 0,1 1 0,-1-1-1,0 0 1,0 1 0,0-1 0,0 0 0,0 0 0,0 0 0,-1 1 0,1-1-1,0 0 1,-1 0 0,0 0 0,1 0 0,-1 0 0,0 0 0,0 0 0,0 0-1,0 0 1,-1 0 0,1 0 0,0 0 0,-1 0 0,0 0 0,1 0 0,-2-2 0,0 2-45,0 1 1,-1-1-1,1 1 1,0 0 0,-1-1-1,1 1 1,-1 1 0,1-1-1,-1 0 1,1 0 0,-1 1-1,0 0 1,1-1 0,-1 1-1,0 0 1,1 0 0,-1 1-1,-2 0 1,-3-1 128,0 1 1,0 1-1,0-1 0,1 1 1,-9 3-1,9-1-277,1-1 0,-1 1 0,1 0 0,0 0 0,0 1 0,1 0 0,-1 0 0,1 0 0,0 1 0,0-1 0,1 1 0,0 0 0,0 1 0,0-1 0,1 1 0,0-1 0,0 1 0,0 0 0,1 0 0,0 0 0,1 1 0,-2 8 0,3-15-91,0 0 1,0 0-1,1 0 1,-1 0-1,0 0 1,0 0-1,0 0 1,0-1-1,1 1 1,-1 0-1,0 0 1,1 0-1,-1 0 1,1-1-1,-1 1 1,1 0-1,-1 0 1,1-1-1,0 1 1,-1 0-1,1-1 1,0 1-1,0-1 1,-1 1-1,1-1 1,0 1-1,0-1 0,0 0 1,-1 1-1,3-1 1,0 1 3,1 0-1,0-1 1,0 0 0,-1 0-1,1 0 1,0 0 0,-1-1-1,6 0 1,4-2 8,0-1 0,0 0 0,19-10 0,11-12-332,-31 18 127,1 1 0,0 0-1,0 0 1,23-8-1,-35 16 183,-1-1 0,1 0 0,-1 0 0,0 0 0,1 1 0,-1-1 0,1 0 0,-1 1 0,0-1 0,1 0 0,-1 0 0,0 1 0,0-1 0,1 1 0,-1-1 0,0 0 0,0 1 0,0-1 0,1 1 0,-1-1-1,0 0 1,0 1 0,0-1 0,0 1 0,0-1 0,0 1 0,0-1 0,0 1 0,0-1 0,0 0 0,0 1 0,0-1 0,0 1 0,0-1 0,-1 1 0,-1 20 56,-16 35 545,13-45-440,1 0-1,0 0 1,1 1 0,1-1 0,-1 1 0,0 17 0,3-28-150,0 0 0,0 0 0,0 0 0,0 0 0,0 0 0,0 0 0,1 0 0,-1 0 0,0 0 0,0 0 0,1 0 0,-1-1 0,1 1 0,-1 0 0,1 0 0,-1 0 0,1 0 0,-1 0 0,1-1 0,0 1 0,0 0 0,-1-1 0,1 1 0,0 0 0,0-1 0,1 1 0,0 0 0,0-1 0,0 1 0,0-1 0,0 1 0,0-1 0,0 0 0,0 0 0,1 0 0,-1 0 0,0-1 0,4 0 0,4-2 0,0 0 0,-1-1 0,1 0 0,11-7 0,39-30 0,-48 31 0,1 0 0,0 2 0,1-1 0,-1 1 0,2 1 0,27-10 0,-42 17 0,1 0 0,-1 0 0,1 0 0,0 0 0,-1 0 0,1 0 0,-1 0 0,1 0 0,0 0 0,-1 0 0,1 0 0,0 0 0,-1 0 0,1 0 0,-1 1 0,1-1 0,-1 0 0,1 0 0,-1 1 0,1-1 0,-1 0 0,1 1 0,-1-1 0,1 1 0,-1-1 0,1 1 0,-1-1 0,0 0 0,1 1 0,-1-1 0,0 1 0,1 0 0,-1-1 0,0 1 0,0-1 0,1 1 0,-1-1 0,0 1 0,0 0 0,0-1 0,0 2 0,1 37 0,-1 0 0,0-38 0,0 0 0,0 0 0,0 0 0,0 0 0,0 0 0,0 0 0,1 0 0,-1 0 0,0 0 0,1 0 0,-1 0 0,1 0 0,-1 0 0,1-1 0,-1 1 0,1 0 0,0 0 0,-1 0 0,1-1 0,0 1 0,0-1 0,-1 1 0,1 0 0,0-1 0,2 1 0,1 0 0,0 0 0,1-1 0,-1 0 0,1 0 0,0 0 0,-1 0 0,1-1 0,-1 0 0,0 0 0,1 0 0,-1 0 0,0-1 0,6-2 0,59-34 0,-20 10 0,-7 13 0,-41 15 0,0 0 0,-1-1 0,1 1 0,0 0 0,0-1 0,0 1 0,-1 0 0,1 0 0,0 0 0,0 0 0,0 0 0,-1 0 0,1 0 0,0 0 0,0 0 0,0 0 0,0 0 0,-1 0 0,1 1 0,0-1 0,0 0 0,-1 0 0,1 1 0,0-1 0,0 1 0,-1-1 0,1 1 0,0-1 0,-1 1 0,1-1 0,-1 1 0,1 0 0,-1-1 0,1 1 0,-1 0 0,1-1 0,-1 1 0,0 0 0,1 0 0,-1-1 0,0 1 0,0 0 0,1 1 0,-14 83-1121,14-84 873,-1-1-1,0 0 1,0 1-1,0-1 1,0 0 0,0 1-1,0-1 1,0 0 0,1 1-1,-1-1 1,0 0 0,0 1-1,0-1 1,1 0-1,-1 0 1,0 1 0,0-1-1,1 0 1,-1 0 0,0 0-1,1 1 1,-1-1 0,0 0-1,1 0 1,-1 0-1,0 0 1,1 0 0,-1 1-1,0-1 1,1 0 0,-1 0-1,0 0 1,1 0 0,-1 0-1,1 0 1,-1 0-1,0 0 1,1-1 0,-1 1-1,0 0 1,1 0 0,-1 0-1,0 0 1,1 0-1,-1 0 1,1-1 0,1 1-2055,20-5-13926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19635,'-2'46'3702,"1"-34"-2524,0 1 1,0-1 0,1 1 0,1 0 0,0-1-1,1 1 1,4 15 0,-4-25-1179,0 0 0,0 0 0,0 0 0,1-1 0,-1 1 0,1-1 0,-1 0 0,1 0 0,0 1 0,0-2 0,0 1 0,0 0 0,0-1 0,0 1 0,0-1 0,0 0 0,1 0 0,-1 0 0,1-1 0,-1 1 0,0-1 0,1 0 0,-1 0 0,6 0 0,5 0 0,-1-1 0,1 0 0,0-1 0,24-7 0,21-14-2304,-18 2-4214,47-35-1,-33 20 3314,-54 35 3261,-1 1 0,0 0-1,1-1 1,-1 1 0,0 0-1,1-1 1,-1 1 0,0 0-1,1-1 1,-1 1-1,1 0 1,-1 0 0,1 0-1,-1 0 1,0-1 0,1 1-1,-1 0 1,1 0 0,-1 0-1,1 0 1,-1 0-1,1 0 1,-1 0 0,1 0-1,-1 0 1,1 0 0,-1 0-1,0 1 1,1-1 0,-1 0-1,1 0 1,-1 0-1,1 1 1,-2 15 3034,-16 21 753,-120 154 199,99-144-2622,2 1-1,2 2 1,-49 98 0,59-73-2801,22-70 668,1 0 0,1 0 0,-1 0 0,1 1 0,-1-1 0,2 0 0,-1 0 0,0 0 0,1 1 0,0-1 0,0 0 0,4 8 0,8 3-20347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0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5349,'0'0'24888,"4"60"-24472,-11-27-224,-1 1-128,5-5-64,2-1-1441,1-9-2499,0-6-1249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40 3748,'0'0'19607,"11"-6"-18566,-9 5-988,5-4 108,0 1-1,0 0 1,0 1 0,0 0 0,1 0-1,0 0 1,0 1 0,-1 0-1,1 1 1,14-1 0,9 1-10,0 2 0,0 1 0,60 13 0,-82-13-134,1 1-1,-1 0 0,1 0 0,-1 1 1,0 0-1,-1 1 0,1 0 0,-1 0 1,0 1-1,0 0 0,0 0 0,-1 1 1,0 0-1,-1 0 0,1 0 0,8 15 1,-12-17 35,0 0 0,-1 0 0,0 0 0,0 0 0,0 1 0,-1-1 0,1 0 1,-1 1-1,-1-1 0,1 1 0,-1-1 0,0 1 0,0-1 0,-1 1 0,1-1 0,-3 9 0,0-6 126,0-1-1,0 0 0,-1 0 0,1 0 0,-1 0 0,-1-1 1,0 1-1,0-1 0,0 0 0,-10 8 0,2-2 107,-2-2-1,1 0 1,-1 0-1,-1-1 1,0-1-1,0-1 1,0 0-1,-1-1 1,-29 6-1,18-6-283,-52 1 0,73-6 0,0-1 0,-1 0 0,1 0 0,0-1 0,0 0 0,0-1 0,0 1 0,0-1 0,0 0 0,1-1 0,-1 0 0,-12-7 0,19 10-27,-1 0-1,0-1 1,1 1 0,-1 0 0,1-1-1,-1 1 1,1 0 0,-1-1 0,1 1-1,-1-1 1,1 1 0,-1-1 0,1 1-1,-1-1 1,1 1 0,0-1 0,-1 1-1,1-1 1,0 0 0,0 1 0,-1-1-1,1 1 1,0-1 0,0 0 0,0 1-1,0-1 1,0 0 0,0 1 0,0-1-1,0 0 1,0 1 0,0-1 0,0 0-1,0 1 1,0-1 0,1 0 0,-1 1-1,0-1 1,0 1 0,1-1 0,-1 1-1,0-1 1,1 0 0,-1 1 0,1-1-1,-1 1 1,0-1 0,1 1 0,0 0-1,-1-1 1,1 1 0,-1-1-1,1 1 1,-1 0 0,1 0 0,0-1-1,-1 1 1,1 0 0,-1 0 0,1 0-1,1-1 1,49-10-4439,-43 9 3041,35-4-6304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36 8296,'0'0'11707,"8"-5"-8627,25-17-229,-33 22-2756,0 0 0,0 0 1,-1 0-1,1 0 0,0 0 0,0 0 1,0 0-1,-1 0 0,1 0 1,0 0-1,0 0 0,0 0 0,-1 0 1,1 0-1,0-1 0,0 1 0,0 0 1,0 0-1,-1 0 0,1 0 0,0 0 1,0 0-1,0-1 0,0 1 1,0 0-1,0 0 0,-1 0 0,1 0 1,0-1-1,0 1 0,0 0 0,0 0 1,0 0-1,0-1 0,0 1 0,0 0 1,0 0-1,0 0 0,0-1 1,0 1-1,0 0 0,0 0 0,0 0 1,0-1-1,0 1 0,0 0 0,0 0 1,0 0-1,0-1 0,0 1 0,1 0 1,-1 0-1,0 0 0,0-1 1,0 1-1,0 0 0,0 0 0,1 0 1,-22 0-168,21 0 272,-15 2-120,0 0-1,1 1 0,0 1 0,0 0 1,0 1-1,0 1 0,-22 12 0,13-5 34,1 1-1,0 2 1,-29 25-1,45-35-112,1-1 0,0 1 0,0 0 0,1 0 0,-1 0 0,1 0 0,1 1 0,-1 0 0,1-1 0,-2 9 0,4-13 0,0 0 0,1 1 0,0-1 0,-1 0 0,1 0 0,0 0 0,0 1 0,0-1 0,0 0 0,1 0 0,-1 0 0,0 0 0,1 1 0,0-1 0,-1 0 0,1 0 0,0 0 0,0 0 0,0 0 0,0 0 0,1-1 0,-1 1 0,0 0 0,1-1 0,-1 1 0,1 0 0,0-1 0,-1 0 0,1 1 0,0-1 0,0 0 0,0 0 0,0 0 0,0 0 0,0-1 0,0 1 0,4 0 0,16 4-278,0-1 1,0-1-1,1-1 1,-1-1-1,1 0 0,-1-2 1,1-1-1,-1-1 1,42-11-1,-32 1-5140,-8-2-3044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17617,'0'0'15150,"92"0"-15150,-45 0 0,4 0 0,-2 0 0,-3 0-1634,-7-1-1985,-11-3-737,-13-1-288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16335,'0'0'10891,"65"31"-8745,-21-31-769,2 0-736,4 0-417,-2 0-192,-2-4-1281,-8-1-3620,-7-4-3875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26 14638,'0'0'17745,"-11"-6"-17409,6 3-315,2 1-20,0 0 0,0 0 0,0 0 0,0 1 0,-1-1 1,1 1-1,0 0 0,-1 0 0,1 0 0,-1 0 0,0 1 0,1 0 1,-1-1-1,1 1 0,-1 0 0,0 1 0,1-1 0,-1 1 0,1-1 0,-1 1 1,1 0-1,-1 1 0,-2 1 0,-15 7-1,2 2 0,-1 0 0,-26 23 0,42-32 0,0 0 0,0 0 0,1 1 0,-1-1 0,1 1 0,0 0 0,0 0 0,0 0 0,0 1 0,1-1 0,-1 1 0,1-1 0,1 1 0,-1 0 0,1 0 0,-1 0 0,1-1 0,1 1 0,-1 0 0,1 1 0,0-1 0,0 7 0,1-10 0,0 0 0,0 0 0,0 0 0,0-1 0,0 1 0,0 0 0,0-1 0,1 1 0,-1-1 0,0 1 0,1-1 0,0 0 0,-1 0 0,1 1 0,0-1 0,-1 0 0,1-1 0,0 1 0,0 0 0,0 0 0,0-1 0,0 1 0,0-1 0,0 0 0,2 1 0,60 2 0,-50-4 0,13 1-1309,0-1 0,-1-1-1,1-1 1,-1-2 0,1-1 0,-1-1-1,44-18 1,-61 20-5465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45 7431,'0'0'20499,"-7"14"-19361,7-14-1136,-9 15 363,2 0-1,0 0 1,1 1-1,0 0 1,2 0-1,-1 1 1,2-1-1,-2 20 1,5-35-363,0 0 1,0 0 0,0 0-1,0-1 1,0 1 0,0 0-1,0 0 1,0 0 0,0 0 0,1 0-1,-1-1 1,0 1 0,0 0-1,1 0 1,-1 0 0,1-1-1,-1 1 1,1 0 0,-1 0 0,1-1-1,-1 1 1,1 0 0,0-1-1,-1 1 1,1-1 0,0 1-1,-1-1 1,1 1 0,0-1 0,0 0-1,1 1 1,0-1 5,0 1 0,0-1 0,1 0-1,-1-1 1,0 1 0,1 0 0,-1-1 0,0 1 0,0-1 0,0 0 0,5-2-1,1-1 35,1-1 0,0 0 0,-1-1 0,14-11-1,-10 5-38,-1-1-1,-1-1 0,0 1 0,0-2 0,-2 1 1,1-1-1,-2 0 0,0-1 0,-1 0 1,-1 0-1,6-26 0,-45 122-2,26-59-12,1 1-1,0 0 1,2 0-1,0 0 1,-2 43-1,7-64-78,0 1 0,0 0 0,1-1 1,-1 1-1,0-1 0,0 1 0,1-1 0,-1 1 0,1-1 0,0 1 0,-1-1 0,1 1 0,0-1 0,0 1 0,0-1 0,0 0 1,0 0-1,0 0 0,0 1 0,0-1 0,0 0 0,1 0 0,-1-1 0,0 1 0,1 0 0,-1 0 0,1-1 0,-1 1 0,1 0 0,-1-1 1,1 0-1,-1 1 0,1-1 0,0 0 0,-1 0 0,1 0 0,-1 0 0,1 0 0,0 0 0,-1 0 0,1-1 0,2 0 0,3 0-636,0 0 0,0-1 1,0 0-1,-1 0 0,1-1 0,-1 0 0,1 0 0,10-7 0,20-24-4564,-2-4-2625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7271,'0'0'11728,"9"2"-9032,18 2-698,1-1 0,39-1-1,130-15 709,2 0-2693,-138 16-655,-32-2-3196,0 0-9111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16816,'0'0'15951,"11"55"-15951,2-36 0,4-2 0,1 1 0,4-3 0,2-4 0,1-7-1890,0-4-2210,-1 0-1441,1-9-1698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14926,'0'0'8136,"-56"53"-5350,30-20-479,-5 4-802,0 5-384,-1 2-192,4 1-481,2-1-287,5-4-97,6-8-32,9-7-32,6-12-1250,15-12-9320,7-19-4324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2 114 1217,'5'-4'863,"48"-42"4913,-29 16 1308,-5-4 3798,-36 69-5999,-4 0-3384,9-16-1566,1 0-1,1 1 1,-8 22-1,15-34 56,0 1-1,1-1 1,0 1-1,1 0 1,0 0 0,0 0-1,1 14 1,0-20-226,0-1 0,1 0 0,-1 1 0,1-1 0,0 0 0,0 0 0,0 0 0,0 1 1,0-1-1,0 0 0,0 0 0,1 0 0,2 2 0,-2-2-365,0 0 0,0-1 0,0 0 0,0 1 0,1-1 0,-1 0 0,0 0 0,1 0 0,-1 0-1,1-1 1,-1 1 0,1-1 0,-1 1 0,1-1 0,2 0 0,22 0-8931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15214,'0'0'12012,"0"55"-11211,6-41-577,4-2-160,4-3 0,7-6-737,3-3-1473,2 0-1185,3-14-2498,1-4-6888</inkml:trace>
  <inkml:trace contextRef="#ctx0" brushRef="#br0" timeOffset="1">205 13 16592,'0'0'7463,"-70"64"-5157,49-42-256,3 2-673,5-4-512,5-2-577,3 0-224,5-4-64,0-5-961,0 0-2274,0-3-3043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15118,'0'0'6374,"-3"65"-4035,-2-41-610,3 4-416,0-1-288,-1 2-800,0-1-97,-3-4-64,-6 3 32,-8-5-32,-2 1 0,-7-3-641,-6-2-1216,3-7-2435,8-4-4356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16303,'0'0'12108,"72"2"-10411,-33-1-607,6-1-578,0 2-384,1-1-96,-5 0-32,-4 3-544,-11 0-1122,-8-2-960,-13 0-3524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19987,'0'0'8424,"77"6"-6118,-27-8-1089,4-5-512,5 2-577,0-1-416,0-3-2371,-8-5-5284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241 136 8040,'8'-6'2973,"-4"3"-2441,44-38 5343,-46 38-5359,1 0 1,0 0-1,-1 0 1,0 0 0,0-1-1,0 1 1,0-1-1,0 1 1,-1-1-1,1 0 1,-1 0-1,0 1 1,0-1-1,-1 0 1,1 0-1,-1-4 1,0 6-352,-1 1 0,1 0 1,-1 0-1,0-1 1,0 1-1,1 0 0,-1 0 1,0 0-1,0 0 0,0 0 1,0 0-1,0 0 0,0 0 1,-1 0-1,1 1 0,0-1 1,0 0-1,0 1 0,-1-1 1,1 1-1,0-1 0,-1 1 1,1 0-1,-1-1 0,1 1 1,0 0-1,-1 0 1,1 0-1,-3 0 0,-46 1 679,50-1-840,-13 2 37,1 1 0,0 0 0,0 0-1,0 2 1,0-1 0,0 1 0,1 1 0,0 0 0,0 1 0,1 0-1,0 0 1,-11 11 0,14-12-27,-1 1 0,1 0 1,1 1-1,-1-1 0,1 1 0,0 0 0,1 1 1,0-1-1,1 1 0,-1 0 0,2 1 0,-1-1 0,1 1 1,1-1-1,-3 18 0,5-24-69,0-1 0,1 1 0,-1 0 0,1 0 0,0 0-1,-1-1 1,1 1 0,0 0 0,1-1 0,-1 1 0,0-1 0,1 0 0,0 1 0,-1-1 0,1 0 0,0 0-1,0 0 1,0 0 0,0 0 0,0 0 0,1-1 0,-1 1 0,1-1 0,-1 0 0,1 1 0,-1-1 0,1 0-1,0 0 1,-1-1 0,1 1 0,4 0 0,11 3-1003,1-2-1,-1 1 0,29-2 1,-39-1 569,47 0-6061,-2-1-2771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13421,'-7'10'3544,"-3"3"-2683,-38 58 2327,43-63-2637,1 0 0,0 1 0,0 0 0,0-1 0,1 2 0,0-1-1,-1 13 1,4-21-552,-1-1-1,1 0 0,0 1 0,0-1 0,0 0 0,0 1 0,0-1 0,0 0 1,0 1-1,0-1 0,0 1 0,0-1 0,0 0 0,1 1 0,-1-1 0,0 0 1,0 1-1,0-1 0,0 0 0,0 1 0,1-1 0,-1 0 0,0 1 0,0-1 1,1 0-1,-1 0 0,0 1 0,0-1 0,1 0 0,-1 0 0,0 1 1,1-1-1,-1 0 0,0 0 0,1 0 0,-1 0 0,0 0 0,1 0 0,-1 1 1,1-1-1,-1 0 0,1 0 0,21-7-235,19-19-216,-41 26 449,14-10-110,33-22-1042,-45 31 1094,1-1 1,-1 1-1,1 0 1,-1 0-1,1 0 0,0 0 1,-1 1-1,1-1 1,0 1-1,0-1 1,-1 1-1,1 0 1,0 0-1,0 1 1,-1-1-1,6 1 0,-6 1 95,-1-1 0,1 0-1,-1 1 1,1-1 0,-1 1-1,1-1 1,-1 1-1,0 0 1,0-1 0,0 1-1,0 0 1,0 0 0,0 0-1,-1 0 1,1 0-1,0 0 1,-1 0 0,0 0-1,1 0 1,-1 4 0,2 52 1248,-2-44-947,3 86 1700,-4-1 0,-5 1 0,-33 172 0,39-271-2034,0 1 0,0-1 0,0 1 0,0-1 0,-1 0 0,1 1 0,0-1 0,-1 0 0,1 1 0,-1-1 0,1 0 0,-1 0 0,0 0 0,1 1 0,-1-1 0,0 0 0,0 0 0,0 0 0,0 0 0,0 0 0,0-1 0,0 1 0,0 0 0,0 0 0,-1-1 0,1 1 0,0 0 0,0-1 0,-2 1 0,1-2 0,0 1 0,1-1 0,-1 0 0,1 0 0,-1 0 0,1 0 0,-1-1 0,1 1 0,-1 0 0,1-1 0,0 1 0,0 0 0,0-1 0,0 0 0,0 1 0,0-1 0,0 1 0,1-1 0,-1 0 0,1 0 0,-1-2 0,-5-11 0,2-1 0,0 0 0,1 0 0,1 0 0,0 0 0,2 0 0,-1-1 0,2 1 0,0 0 0,1 0 0,1 0 0,0 0 0,1 0 0,1 1 0,0-1 0,9-15 0,12-20 0,2 2 0,3 0 0,47-56 0,20-32 0,-94 132 0,-1 0 0,1 0 0,-1 0 0,0 0 0,-1-1 0,0 1 0,1-1 0,-2 0 0,1 0 0,-1 0 0,0 0 0,1-12 0,-2 18 0,-1-1 0,1 0 0,0 1 0,-1-1 0,1 0 0,0 1 0,-1-1 0,1 0 0,-1 1 0,1-1 0,-1 1 0,0-1 0,1 1 0,-1-1 0,0 1 0,1 0 0,-1-1 0,0 1 0,1-1 0,-1 1 0,0 0 0,1 0 0,-1 0 0,0-1 0,0 1 0,0 0 0,1 0 0,-1 0 0,0 0 0,0 0 0,-1 1 0,-27 3 0,22 0 0,-1 0 0,1 1 0,0-1 0,0 1 0,1 1 0,0-1 0,0 1 0,0 0 0,0 0 0,1 1 0,0 0 0,0 0 0,1 0 0,-6 14 0,4-10 0,1 1 0,1 1 0,0-1 0,0 1 0,1-1 0,1 1 0,0 0 0,0 25 0,2-35-94,0 0-1,1 1 1,-1-1 0,1 0 0,-1 0-1,1 0 1,0 0 0,0 0 0,0 0-1,1 0 1,-1 0 0,1 0-1,-1-1 1,1 1 0,0-1 0,0 1-1,0-1 1,0 1 0,1-1 0,-1 0-1,4 2 1,0-1-472,-1 0 1,1-1-1,0 0 1,0 0-1,0-1 0,0 0 1,0 0-1,0 0 0,0 0 1,9-1-1,25-2-9780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8488,'0'0'10399,"-12"1"-5333,-3 1-4090,0 1 0,0 1-1,1 0 1,-1 1-1,-23 11 1,33-13-779,0-1 1,1 1-1,0 0 0,-1 0 0,1 0 1,0 1-1,1-1 0,-1 1 0,1 0 1,-6 8-1,8-10-189,0 1 0,-1 0 0,1 0 0,0 0 0,1 0 1,-1 0-1,1 0 0,-1 0 0,1 0 0,0 0 0,0 0 0,0 0 1,0 0-1,1 0 0,-1 0 0,1 0 0,0 0 0,-1 0 0,1 0 1,3 4-1,-2-4-2,0 0 0,0-1 0,0 1 0,1 0 0,-1-1 1,1 1-1,-1-1 0,1 0 0,0 0 0,0 0 0,0 0 0,1 0 0,-1-1 1,0 1-1,1-1 0,-1 0 0,0 0 0,1 0 0,-1-1 0,7 1 1,9 1-30,1-1 1,28-1 0,-40-1-35,1 1-27,0-2 1,0 1-1,0-1 1,-1-1-1,1 0 0,-1 0 1,1 0-1,11-8 1,-18 10 112,1 0 0,-1 0 0,0 0 0,0-1 0,0 1 0,0-1 0,0 0 1,0 1-1,0-1 0,0 0 0,-1 0 0,1 0 0,-1 0 0,1 0 0,-1 0 1,0-1-1,0 1 0,0 0 0,0-1 0,0 1 0,0-1 0,-1 1 0,1-1 1,-1 1-1,0-1 0,0 1 0,0-1 0,0 0 0,0 1 0,-1-1 0,1 1 1,-1-1-1,1 1 0,-2-5 0,0 5-15,0 0-1,0-1 1,0 1 0,0 0-1,-1 0 1,1 0-1,-1 0 1,1 0 0,-1 1-1,1-1 1,-1 1 0,0 0-1,0-1 1,0 1 0,0 0-1,0 1 1,0-1 0,0 1-1,0-1 1,-5 1-1,-65 0 48,71 0-61,1 0-110,0 0 0,0 0 0,0 0 0,-1 0 0,1 0 0,0 0 0,0 0 0,0 1 0,0-1-1,0 0 1,0 1 0,0-1 0,0 0 0,0 1 0,0-1 0,0 1 0,0 0 0,0-1 0,1 1 0,-1 0 0,0-1 0,0 1 0,0 0 0,1 0 0,-2 1 0,3-1-118,-1 0 0,0 0 1,1-1-1,0 1 0,-1 0 1,1 0-1,-1-1 0,1 1 1,0-1-1,-1 1 0,1-1 1,0 1-1,0-1 0,0 1 1,-1-1-1,1 0 0,0 1 1,0-1-1,0 0 0,0 0 1,0 0-1,-1 1 1,1-1-1,0 0 0,0 0 1,0 0-1,0 0 0,0-1 1,0 1-1,1 0 0,21 0-9872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9929,'0'0'12305,"9"1"-9150,67 4-272,151-9-1,-57-2-1269,-119 6-1651,-16-2-169,-1 2 0,0 2 0,0 1 0,51 11 0,-110-10-12888,10-4 6571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21204,'0'0'10639,"4"11"-9827,-3-8-794,4 11 12,0-1 1,1-1-1,10 19 1,-13-26-33,0-1 0,1 1 0,-1-1 1,1 0-1,0 0 0,0-1 0,0 1 0,1-1 0,-1 0 0,1 0 0,-1 0 1,1-1-1,0 1 0,8 2 0,24 2-1930,-30-6 1091,-1 0 0,1-1 1,-1 0-1,0 0 1,1 0-1,-1-1 0,1 0 1,-1-1-1,0 1 1,1-1-1,-1 0 0,7-3 1,9-11-6735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18193,'0'0'4645,"-50"57"-578,24-23-1600,1 4-609,2 1-417,5-1-1345,5-2-96,1-5 0,8-3 0,1-8 0,3-8 0,0-10-1185,7-2-3972,6-7-5893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10922,'0'0'19806,"5"9"-18552,-2-5-1212,-1-1-1,1 1 0,-1 0 0,-1 0 1,1 0-1,0 0 0,-1 1 1,0-1-1,0 0 0,0 0 1,-1 1-1,1-1 0,-1 1 0,0-1 1,0 0-1,-1 1 0,1-1 1,-2 7-1,-7 21-40,1-6-4,1 0-1,2 0 1,0 1-1,0 29 1,11-33-1128,-6-23 893,1 1-1,-1-1 0,1 1 1,-1-1-1,1 1 1,0-1-1,-1 0 0,1 1 1,0-1-1,-1 0 1,1 0-1,0 1 0,-1-1 1,1 0-1,0 0 1,-1 0-1,1 0 0,0 0 1,0 0-1,-1 0 1,1 0-1,0 0 0,-1 0 1,1 0-1,0 0 0,0-1 1,-1 1-1,2-1 1,3-4-5640,-5-9-2920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8232,'0'0'23158,"70"-1"-21781,-37-3-1377,1 1 0,5-2 0,-2-1-160,-4-3-3396,-3-1-4803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25 11403,'13'-11'9957,"-13"4"-3912,-28 1-2155,-40 11-4185,54-1 399,1 2 0,-1 0 0,1 0 0,0 1 0,0 1 0,1 0 0,0 1 0,1 0-1,0 0 1,0 2 0,1-1 0,0 1 0,1 1 0,0 0 0,1 0 0,-11 22 0,17-31-103,1 0-1,0-1 1,-1 1 0,1 0 0,0 0-1,1 0 1,-1 0 0,1 0 0,-1 0-1,1 0 1,0 0 0,0 0 0,0 0-1,0 0 1,1 0 0,-1 0 0,1 0-1,0 0 1,1 3 0,-1-3-4,1-1 1,0 0 0,0 1-1,0-1 1,0 0-1,0 0 1,0-1-1,1 1 1,-1 0-1,1-1 1,-1 1-1,1-1 1,-1 0-1,1 0 1,0 0 0,4 1-1,12 1-151,0 0-1,0-2 1,0 0-1,36-3 0,-39 1-81,30-4-2804,-1-5-3289,-5-4-2580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18097,'0'0'11307,"-33"57"-9546,33-42-768,0-1-384,7-4-609,10-2 0,4-7 0,4-1-192,2 0-801,0-12-1057,-3-4-1441,-3-3-161,-3 1-95,-5 1-1154,-5 4-2306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5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78 4260,'0'0'15327,"-7"9"-12445,-21 29-822,1 2-1,3 1 1,1 0-1,-17 46 1,34-59-3950,6-27 1781,0-1-1,0 1 1,0-1-1,0 1 0,0-1 1,0 1-1,1-1 1,-1 0-1,0 1 1,0-1-1,0 1 1,1-1-1,-1 1 1,0-1-1,1 0 1,-1 1-1,0-1 0,1 1 1,-1-1-1,0 0 1,1 0-1,-1 1 1,1-1-1,-1 0 1,1 0-1,-1 1 1,0-1-1,1 0 0,-1 0 1,1 0-1,-1 0 1,1 0-1,-1 0 1,1 0-1,-1 1 1,1-2-1,-1 1 1,1 0-1,-1 0 0,1 0 1,-1 0-1,1 0 1,-1 0-1,1 0 1,-1-1-1,1 1 1,-1 0-1,0 0 1,1-1-1,14-7-8602</inkml:trace>
  <inkml:trace contextRef="#ctx0" brushRef="#br0" timeOffset="1">362 0 19763,'0'0'13004,"-8"14"-13004,15-16-833,3-10-8327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10442,'0'0'22037,"-26"63"-21749,26-46-288,14-2 0,4-1 0,6-5 0,4-2 0,5-5 0,1-2 0,2 0-3171,1-10-1409,-4-7-994,-4-4-1696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4:50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0 382 6150,'0'0'3897,"10"0"-2675,210-13 3051,-29 1-1029,469-25-1427,-51 2-655,760 1-509,-124 4-132,-12-39 765,39-1-816,496 34-312,-455 13-129,1167 12 466,-770 11-349,-1359-6-74,222 0 1233,-556 6-1244,0 1-1,0 1 0,0 0 1,0 1-1,25 7 1,-36-7-342,1 0 1,-1 0 0,1 0 0,-1 1-1,0 0 1,8 6 0,-10-5-670,1-1 1,-1 1 0,1 0 0,-1 0 0,-1 1 0,1-1 0,5 12-1,2 13-9486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26 17168,'0'0'6748,"-12"-4"-3358,4 0-2778,3 1-423,0 1 1,1-1-1,-1 1 1,0 1-1,0-1 1,0 1-1,0 0 1,-1 0-1,1 0 0,0 1 1,0-1-1,-1 1 1,1 1-1,-8 0 1,2 4-182,1 0-1,0 1 1,0 0 0,0 1 0,1 0-1,-1 1 1,2 0 0,-1 0 0,1 0-1,1 1 1,-1 1 0,2-1 0,-1 1-1,1 0 1,1 1 0,-1-1 0,2 1 0,0 0-1,0 0 1,1 1 0,-3 21 0,6-33-14,0 0 0,0 1 0,0-1 1,0 1-1,0-1 0,0 0 0,0 1 0,0-1 1,0 0-1,0 1 0,0-1 0,0 1 1,1-1-1,-1 0 0,0 1 0,0-1 1,0 0-1,1 0 0,-1 1 0,0-1 0,0 0 1,1 1-1,-1-1 0,0 0 0,1 0 1,-1 0-1,0 1 0,1-1 0,-1 0 1,0 0-1,1 0 0,-1 0 0,1 1 0,-1-1 1,0 0-1,1 0 0,0 0 0,20-5-8,15-15 157,-33 18-144,1 0 0,-1 0 0,0 0 0,1 0 0,-1 0 0,1 1 1,0 0-1,-1-1 0,1 2 0,0-1 0,0 0 0,0 1 0,0-1 0,-1 1 0,1 0 0,7 1 1,-8 0-17,0 1 1,0-1 0,-1 1-1,1-1 1,0 1 0,-1 0-1,1 0 1,-1 0 0,0 1 0,0-1-1,0 0 1,0 1 0,0-1-1,0 1 1,-1 0 0,1 0-1,-1-1 1,0 1 0,1 0-1,0 6 1,8 30-30,-2 0 0,-1 0 0,-3 1 0,0-1 0,-3 1 0,-2 0 0,-7 55 0,6-73 287,-1-1 0,-2 0 0,0 1 1,-1-2-1,-1 1 0,-1-1 0,-1 0 0,0 0 1,-2-1-1,-20 28 0,29-44-241,0-1 0,0-1 0,1 1 0,-1 0 0,0 0 0,0-1 0,-1 1 0,1-1 0,0 1 0,0-1 0,-1 0 0,1 0 0,-1 0 0,1 0 0,-1-1 0,1 1 0,-1-1 0,-3 1 0,5-1 0,-1-1 0,0 1 0,1-1 0,-1 1 0,1-1 0,-1 1 0,1-1 0,-1 0 0,1 0 0,0 1 0,-1-1 0,1 0 0,0 0 0,0-1 0,0 1 0,-1 0 0,1 0 0,0-1 0,1 1 0,-1 0 0,0-1 0,0 1 0,1-1 0,-1 1 0,0-1 0,1 1 0,0-1 0,-1 1 0,1-3 0,-2-8 0,0-1 0,1 1 0,0-1 0,1 0 0,1 1 0,0-1 0,0 0 0,2 1 0,-1 0 0,2-1 0,-1 1 0,2 0 0,0 0 0,11-20 0,10-10 0,0 2 0,50-57 0,-68 87 0,97-107 0,-69 80 0,-1-1 0,-2-2 0,-2-1 0,30-52 0,-59 89 0,0 0 0,0 0 0,-1 0 0,1 0 0,-1 0 0,0 0 0,0 0 0,0-1 0,0 1 0,-1 0 0,0 0 0,0-1 0,0-5 0,-1 9 0,1-1 0,0 2 0,-1-1 0,1 0 0,-1 0 0,1 0 0,-1 0 0,1 0 0,-1 0 0,0 0 0,1 1 0,-1-1 0,0 0 0,0 0 0,1 1 0,-1-1 0,0 1 0,0-1 0,0 0 0,0 1 0,-1-1 0,-1 0 0,0 1 0,0 0 0,1-1 0,-1 1 0,0 0 0,0 0 0,1 1 0,-1-1 0,0 1 0,1-1 0,-6 3 0,-1 0 0,1 1 0,0 1 0,0 0 0,0 0 0,1 0 0,-1 1 0,1 0 0,1 0 0,-1 1 0,1 0 0,-8 12 0,1-2 0,1 1 0,1 0 0,-16 39 0,23-47 2,0 1 0,1-1 0,0 1 0,1-1 0,-2 16 0,4-25-4,0 1 1,0 0-1,-1 0 1,1 0-1,0 0 1,1 0-1,-1-1 0,0 1 1,0 0-1,1 0 1,-1 0-1,1 0 0,0-1 1,-1 1-1,1 0 1,0-1-1,0 1 1,0-1-1,0 1 0,1-1 1,-1 1-1,0-1 1,0 0-1,1 1 1,-1-1-1,1 0 0,-1 0 1,1 0-1,0 0 1,-1 0-1,1-1 0,0 1 1,0 0-1,-1-1 1,1 1-1,0-1 1,3 0-1,51 2-1594,2-10-3732,-12-7-1441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6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10314,'0'0'15727,"-60"58"-13133,35-25-512,-5 1-320,3 2-1474,1-2-288,5 1 0,6-6 0,4-3 0,4-7 0,6-5 0,1-7 0,4-7-1762,8 0-3779,2-7-5253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6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17168,'0'0'9545,"67"7"-6918,-22-7-1314,9-8-448,7-2-257,3-2-351,0 3-129,-3 0-96,-7-1-32,-7 3-769,-8 4-1345,-8 0-1281,-7 1 160,-4 0 288,-5 0-3907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9833,'0'0'14014,"8"-9"-10059,28-26-1104,-36 34-2806,1 0 0,0 1 0,-1-1 0,1 1 0,0-1 0,-1 1 0,1-1 0,0 1 0,0-1 0,0 1 0,-1-1 0,1 1 0,0 0 0,0-1 0,0 1 0,0 0 0,0 0 0,0 0 0,1 0 0,6 11 581,-8 26-60,0-32-544,0-1-22,0 3-6,0-1 0,0 1 0,0-1 0,1 1 0,0-1 0,0 1 0,4 10 0,-4-15-20,0-1-1,1 1 1,-1 0 0,1 0-1,-1-1 1,1 1 0,0-1 0,-1 1-1,1-1 1,0 0 0,0 1 0,0-1-1,0 0 1,0 0 0,0-1-1,1 1 1,-1 0 0,0-1 0,0 1-1,1-1 1,-1 0 0,0 0-1,0 0 1,1 0 0,3 0 0,-1-1-654,0 1-1,0-1 1,0 1 0,0-1 0,0-1 0,0 1 0,0-1 0,0 0 0,-1 0 0,1 0-1,-1-1 1,1 1 0,-1-1 0,4-4 0,18-14-5747</inkml:trace>
  <inkml:trace contextRef="#ctx0" brushRef="#br0" timeOffset="1">335 1 3587,'0'0'15887,"-44"52"-12107,12-15-545,-3 4-1121,0 6-352,2 1-417,1 0-448,7-3-737,8-3-160,8-6 0,6-12-1121,3-6-5061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15759,'0'0'1185,"59"95"-448,-18-38-225,9 0-352,2 0-192,1-5-608,-1-2-1186,-5-4-1473,-6-9-6022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16752,'0'0'3395,"28"66"-1890,5-16-95,9 8-449,7 3-32,5-2-321,1-6-416,1-5-128,2-9-32,-1-6-192,-1 3-1281,-7-1-2018,-4 2-3268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58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5157,'0'0'26788,"0"8"-26099,0 16-560,-1-1 1,-5 28-1,-3 34-863,10-31-2978,0-53 3192,-1 0 0,0 0 0,0 0 1,0 0-1,0 0 0,1 0 0,-1 0 0,1 0 0,-1 0 0,0 0 0,1 0 0,0 0 0,-1-1 0,1 1 0,-1 0 0,1 0 0,0 0 0,0-1 0,1 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5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18674,'0'0'6395,"12"-6"-4841,6-2-1140,-1 1 0,1 1 1,0 1-1,1 1 0,-1 0 1,1 1-1,30 0 1,-29 3-311,18-1-40,0 2-1,52 8 0,-80-8-73,-1 1-1,1 0 1,-1 1-1,0 0 1,0 0 0,0 1-1,-1 0 1,1 1-1,-1 0 1,0 0 0,0 1-1,-1-1 1,1 2 0,-1-1-1,6 8 1,-10-8 68,0-1 0,0 0 0,0 1 0,-1 0 0,0-1 0,0 1 0,0 0 0,-1 0 0,0 0 0,0 0 0,0 0 0,-1 1 0,0-1 0,0 0 0,0 0 0,-1 0 0,0 0 0,0 0 0,-1 0 0,0 0 0,0 0 0,-4 8 0,-1 1 113,0-1 0,-1 0 0,0 0 0,-1-1 0,-1 0-1,0-1 1,-19 18 0,18-21-171,0-1 0,-1 0 0,0-1 0,-1 0 0,1-1 0,-1 0 0,0-1 0,-1-1 0,1 0 0,-1-1 0,0 0 0,0-1 0,0 0 0,0-2 0,0 1 0,0-2 0,0 0 0,0 0 0,0-1 0,1-1 0,-1-1 0,0 0 0,1 0 0,0-1 0,0-1 0,-21-12 0,33 17-17,0 1 1,1 0-1,-1-1 0,0 1 1,0-1-1,0 1 0,0-1 1,1 1-1,-1-1 0,0 1 1,1-1-1,-1 0 0,0 1 1,1-1-1,-1 0 0,1 0 1,-1 1-1,1-1 0,-1 0 1,1 0-1,0 0 0,-1 0 1,1 1-1,0-1 0,0 0 1,0 0-1,-1 0 0,1 0 1,0 0-1,0 0 0,0 0 1,1 0-1,-1 0 1,0 0-1,0 0 0,1-1 1,27-19-2855,-15 13 966,20-14-6860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5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7751,'0'0'23959,"-12"0"-23318,2 1-617,-1 0 1,1 1-1,0 0 1,0 1-1,0 0 1,1 0-1,-1 1 1,1 0-1,0 1 1,0 0-1,0 1 1,1 0-1,-1 0 1,1 0-1,1 1 1,-10 11-1,9-8-24,0 0 0,1 0 0,1 1 0,0-1 0,0 1 0,-4 13 0,9-20 0,-1 0 0,1 0 0,0 0 0,1 0 0,-1 0 0,1 0 0,0 0 0,0 0 0,0 7 0,1-9 0,-1 0 0,1 0 0,0 0 0,-1 0 0,1 0 0,0 0 0,0-1 0,0 1 0,0 0 0,1-1 0,-1 1 0,0-1 0,1 1 0,-1-1 0,1 0 0,-1 1 0,1-1 0,-1 0 0,1 0 0,3 1 0,7 3-300,0-1 0,0-1 0,1 0-1,-1-1 1,1 0 0,-1-1 0,1-1 0,23-1 0,-18 0-786,0-1 1,0-1-1,0-1 1,0-1-1,26-10 1,-3-5-7798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0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15214,'3'0'3364,"-3"13"-1250,2 6 960,-2 5-607,0 4-449,0-1-577,-4 4-608,-2-6-577,3-3-192,3-5-32,0-8-865,0-6-1249,3-11-6758,3-9-2499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18385,'0'0'14024,"-10"9"-13687,-16 13-331,1 1 1,2 1 0,-36 48-1,51-62-6,0 0 0,1 1-1,1 0 1,0 1 0,0-1-1,1 1 1,1 0-1,0 0 1,1 1 0,0-1-1,0 1 1,2 0 0,-1-1-1,2 18 1,1-27-113,0 0 1,0-1-1,0 1 1,0 0-1,0-1 0,1 1 1,0-1-1,-1 0 1,1 1-1,0-1 0,0 0 1,0 0-1,0 0 1,0 0-1,1-1 0,-1 1 1,1 0-1,-1-1 1,1 0-1,0 0 1,-1 1-1,1-2 0,0 1 1,0 0-1,-1 0 1,1-1-1,0 0 0,0 1 1,4-1-1,6 1-868,0-1 1,0 0-1,0 0 0,1-1 1,16-4-1,6-8-4422,1-5-1745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16688,'0'0'10095,"0"9"-8093,-26 233 385,-1-10-792,27-231-1595,-1 0 0,1-1 0,0 1 0,0 0 0,0 0 0,0 0 0,0 0 0,0 0 0,0 0 0,1 0 0,-1 0 0,0 0 0,0 0 0,1 0 0,-1 0 0,1 0 0,-1 0 0,1-1 0,-1 1 0,1 0 0,0 1 0,0-2 0,0 0 0,0 1 0,-1-1 0,1 0 0,0 0 0,0 0 0,0 0 0,-1 0 0,1 0 0,0 0 0,0 0 0,-1-1 0,1 1 0,0 0 0,0 0 0,-1-1 0,1 1 0,0 0 0,-1-1 0,1 1 0,0-1 0,42-35 0,-34 27 0,9-8 0,-8 7 0,0 0 0,0 1 0,1 0 0,0 1 0,0 0 0,1 1 0,16-8 0,-27 15 0,0-1 0,0 1 0,0 0 0,-1 0 0,1 0 0,0 0 0,0 1 0,0-1 0,0 0 0,-1 0 0,1 0 0,0 1 0,0-1 0,0 0 0,-1 1 0,1-1 0,0 1 0,-1-1 0,1 1 0,0-1 0,-1 1 0,1-1 0,0 1 0,-1 0 0,1-1 0,-1 1 0,1 0 0,-1-1 0,0 1 0,1 0 0,-1 0 0,0-1 0,1 1 0,-1 0 0,0 0 0,0 0 0,0 0 0,0-1 0,0 1 0,0 0 0,0 0 0,0 0 0,0 0 0,0 1 0,-2 48 0,1-43 0,-9 82 0,10-88 0,0-1 0,0 0 0,-1 0 0,1 1 0,0-1 0,0 0 0,0 0 0,0 1 0,1-1 0,-1 0 0,0 0 0,0 0 0,0 1 0,0-1 0,0 0 0,0 0 0,0 1 0,0-1 0,0 0 0,0 0 0,1 0 0,-1 1 0,0-1 0,0 0 0,0 0 0,0 0 0,1 0 0,-1 0 0,0 1 0,0-1 0,0 0 0,1 0 0,-1 0 0,0 0 0,0 0 0,1 0 0,-1 0 0,0 0 0,0 0 0,0 0 0,1 0 0,-1 0 0,0 0 0,0 0 0,1 0 0,-1 0 0,0 0 0,0 0 0,1 0 0,-1 0 0,0 0 0,0 0 0,0 0 0,1 0 0,-1 0 0,0-1 0,0 1 0,0 0 0,1 0 0,-1 0 0,0 0 0,0-1 0,0 1 0,0 0 0,0 0 0,1 0 0,-1-1 0,0 1 0,0 0 0,11-13 0,6-12 0,25-54 0,-37 67 0,0 0 0,-1-1 0,0 1 0,-1-1 0,0 0 0,-1 0 0,0-15 0,-20 61 0,16-29 0,1 0 0,0 0 0,0 0 0,0 0 0,0 0 0,1 0 0,-1 1 0,1-1 0,0 0 0,1 0 0,-1 0 0,1 1 0,0-1 0,1 4 0,-1-6 0,0 0 0,1 0 0,-1 0 0,1 0 0,-1-1 0,1 1 0,0 0 0,0-1 0,0 1 0,0-1 0,0 0 0,0 1 0,0-1 0,0 0 0,0 0 0,1-1 0,-1 1 0,0 0 0,1-1 0,-1 1 0,0-1 0,1 0 0,-1 0 0,1 0 0,3 0 0,5-2 0,1 1 0,-1-1 0,1-1 0,-1 0 0,0-1 0,0 0 0,0 0 0,-1-2 0,1 1 0,-1-1 0,0 0 0,-1-1 0,0 0 0,0-1 0,0 0 0,-1-1 0,0 1 0,-1-1 0,0-1 0,0 1 0,-1-1 0,0 0 0,-1-1 0,5-13 0,-48 96 0,37-70 0,-6 11 0,1 0 0,1 0 0,1 1 0,0 0 0,0-1 0,1 2 0,1-1 0,0 0 0,1 19 0,1-32 0,1 0 0,-1-1 0,0 1 0,0 0 0,1-1 0,-1 1 0,1-1 0,-1 1 0,0-1 0,1 1 0,-1-1 0,1 1 0,-1-1 0,1 0 0,-1 1 0,1-1 0,0 1 0,-1-1 0,1 0 0,-1 0 0,1 1 0,0-1 0,-1 0 0,1 0 0,0 0 0,-1 0 0,1 0 0,0 0 0,-1 0 0,1 0 0,0 0 0,-1 0 0,1 0 0,0 0 0,-1 0 0,2-1 0,24-8 0,-14 2 0,-1-1 0,0 0 0,-1-1 0,0 0 0,0-1 0,14-18 0,0-4 0,20-37 0,-43 69 0,8-15 0,0 0 0,-1 0 0,-1-1 0,0 0 0,7-27 0,-50 108 0,26-41 0,0 2 0,-5 27 0,12-44 0,1 1 0,1-1 0,0 1 0,0 0 0,1 0 0,0 0 0,0-1 0,1 1 0,3 10 0,-3-17-78,0 0 1,0-1-1,1 1 0,-1-1 0,1 1 1,0-1-1,0 0 0,0 1 1,0-1-1,0 0 0,0 0 0,0 0 1,1-1-1,-1 1 0,1-1 1,-1 1-1,1-1 0,0 0 1,-1 0-1,1 0 0,5 1 0,-5-1-351,1 0 0,-1-1 0,1 1 0,0-1 0,-1 1 0,1-1 0,-1 0 0,1-1 0,-1 1 0,1-1 0,-1 1 0,1-1-1,-1 0 1,1-1 0,-1 1 0,0 0 0,6-4 0,14-20-14641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16752,'0'0'12364,"-55"59"-10411,55-44-511,0 1-1186,5-4-256,13-5 0,6-2 0,5-5 0,1 0 0,1-1-801,4-10-1953,-7-1-1859,0-2-832,-5-1-2050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154 160 6662,'0'0'16336,"-52"52"-13389,37-26-289,-2 3-864,0 2-353,2 1-512,2 4-929,1-5 0,4-2 0,4-3 0,4-7 0,0-3-801,3-9-2178,6-7-2882,4 0-2723</inkml:trace>
  <inkml:trace contextRef="#ctx0" brushRef="#br0" timeOffset="1">314 0 19795,'0'0'3347,"-2"10"-416,-1 10-1975,1 0 0,1-1 1,0 1-1,2 0 0,0 0 1,6 25-1,-5-31-1006,0 0 0,-1 1 0,-1-1 0,0 0 0,-1 0 0,0 1 0,-1-1 0,-1 0 0,0 0 0,-1-1 0,-1 1 0,0-1 0,0 0 1,-1 0-1,-9 13 0,-2 0-352,-1 0 1,-1-1-1,-1-1 1,-1-1-1,-44 37 1,21-27-4730,7-10-4691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19474,'0'0'10250,"49"19"-8712,-12-12-578,4-1-575,8-2-225,-3-4-160,2 0-480,-6 0-1731,-10 0-2113,-14-4-1409,-14-2-3620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3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17521,'0'0'8424,"56"32"-6695,-12-31-864,10-1-673,5 0-192,1 0-1922,-3 0-2626,-3-8-4260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5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187 278 8232,'0'0'7591,"0"-9"-3438,1 2-3585,-1 1 0,0 0 0,-1 0 0,0 0 0,0 0 0,0-1 0,0 1 0,-1 1 0,-3-7-1,4 9-359,-1 0-1,1 0 0,-1 0 0,0 1 0,0-1 0,0 1 0,-1-1 0,1 1 0,0 0 0,-1 0 0,0 0 0,1 0 0,-1 0 0,0 1 1,0-1-1,0 1 0,0 0 0,0 0 0,0 0 0,0 0 0,-1 0 0,-4 0 0,3 1-149,1 1 1,0-1-1,-1 1 1,1-1-1,0 1 0,0 0 1,0 1-1,0-1 0,0 1 1,0 0-1,0 0 1,0 0-1,1 0 0,-1 1 1,1 0-1,0-1 0,-1 1 1,1 0-1,1 0 1,-1 1-1,0-1 0,-3 6 1,3-4-3,0 0 0,0 0-1,1 0 1,-1 0 0,1 0 0,0 0 0,1 1 0,-1-1 0,1 0 0,0 1 0,0 0 0,1-1-1,-1 1 1,1-1 0,1 1 0,-1 0 0,2 7 0,0-11-56,-1 0 0,0 0 0,1-1 0,-1 1 0,1-1 0,-1 1 0,1-1 0,0 1 0,0-1 0,-1 0 0,1 0 0,0 0 0,0 0 0,0 0 0,0 0 0,1-1 0,-1 1 0,0-1 0,0 1 0,0-1 0,0 0 0,1 0 0,-1 0 0,0 0 0,0 0 0,0 0 0,3-2 0,6 2 0,0-2 0,-1 1 0,1-2 0,14-4 0,-11 1 0,0-1 0,0 0 0,-1-1 0,0-1 0,-1 0 0,0-1 0,0 0 0,-1-1 0,0 0 0,15-21 0,-18 22 0,-1-2 0,0 1 0,0-1 0,-1 0 0,0 0 0,-1-1 0,-1 0 0,0 1 0,-1-2 0,0 1 0,-1 0 0,1-19 0,-3 31 0,0 0 0,0 0 0,0 0 0,0 0 0,0 0 0,0 0 0,0 0 0,0 0 0,0 0 0,0 0 0,-1 0 0,1 0 0,0 0 0,-1 0 0,1 0 0,-1 0 0,1 0 0,-1 1 0,1-1 0,-2-1 0,1 2 0,1 0 0,-1-1 0,0 1 0,1 1 0,-1-1 0,1 0 0,-1 0 0,0 0 0,1 0 0,-1 0 0,1 0 0,-1 1 0,0-1 0,1 0 0,-1 1 0,1-1 0,-1 0 0,1 1 0,-1-1 0,1 0 0,-1 1 0,1-1 0,-1 2 0,-24 35 0,20-24-215,1 0 1,0 1-1,1 0 1,1 0-1,0-1 0,1 1 1,0 1-1,1-1 1,2 15-1,-2-25-63,0 0 0,1 0-1,0 0 1,0 1 0,0-1 0,0 0 0,0 0-1,1 0 1,-1-1 0,1 1 0,0 0-1,1-1 1,-1 1 0,0-1 0,1 1 0,0-1-1,0 0 1,0 0 0,0-1 0,0 1 0,1 0-1,-1-1 1,1 0 0,0 0 0,0 0 0,-1 0-1,1-1 1,0 0 0,0 1 0,1-1 0,-1-1-1,0 1 1,0-1 0,6 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7207,'0'0'24658,"-12"13"-23884,-2 3-758,0 1 0,2 1 0,0 0 0,0 1 0,2 0 0,1 1 0,-8 21 0,12-26-353,1 1 1,0-1-1,1 1 1,1 0-1,0 0 1,2 27-1,0-39 137,0-1 0,1 1-1,-1-1 1,1 1-1,0-1 1,0 1-1,0-1 1,0 0-1,1 0 1,-1 1-1,1-1 1,0 0 0,0 0-1,0-1 1,0 1-1,1 0 1,-1-1-1,1 1 1,-1-1-1,1 0 1,0 0 0,0 0-1,0 0 1,0 0-1,0-1 1,0 1-1,1-1 1,-1 0-1,1 0 1,-1 0 0,0 0-1,1-1 1,0 0-1,-1 1 1,6-2-1,29 2-11751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13 6342,'0'0'25010,"-12"-4"-24054,7 2-932,0 1 0,0-1 0,-1 1 1,1 0-1,-1 0 0,1 1 0,0-1 0,-1 1 0,1 0 1,-1 1-1,1-1 0,-1 1 0,1 0 0,0 1 0,-1-1 1,1 1-1,0 0 0,-9 5 0,9-4-24,-1 1 0,1 0 0,0 0 0,0 0 0,1 0 0,0 1 0,-1 0 0,1 0 0,1 0 0,-1 0 0,-3 7 0,7-10 0,-1-1 0,0 1 0,1 0 0,-1-1 0,1 1 0,0 0 0,-1 0 0,1-1 0,0 1 0,0 0 0,0 0 0,0 0 0,1-1 0,-1 1 0,0 0 0,1 0 0,-1-1 0,1 1 0,0 0 0,-1-1 0,1 1 0,0-1 0,0 1 0,0-1 0,0 1 0,0-1 0,1 1 0,-1-1 0,0 0 0,1 0 0,-1 0 0,1 0 0,-1 0 0,1 0 0,-1 0 0,1 0 0,0-1 0,-1 1 0,1-1 0,0 1 0,-1-1 0,4 1 0,10 3-933,-1 0 0,1-2 0,18 2 0,-10-2-2040,1-1-1,0-2 1,26-3 0,-21-3-8083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11307,'0'0'20942,"-7"9"-20509,0-2-405,-14 19 11,-27 39 0,43-57-41,0-1 1,1 1-1,0 0 0,0 0 0,1 1 1,0-1-1,0 1 0,1 0 0,0-1 1,1 1-1,-1 15 0,2-22-126,1 1 0,0-1 1,0 1-1,0-1 0,0 0 0,0 1 0,1-1 1,-1 0-1,0 0 0,1 0 0,0 0 0,-1 0 0,1 0 1,0-1-1,0 1 0,0-1 0,0 1 0,0-1 1,1 0-1,-1 1 0,0-1 0,1 0 0,-1-1 1,1 1-1,-1 0 0,0-1 0,1 1 0,0-1 0,4 0 1,6 2-1542,-1-1 1,1-1-1,-1 0 1,24-4-1,-3-5-8831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13389,'0'0'17040,"-28"59"-16111,28-46-577,13-4-288,4-3-64,4-3-769,3-3-704,-2 0-1378,-1-3-1345,-2-9-544,-2-4-1122,-3 1-3170</inkml:trace>
  <inkml:trace contextRef="#ctx0" brushRef="#br0" timeOffset="1">187 14 6150,'0'0'20371,"-54"62"-17616,42-42-866,7-2-543,4 0-1090,1-8-256,0 1 0,12-5 0,0-5-1826,3-1-1793,-5 0-2435,-1 0-3459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4612,'0'0'25902,"0"9"-24743,-1 1-991,1-1-1,-2 1 1,1-1 0,-2 1 0,1-1 0,-1 0 0,-6 13 0,-23 39-3252,39-82-10539,8 0 4489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24695,'0'0'8072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8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10378,'0'0'15759,"4"10"-14697,1 3-772,0 0 1,-2 0-1,1 1 0,-2-1 0,1 1 1,-2 0-1,0 16 0,-1-17-120,-1 0 1,0 0-1,-1-1 0,-1 1 0,0 0 1,-1-1-1,0 0 0,0 0 0,-2 0 0,1 0 1,-14 19-1,14-24-318,-1 0 1,0 0-1,0-1 1,0 0 0,-1 0-1,0 0 1,-14 8-1,14-10-548,1-1 0,-1 0-1,0 0 1,0-1 0,-1 0 0,1 0-1,0 0 1,-1-1 0,1-1 0,-9 1 0,2-1-7777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8712,'0'0'17900,"12"-4"-16171,0 1-1459,-1 0 0,1 0-1,0 1 1,-1 0-1,1 1 1,0 1 0,22 1-1,339 33 1418,3-29-8525,-346-8 6517,-1 0 1,0-2 0,0-1-1,0-1 1,-1-2 0,0 0 0,29-15-1,-56 23 330,1 1 0,-1-1 0,1 1 0,-1-1 0,0 0 0,0 1 0,1-1 0,-1 0 0,0 0 0,0 0 0,0 0 0,0 0 0,0 0 0,0 0 0,0 0 0,1-2 0,-19 1-98,-39 12-3418,26 2-2744,3 0-6327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17424,'0'0'10538,"52"7"-8456,-38 6-352,-2 2-737,-2 2-993,4-1 0,-2-2 0,4-2 0,4-6 0,2-1 0,1-5 0,-1 0-3267,0-15-3459,-1-3-4197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19859,'0'0'4132,"-50"48"-769,31-24-737,4 2-736,3-1-993,6-1-897,4-3 0,2-1 0,2-9-1153,10-7-3459,6-4-4485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0 15118,'0'0'10682,"6"10"-8674,5 6-1660,0 0 0,-2 1 0,0 0 0,-1 1 0,0-1 0,-2 2 0,0-1 0,-1 1 0,3 24 0,-8-27-320,-1 0-1,-1 0 1,-1 0-1,0 0 1,-1 0-1,-1-1 1,0 0-1,-1 0 0,0 0 1,-2 0-1,0-1 1,0 0-1,-1-1 1,-21 24-1,7-11-466,-2 0 0,-29 23 0,-55 33-4293,35-37-1829,0-3-3528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11627,'0'0'9374,"8"6"-7484,0 0-1544,1-2 1,0 1-1,0-1 1,0 0-1,0-1 1,1 0-1,-1 0 1,1-1-1,13 1 0,109 6 987,-69-7-1037,407 32 1196,61 4-4053,2-38-999,-294-29 5394,-16 2 5135,-259 24-9191,-5-8-7722,7-3-6621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158 221 15439,'0'0'11402,"-11"-4"-10825,3 1-511,6 2-56,-1 0 1,1 0 0,-1 0-1,1 0 1,-1 0 0,0 0-1,1 1 1,-1-1-1,0 1 1,0 0 0,1 0-1,-1 0 1,0 0-1,0 0 1,0 0 0,1 1-1,-1 0 1,0-1-1,1 1 1,-1 0 0,1 0-1,-1 0 1,1 1-1,-1-1 1,1 1 0,-4 2-1,-2 6 174,0 0 0,0 0 0,1 0 1,0 1-1,-5 13 0,10-19-101,0-1 0,0 0 0,0 1 1,0 0-1,1-1 0,0 1 0,0 0 1,0 0-1,1-1 0,0 1 0,0 0 1,0 0-1,0 0 0,1 0 0,-1 0 1,3 6-1,-2-10-67,0 0-1,0 0 1,0 0 0,0 0-1,0 0 1,0 0-1,1 0 1,-1-1 0,0 1-1,0 0 1,1-1 0,-1 1-1,0-1 1,1 1 0,-1-1-1,0 0 1,1 0 0,-1 1-1,1-1 1,-1 0-1,1 0 1,-1-1 0,0 1-1,4-1 1,34-8 346,-25 2-287,1-1 1,-1 0 0,-1-1-1,1-1 1,-2 0-1,1-1 1,13-15 0,0-4-13,43-60 0,-58 74 0,0 0 1,-1-1-1,-1 0 1,0-1-1,-2 0 0,0 0 1,6-25-1,-15 31 135,-9 18-45,-9 19-18,11-4-135,0 0 0,1 0 0,1 1 0,1 0 0,1 0 0,1 0 0,1 1 0,1-1 0,0 1 0,3 24 0,-1-43 0,1 0 0,-1 0 0,1 0 0,0 0 0,0 0 0,0 0 0,0 0 0,1-1 0,-1 1 0,1 0 0,4 5 0,-5-7 0,1-1 0,-1 1 0,0-1 0,1 0 0,-1 0 0,1 1 0,-1-1 0,1 0 0,0 0 0,-1 0 0,1-1 0,0 1 0,0 0 0,0-1 0,0 1 0,0-1 0,-1 1 0,1-1 0,0 0 0,0 0 0,0 0 0,0 0 0,0 0 0,0-1 0,0 1 0,3-1 0,-4 0-57,0 1 0,0 0 0,1-1 0,-1 1-1,0-1 1,0 0 0,0 1 0,0-1 0,0 0 0,0 0 0,0 1 0,-1-1 0,1 0-1,0 0 1,0 0 0,0-2 0,6-11-3702,0-12-6053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17264,'0'0'11787,"-43"61"-9608,39-32-642,3-2-1537,1-3 0,5-5 0,15-6 0,6-6 0,8-7 0,2 0 0,4-12 0,1-8-3876,-7-7-2754,-2-2-2338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14990,'0'0'6374,"-46"55"-1825,16-18-1346,-2 4-705,1 3-1345,1-2-1153,8-1 0,7-9 0,8-3 0,7-10 0,0-11-96,14-8-5670,4 0-7686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9737,'0'0'17521,"80"17"-16048,-25-17-416,12 0-544,7 0-353,-1 0-192,-3 0-1121,-10 0-1954,-18 0-769,-20 0 193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8296,'0'0'14590,"-4"11"-12364,-55 221 1931,50-186-3764,3 1-1,1 0 1,2 60 0,3-106-389,0 1 0,0-1 0,0 0 0,0 1 0,0-1 0,1 1 0,-1-1 0,0 1 0,1-1 0,-1 0 1,1 1-1,-1-1 0,1 0 0,0 1 0,-1-1 0,1 0 0,0 0 0,0 0 0,0 0 0,0 0 0,0 0 0,0 0 0,0 0 0,0 0 0,0 0 0,1 0 1,-1-1-1,0 1 0,1 0 0,-1-1 0,0 1 0,1-1 0,-1 0 0,1 1 0,-1-1 0,0 0 0,1 0 0,-1 0 0,1 0 0,-1 0 0,1 0 0,-1 0 1,0-1-1,1 1 0,-1 0 0,1-1 0,-1 1 0,0-1 0,1 0 0,0 0 0,11-4 81,-1-1 1,0 0-1,23-15 0,-33 19-67,22-14 67,48-30 13,-68 43-101,1 1-1,-1 0 1,1 0-1,0 1 0,0-1 1,-1 1-1,1 0 1,0 0-1,0 1 0,0-1 1,0 1-1,0 0 1,8 1-1,-11 0 3,-1 0 1,0 0-1,1 0 0,-1 0 0,0 0 0,0 1 1,0-1-1,0 0 0,0 0 0,0 1 0,0-1 1,-1 0-1,1 1 0,0-1 0,-1 1 1,1-1-1,-1 1 0,1 0 0,-1-1 0,0 1 1,0-1-1,0 1 0,0-1 0,0 1 0,0 0 1,0-1-1,0 1 0,-1-1 0,0 3 0,0 4 99,0 0-1,-1-1 1,0 1-1,0-1 0,-4 9 1,-2-3-65,-1 0 0,0 0 1,0-1-1,-2 0 1,1-1-1,-1 0 0,-1-1 1,0 0-1,-1-1 0,1 0 1,-2-1-1,1 0 0,-1-1 1,0-1-1,-1 0 1,1-1-1,-1 0 0,0-2 1,-28 5-1,40-8-60,0-1-1,-1 1 1,1 0-1,0-1 1,0 0 0,0 0-1,0 0 1,0 0 0,0 0-1,0 0 1,0-1-1,0 1 1,0-1 0,1 0-1,-1 0 1,1 0 0,-1 0-1,1-1 1,0 1-1,0 0 1,0-1 0,0 0-1,0 1 1,1-1 0,-1 0-1,1 0 1,0 0-1,0 0 1,0 0 0,0 0-1,0 0 1,1 0 0,-1-1-1,1-5 1,-1 4-113,1 0 0,0 0 0,0 0 0,0 0 1,1 0-1,0 0 0,0 0 0,0 0 0,0 0 0,1 1 0,0-1 1,0 0-1,0 1 0,0-1 0,1 1 0,0 0 0,0 0 1,0 0-1,0 0 0,1 0 0,-1 1 0,6-4 0,-1 2-1563,1 0 0,0 1 1,0 0-1,1 1 0,-1 0 0,16-2 0,22-1-7986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11659,'0'0'11947,"74"27"-10345,-17-22-801,9-3-577,6 1-128,-2-3-480,-1 0-2211,-3 0-3779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1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11082,'0'0'12364,"72"24"-10698,-30-21-481,14-2-64,1-1-448,2 0-481,-1 0-128,-5 0-32,-11 0-449,-14 0-287,-11 0-257,-11 3-192,-6 3-897,-12 0-833,-18 1-2498,-7 1-5926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1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2114,'0'0'23350,"61"25"-21172,-7-25-865,10-1-672,9-8-513,4-1-64,-1 1-833,-2 1-2273,-6 2-2115,-12 1-224,-3-2-7720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1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20019,'0'0'5514,"14"-1"-3773,12 0-1095,177-4 1561,-179 6-2187,-1 1 0,0 1-1,0 1 1,-1 0 0,1 2-1,-1 1 1,21 9 0,-40-15-32,0 1 1,0-1 0,-1 0 0,1 1-1,-1 0 1,1-1 0,-1 1 0,0 0-1,1 0 1,-1 1 0,0-1 0,-1 0-1,1 1 1,0-1 0,-1 1 0,1-1-1,-1 1 1,0 0 0,1 0-1,0 5 1,-2-4 33,0 0 1,0 0-1,0 0 0,-1 0 0,1 0 1,-1 0-1,0 0 0,0-1 0,0 1 0,-1 0 1,0 0-1,1-1 0,-5 6 0,-6 9 266,-1-1-1,-1 0 0,-1-1 1,-24 21-1,36-35-234,-134 119 960,41-38-2149,34-27-3551,39-33-4447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3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18417,'0'0'5670,"70"0"-4485,-33 0 0,5 0 160,9 0-800,0 1-417,1 8-64,-5 1-544,-8 0-1827,-9-2-1312,-12-4-2883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17136,'0'0'9545,"49"14"-8103,-5-14-546,3 0-607,5 0-193,-1 0-737,-2 0-3971,-1 0-6278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276 146 7591,'10'-7'2264,"1"1"-1754,47-35 3413,-56 38-3447,1 1-1,-1 0 1,1-1-1,-1 0 1,0 1-1,0-1 1,0 0-1,0 0 1,0 0-1,-1 0 1,0-1-1,1 1 1,-1 0-1,0 0 1,0-1-1,-1 1 1,1-1-1,-1 1 1,0-5 0,0 7-329,-1 0 1,1-1 0,-1 1 0,1 0 0,-1 0 0,0-1 0,0 1-1,0 0 1,1 0 0,-1 0 0,0 0 0,0 0 0,0 0 0,-1 0 0,1 0-1,0 1 1,0-1 0,0 0 0,-1 1 0,1-1 0,0 1 0,-1-1-1,1 1 1,0-1 0,-1 1 0,1 0 0,-3 0 0,-45-3 1134,40 3-1035,-7 0-104,0 1 1,0 1-1,1 1 0,-1 0 1,0 1-1,1 0 1,0 1-1,0 1 0,1 1 1,-23 13-1,29-16-91,1 1-1,0 0 1,0 0-1,0 1 1,0 0-1,1 0 1,0 1-1,1 0 1,-1 0-1,1 0 1,0 0-1,1 1 1,0 0-1,0 0 0,1 0 1,0 0-1,0 1 1,1-1-1,0 1 1,-1 15-1,3-21-42,0 0-1,0-1 1,0 1-1,0-1 1,1 1-1,0 0 1,-1-1 0,1 1-1,0-1 1,0 1-1,0-1 1,0 1-1,1-1 1,-1 0-1,1 0 1,-1 0-1,1 0 1,3 4-1,0-3-4,-1 0-1,1 0 1,0 0-1,-1 0 0,1-1 1,0 0-1,1 0 1,9 2-1,7 1-530,2-2-1,-1-1 1,33 0-1,-45-2 0,96-1-8360,-62-4 1099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 14574,'0'0'6614,"-9"-1"-4340,2 0-1895,1 0 1,-1 1-1,0-1 0,1 2 1,-1-1-1,1 1 0,-1 0 0,1 0 1,-8 3-1,10-3-243,1 1 0,0-1-1,0 1 1,0-1 0,1 1 0,-1 0 0,0 0-1,1 0 1,-1 1 0,1-1 0,-1 1 0,1-1-1,0 1 1,0 0 0,0-1 0,1 1 0,-1 0-1,1 0 1,0 1 0,-1-1 0,1 0 0,1 0-1,-2 7 1,1-8-97,1 0-1,0 0 0,0 0 1,0 0-1,0 0 1,0 0-1,0 0 0,0 0 1,0 0-1,1 0 1,-1 0-1,1-1 0,0 1 1,-1 0-1,1 0 1,0 0-1,0-1 0,0 1 1,0 0-1,1-1 1,-1 1-1,0-1 0,1 1 1,-1-1-1,3 2 1,-1-1-11,0 0 1,1-1 0,-1 1 0,1-1-1,0 0 1,-1 0 0,1 0 0,0 0-1,0-1 1,0 0 0,0 1 0,6-2-1,-4 1-15,-1 0-1,0-1 0,0 1 1,0-1-1,0-1 0,0 1 1,0-1-1,0 1 1,0-1-1,0-1 0,-1 1 1,1-1-1,-1 0 0,0 0 1,0 0-1,0 0 1,0-1-1,0 0 0,-1 0 1,1 0-1,3-5 0,-7 7-4,1 1 0,0-1 0,0 1 0,0-1 0,-1 0 0,1 1-1,-1-1 1,0 0 0,1 1 0,-1-1 0,0 0 0,0 0-1,0 1 1,0-1 0,0 0 0,0 0 0,-1 1 0,1-1 0,0 0-1,-1 1 1,0-1 0,1 0 0,-1 1 0,0-1 0,0 1-1,0-1 1,0 1 0,0-1 0,0 1 0,0 0 0,0 0 0,-1-1-1,1 1 1,0 0 0,-1 0 0,1 0 0,-1 0 0,1 1-1,-1-1 1,0 0 0,1 1 0,-1-1 0,-3 0 0,-7-1 31,0 0 1,-1 1 0,1 0-1,-1 1 1,-12 1 0,12 0-79,-2 4-222,12-3-3465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14061,'0'0'8841,"8"4"-6455,4 0-1772,0 0 1,0 0-1,0-1 0,1-1 1,-1 0-1,18 0 0,90-2 1015,-86-1-1472,263-15 516,67 0-2574,-348 17-2268,-41 0-1890,0-1-278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16624,'0'0'14808,"6"9"-13692,48 90-897,-51-96-446,0 1 0,0-1 1,0 0-1,0 0 0,0 0 0,1 0 1,0-1-1,-1 1 0,1-1 0,0 0 1,0 0-1,0 0 0,1-1 0,-1 1 1,0-1-1,0 0 0,1 0 0,-1-1 1,1 1-1,-1-1 0,6 0 0,-2-1-505,0 1 0,-1-1 0,1 0 0,-1 0 0,1-1 0,-1 0 0,0-1 0,1 1 0,-1-1 0,0-1 0,11-6 0,8-11-7628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142 127 18449,'0'0'4805,"9"0"-433,-7 0-4194,1 1-36,0 0 0,0-1-1,0 0 1,-1 0 0,1 1 0,0-2 0,0 1-1,0 0 1,0-1 0,0 1 0,0-1 0,-1 0-1,1 0 1,0 0 0,-1 0 0,1 0 0,0-1-1,-1 1 1,0-1 0,1 0 0,-1 1 0,0-1-1,0 0 1,0-1 0,0 1 0,0 0 0,0 0-1,-1-1 1,1 1 0,-1-1 0,0 1 0,0-1-1,1 0 1,0-4 0,-2 4-142,1 1 0,-1-1 0,0 0 0,0 1 0,0-1 0,0 1 0,0-1 0,0 0 0,-1 1 0,1-1 0,-1 1 0,0-1 0,0 1 0,0-1 0,0 1 0,0 0 0,0-1 0,-1 1 0,1 0 0,-1 0 0,1 0 0,-1 0 0,0 0 0,0 0 0,0 0 0,-3-2 0,1 2 0,-1 1 0,1-1 0,0 0 0,-1 1 0,1 0 0,-1 0 0,1 0 0,-1 1 0,1-1 0,-1 1 0,1 0 0,-1 1 0,1-1 0,-1 1 0,-4 1 0,3 0 0,-1 0 0,1 1 0,0 0 0,0 0 0,0 1 0,0-1 0,1 1 0,0 0 0,-1 1 0,2 0 0,-1-1 0,0 2 0,1-1 0,0 0 0,0 1 0,-5 9 0,3-4 0,1-1 0,0 1 0,0 1 0,1-1 0,1 1 0,0-1 0,0 1 0,-1 19 0,4-29 0,0 0 0,0 1 0,0-1 0,0 0 0,0 0 0,0 1 0,1-1 0,-1 0 0,1 1 0,0-1 0,-1 0 0,1 0 0,0 0 0,0 0 0,0 0 0,1 0 0,-1 0 0,0 0 0,1 0 0,0 0 0,-1-1 0,1 1 0,2 1 0,0-1 0,-1 0 0,1-1 0,0 0 0,0 0 0,0 0 0,-1 0 0,1 0 0,0-1 0,0 1 0,0-1 0,0 0 0,7-1 0,5-2 0,1 0 0,0-2 0,-1 1 0,0-2 0,23-10 0,-5-4 0,0-1 0,58-47 0,-25 16 0,-67 52 0,0 0 0,0 0 0,0 0 0,0 0 0,1 0 0,-1-1 0,0 1 0,0 0 0,0 0 0,0 0 0,0 0 0,1 0 0,-1 0 0,0 0 0,0 0 0,0 0 0,1-1 0,-1 1 0,0 0 0,0 0 0,0 0 0,0 0 0,1 0 0,-1 0 0,0 0 0,0 0 0,0 0 0,1 0 0,-1 0 0,0 1 0,0-1 0,0 0 0,1 0 0,-1 0 0,0 0 0,0 0 0,0 0 0,0 0 0,0 0 0,1 1 0,-1-1 0,0 0 0,0 0 0,0 0 0,0 0 0,0 0 0,0 1 0,1-1 0,-1 0 0,0 0 0,0 0 0,0 0 0,0 1 0,0-1 0,0 0 0,0 0 0,0 0 0,0 1 0,0-1 0,0 0 0,0 0 0,0 0 0,0 1 0,-1 9 0,1-10 0,-3 14 0,-1-1 0,-1 1 0,0-1 0,-11 18 0,9-18 0,1 1 0,0 1 0,-7 25 0,13-39 0,0-1 0,0 0 0,-1 0 0,1 1 0,0-1 0,0 0 0,0 0 0,0 1 0,0-1 0,0 0 0,0 0 0,0 1 0,0-1 0,0 0 0,0 0 0,0 1 0,0-1 0,0 0 0,0 0 0,1 1 0,-1-1 0,0 0 0,0 0 0,0 1 0,0-1 0,0 0 0,1 0 0,-1 0 0,0 1 0,0-1 0,0 0 0,0 0 0,1 0 0,-1 0 0,0 1 0,0-1 0,1 0 0,-1 0 0,0 0 0,0 0 0,1 0 0,-1 0 0,0 0 0,1 0 0,15-4 0,17-14 0,25-24 0,-39 27 0,0 0 0,1 2 0,0 0 0,1 2 0,1 0 0,0 1 0,24-7 0,-45 17 0,0-1 0,0 1 0,0 0 0,0-1 0,0 1 0,0 0 0,1 0 0,-1 0 0,0 0 0,0 0 0,0 0 0,0 1 0,0-1 0,1 0 0,-1 1 0,0-1 0,0 0 0,0 1 0,0-1 0,0 1 0,0 0 0,0-1 0,0 1 0,-1 0 0,1-1 0,0 1 0,1 2 0,-1-1 0,0 1 0,0-1 0,0 1 0,0-1 0,0 1 0,-1-1 0,0 1 0,1-1 0,-1 1 0,0 0 0,-1 5 0,-1 10 0,-1 0 0,-11 34 0,10-39 0,2-7-492,1-1 0,0 1 0,0-1 1,0 1-1,1 0 0,-1-1 0,1 1 0,1 6 0,-1-12 371,0 1 0,0-1-1,1 1 1,-1-1 0,0 1 0,0-1 0,0 1-1,1-1 1,-1 0 0,0 1 0,0-1 0,1 1-1,-1-1 1,0 0 0,1 1 0,-1-1-1,1 1 1,-1-1 0,0 0 0,1 0 0,-1 1-1,1-1 1,-1 0 0,1 0 0,-1 0-1,1 1 1,-1-1 0,1 0 0,-1 0 0,1 0-1,0 0 1,1 0-172,1-1 0,-1 0-1,0 1 1,1-1 0,-1 0 0,0 0 0,0-1-1,0 1 1,0 0 0,0-1 0,3-2-1,20-19-6752,3-3-2366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8008,'0'0'14862,"-51"44"-11179,25-12-1249,-5 8-768,-2 8-321,4 4-576,1-1-769,7-2 0,8-5 0,8-11 0,5-9 0,0-11-192,13-13-2851,2-6-2690,3-18-6247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6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14734,'0'0'10474,"9"55"-8360,-9-19-449,-1 6-608,-5 3-512,1-1-417,3-4-64,2-7-64,0-6-128,2-8-737,4-9-160,-1-5-801,-8-18-14765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15919,'0'0'9161,"57"-10"-7304,-21 5-223,8 2-449,3 1-640,3 0-417,4 2-224,-3 0-1954,-2 0-3684,0 0-4676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18962,'0'0'10452,"-8"0"-9138,-4 1-1228,0 1 0,0 0 0,0 1 0,0 0 0,0 1 0,0 1-1,1 0 1,0 0 0,0 1 0,0 0 0,-17 14 0,20-14-30,1 0 1,-1 0-1,1 0 0,0 1 0,1 0 0,-1 1 0,1 0 0,1 0 1,0 0-1,0 0 0,0 1 0,1 0 0,0-1 0,1 2 0,0-1 1,-2 14-1,4-21-53,1 1-1,0-1 1,0 0 0,1 0 0,-1 1 0,0-1 0,1 0 0,-1 0 0,1 0 0,0 1 0,0-1 0,0 0-1,0 0 1,0 0 0,0 0 0,0-1 0,1 1 0,-1 0 0,1 0 0,-1-1 0,1 1 0,-1-1 0,1 1-1,0-1 1,0 0 0,0 0 0,0 0 0,0 0 0,0 0 0,0 0 0,0 0 0,1-1 0,-1 1 0,2 0-1,11 1-102,0 0 0,-1-1-1,1 0 1,18-2 0,-14 1-397,-6 0-407,-1-1 0,1 0-1,17-5 1,13-8-4827,-14 1-947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 14253,'0'0'9898,"-6"59"-7047,6-45-353,0-2-512,3-3-865,6-3-961,7-5-160,7-1 0,2 0 0,2 0 0,2-7-1954,-1-2-1569,-6-1-1250,-4-1-1441,-1 1-5316</inkml:trace>
  <inkml:trace contextRef="#ctx0" brushRef="#br0" timeOffset="1">237 0 15599,'0'0'11371,"-54"30"-9001,35-7-512,-1 3-481,-1 4-1185,1 0-192,0 2 0,4-2 0,2 0 0,7-5 0,5-2 0,2-4 0,0-9-2210,3-6-4260,11-4-8905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0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533 90 4132,'-6'-9'4863,"2"3"-4535,0 0 1,0 1-1,-1-1 0,1 1 0,-1 0 0,0 0 0,0 0 1,-1 1-1,1 0 0,-1 0 0,0 0 0,0 1 1,-1 0-1,1 0 0,0 1 0,-1 0 0,0 0 0,0 0 1,1 1-1,-11-1 0,3 1-295,0 0-1,0 2 1,1 0 0,-1 0 0,0 1-1,1 1 1,-1 0 0,1 1-1,0 1 1,0 0 0,1 0-1,-1 1 1,1 1 0,0 0-1,1 1 1,0 0 0,0 1 0,1 0-1,0 0 1,0 1 0,1 1-1,1 0 1,-11 16 0,3 1 98,2 1 0,1 0 0,1 1 0,1 1 0,2 0 0,2 0 0,0 1 0,2-1 1,-1 36-1,4-25-1,2 1 1,2-1 0,2 0 0,1 0-1,2 0 1,19 59 0,-16-71-85,1 0-1,2 0 1,1-2 0,1 1-1,1-2 1,31 39 0,-36-52-43,0-2-1,1 1 1,1-2 0,0 0-1,0 0 1,1-1 0,0-1-1,1 0 1,0-1 0,0-1-1,0 0 1,1-1 0,33 8 0,-24-10 111,1-1 0,-1-1 0,0-1 0,1-1 0,-1-2 0,0 0 0,1-2 1,41-11-1,-34 4 85,-1 0 0,0-2-1,-1-2 1,0-1 0,-2-1 0,32-23 0,-31 17-9,0-1-1,-2-1 1,-1-2 0,-1 0-1,-2-2 1,0-1-1,-2 0 1,-2-2 0,0-1-1,-2 0 1,-2-1 0,21-61-1,-32 78-129,-1 0 0,0 0-1,-1-1 1,-1 1 0,0-1-1,-1 0 1,-1 1 0,-1-1 0,-1 0-1,0 1 1,-1-1 0,-1 1-1,-1 0 1,0 0 0,-1 0 0,-1 1-1,-1 0 1,0 0 0,-1 0-1,0 2 1,-2-1 0,1 1 0,-2 0-1,0 1 1,0 1 0,-22-17-1,9 11-427,0 1 0,-2 2 0,1 0 0,-2 2 0,0 1 0,0 1 0,-1 1 0,-47-8 0,35 10-760,0 3 1,-1 1-1,0 2 0,1 2 0,-74 9 0,-5 18-4520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0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655 56 8520,'-9'-8'2082,"2"2"-1788,0 1 0,0 0 0,-1 1 1,1-1-1,-1 2 0,0-1 0,0 1 0,0 0 0,-1 0 0,1 1 1,-1 0-1,1 1 0,-1 0 0,0 0 0,0 1 0,1 0 0,-1 1 1,0 0-1,-15 3 0,8 2-202,1 0 1,-1 1-1,1 0 1,1 1-1,-1 1 1,1 1-1,1-1 1,0 2-1,0 0 1,1 1-1,-15 19 1,3-1-82,1 0 1,2 2 0,1 1 0,-16 35 0,10-9 152,3 1 1,3 1-1,-24 123 0,25-66 44,-3 142 0,17-162-179,5 0-1,22 176 0,-17-240-53,1 0 0,2-1-1,2 0 1,1 0 0,1-1-1,2 0 1,1-2 0,2 1-1,0-2 1,3 0 0,35 41-1,-42-57-33,0 0 0,1-1 0,0-1 0,1 0 0,0-1 0,1 0 0,0-1 0,1-1 0,0-1 0,0 0 0,18 4 0,-20-8 25,-1 0-1,1-1 1,-1-1 0,1 0 0,-1-1-1,1 0 1,0-1 0,-1-1-1,1 0 1,-1-1 0,0-1 0,0 0-1,0-1 1,16-8 0,0-4 47,-1-1 0,-1-1 1,0-2-1,-2 0 1,-1-2-1,0-1 0,-2-1 1,28-38-1,-4-2 210,-4-1 1,52-108-1,-60 100 150,-4-1 0,-3-2 1,26-113-1,-41 128-176,-3-2-1,-2 0 1,-3 0 0,-7-119 0,0 157-94,-1 0 1,-2 0 0,-1 0-1,0 1 1,-2 0 0,-1 0-1,-1 1 1,-1 0 0,-1 1-1,-21-31 1,22 40-55,0 0 0,-1 0 0,0 2 1,-1-1-1,-1 1 0,0 1 0,0 1 0,-1 0 0,-1 0 0,1 2 0,-1 0 0,-1 1 1,0 0-1,0 2 0,0 0 0,-18-3 0,5 4-412,0 1-1,0 1 1,-1 1-1,1 2 1,0 2-1,0 0 1,0 2 0,0 1-1,1 2 1,0 0-1,1 2 1,-40 20 0,-16 9-4170,11-5-4126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3876,'0'0'5349,"3"-31"-4452,2 12-193,1-5-608,-1-2-256,2 0-961,-1-3-1954,-1-3-832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2659,'1'-11'1777,"1"-5"-1275,6-54 3733,-7 61-3037,1 1 0,0-1 0,0 1 0,1 0-1,0 0 1,7-12 0,-10 20-1095,0 0 0,0 1 1,0-1-1,0 0 0,0 1 0,0-1 0,0 0 1,0 0-1,1 1 0,-1-1 0,0 0 1,0 0-1,0 1 0,1-1 0,-1 0 0,0 0 1,0 1-1,1-1 0,-1 0 0,0 0 0,0 0 1,1 0-1,-1 0 0,0 1 0,0-1 1,1 0-1,-1 0 0,0 0 0,1 0 0,-1 0 1,0 0-1,1 0 0,-1 0 0,0 0 0,1 0 1,-1 0-1,0 0 0,0 0 0,1 0 0,-1 0 1,0 0-1,1-1 0,-1 1 0,0 0 1,0 0-1,1 0 0,-1 0 0,0-1 0,0 1 1,1 0-1,-1 0 0,0 0 0,0-1 0,0 1 1,1 0-1,-1 0 0,0-1 0,0 1 1,0-1-1,2 33 1959,-2-28-1685,-6 153 3028,-17 77-2686,7-72-663,11 0-2218,13-188-11574,-8 5 7208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8648,'0'0'13843,"-3"12"-12386,-1 0-1127,2 0 1,-1 0-1,2 0 1,-1 0-1,2 0 1,0 0-1,0 0 1,1 0-1,4 19 0,17 76 583,-9-36-672,26 77-1,-38-147-159,-1 1 1,1 0 0,-1 0-1,1 0 1,0-1-1,0 1 1,-1 0 0,1-1-1,0 1 1,1-1 0,-1 1-1,0-1 1,0 1-1,1-1 1,-1 0 0,0 0-1,1 1 1,-1-1 0,1 0-1,3 1 1,-4-2-27,1 0 1,-1-1 0,0 1-1,1 0 1,-1-1 0,0 1-1,1-1 1,-1 0 0,0 1-1,1-1 1,-1 0 0,0 0-1,0 0 1,0 0 0,0 0-1,0 0 1,0 0 0,0 0-1,0 0 1,0 0 0,-1 0-1,1-1 1,0 1 0,-1 0-1,1-1 1,-1 1 0,1-2-1,96-225-42,-69 150-4032,-2 0-5337,-11 27-6606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32 20563,'0'0'11820,"10"5"-11495,36 15-266,-47-21-59,-1 1 0,1-1 0,0 0 0,0 0 0,0 0 0,0 0 0,0 0 0,1 0 0,-1 0 0,0 0 0,0 0 0,1 0 0,-1 0 0,0 0 0,1 0 0,-1-1 0,1 1 0,0 0 0,-1 0 0,1-1 0,0 1 0,0 0 0,0-1 0,0 1 0,0 0 0,0-1 0,0 1 0,0 0 0,0 0 0,1-1 0,-1 1 0,1 0 0,-1 0 0,1-1 0,-1 1 0,1 0 0,0 0 0,-1 0 0,1 0 0,0 0 0,0 0 0,0 0 0,0 0 0,0 0 0,0 0 0,0 0 0,0 1 0,0-1 0,0 0 0,0 1 0,1-1 0,-1 1 0,0 0 0,0-1 0,1 1 0,-1 0 0,0-1 0,0 1 0,1 0 0,-1 0 0,0 0 0,1 0 0,-1 0 0,0 1 0,1-1 0,-1 0 0,0 1 0,0-1 0,3 2 0,-10-3 0,1 0 0,0 1 0,-1-1 0,1 1 0,0 1 0,-1-1 0,1 1 0,0 0 0,-1 0 0,1 1 0,0-1 0,0 1 0,0 0 0,0 1 0,0-1 0,1 1 0,-1 0 0,1 0 0,0 0 0,0 1 0,0-1 0,-7 9 0,1-1 0,-1 1 0,1 1 0,1-1 0,0 2 0,1-1 0,-10 25 0,16-34 11,0 0 0,1 0 0,0 0-1,0 0 1,0 1 0,0-1 0,0 9 0,1-12-23,0 0 0,1 0 1,-1 0-1,0 0 0,0 0 0,1 0 1,-1 0-1,0-1 0,1 1 1,-1 0-1,1 0 0,0 0 0,-1 0 1,1 0-1,-1-1 0,1 1 0,0 0 1,0-1-1,-1 1 0,1 0 1,0-1-1,0 1 0,0-1 0,0 0 1,0 1-1,0-1 0,0 1 1,0-1-1,-1 0 0,1 0 0,0 0 1,0 0-1,0 1 0,0-1 0,0-1 1,2 1-1,5 0-688,1 0-1,0 0 1,-1-1-1,1-1 1,-1 0 0,1 0-1,10-4 1,32-19-6232,3-9-4657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19474,'0'0'-1345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48 14382,'0'0'11397,"-5"7"-10842,2-1-411,0 1-1,0-1 1,1 0 0,0 1-1,0-1 1,1 1-1,-2 12 1,3-17-87,-1-1 1,1 1 0,1 0-1,-1 0 1,0 0-1,0-1 1,0 1-1,1 0 1,-1-1-1,1 1 1,0 0 0,-1-1-1,1 1 1,0 0-1,0-1 1,0 1-1,0-1 1,0 0-1,0 1 1,1-1 0,-1 0-1,0 0 1,1 1-1,-1-1 1,1 0-1,-1 0 1,1-1-1,-1 1 1,1 0 0,0-1-1,-1 1 1,1 0-1,0-1 1,0 0-1,-1 1 1,1-1 0,0 0-1,0 0 1,-1 0-1,1 0 1,2-1-1,2 0-24,0 0-1,1-1 0,-1 1 0,-1-1 1,1-1-1,0 1 0,0-1 1,-1 0-1,0 0 0,1-1 1,-1 0-1,0 0 0,-1 0 0,1 0 1,-1-1-1,8-9 0,-4 4-47,0-1 0,0-1 0,-1 1 0,0-1 0,-1 0 0,9-24-1,-31 86 274,-14 54 1059,28-94-1223,1 1 1,0-1-1,0 0 0,1 1 1,0-1-1,1 0 0,0 0 1,3 14-1,-3-22-94,0 1 0,0-1 0,0 0 0,0 1 0,0-1 0,1 0 0,-1 0 0,1 0 0,-1 0 0,1 0 0,0 0 0,0 0 0,0 0 0,0-1 0,0 1 0,0-1 0,0 0 0,0 1 0,1-1 0,-1 0 0,0 0 0,1-1 0,-1 1 0,1 0 0,-1-1 0,1 1 0,-1-1 0,1 0 0,0 0 0,-1 0 0,1 0 0,-1 0 0,1-1 0,-1 1 0,1-1 0,3-1 0,2 0 0,0 0 0,-1-1 0,0 0 0,1 0 0,-1-1 0,0 1 0,-1-2 0,1 1 0,-1-1 0,12-10 0,-13 9 0,0-1 0,0 0 0,-1 0 0,0 0 0,0-1 0,-1 1 0,1-1 0,-2 0 0,1 0 0,-1 0 0,0 0 0,-1 0 0,0-1 0,0 1 0,-1 0 0,-1-17 0,1 24 0,0 0 0,0 0 0,0 1 0,0-1 0,0 0 0,0 0 0,0 0 0,0 0 0,-1 0 0,1 0 0,0 0 0,0 1 0,-1-1 0,1 0 0,-1 0 0,1 0 0,-1 1 0,1-1 0,-1 0 0,1 0 0,-1 1 0,0-1 0,1 1 0,-1-1 0,0 0 0,1 1 0,-1-1 0,0 1 0,0 0 0,0-1 0,0 1 0,1 0 0,-1-1 0,0 1 0,0 0 0,0 0 0,0 0 0,0 0 0,0 0 0,0 0 0,-1 0 0,0 1 0,0-1 0,1 1 0,-1 0 0,0-1 0,1 1 0,-1 0 0,1 0 0,-1 0 0,1 1 0,-1-1 0,1 0 0,0 1 0,-1-1 0,1 0 0,0 1 0,0-1 0,0 1 0,0 0 0,0 2 0,-1 2 0,0 0 0,1 1 0,0-1 0,1 1 0,-1-1 0,2 8 0,-1-11 0,0-3-15,1 1 0,-1-1 0,1 1 0,-1 0 0,1-1 0,0 1 0,-1-1 0,1 0 0,0 1 0,0-1 0,-1 1 0,1-1 0,0 0 0,0 0 0,-1 1 0,1-1 0,0 0 0,0 0 0,0 0 0,0 0 0,-1 0 0,1 0 0,0 0 0,0 0 0,0 0 0,-1-1 0,1 1 0,0 0 0,0 0 0,0-1 0,-1 1 0,1-1 0,0 1 0,1-1 1,29-12-2745,-14 0-3604,-1-1-3433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73 128 17745,'0'0'10847,"9"-11"-10361,29-39-224,-37 48-250,1 1 1,-1-1-1,0 1 1,0-1-1,1 0 1,-1 0 0,0 0-1,-1 0 1,1 0-1,0 0 1,-1 0-1,1 0 1,-1 0-1,1 0 1,-1 0-1,0 0 1,0 0-1,0 0 1,0 0 0,0-1-1,0 1 1,-1 0-1,1 0 1,-1 0-1,0 0 1,1 0-1,-1 0 1,-2-3-1,2 4 24,-1 0-1,1 1 0,-1-1 0,1 0 0,-1 1 1,1-1-1,-1 0 0,0 1 0,1 0 1,-1 0-1,0-1 0,1 1 0,-1 0 0,0 0 1,1 0-1,-1 1 0,0-1 0,1 0 0,-1 1 1,0-1-1,1 1 0,-1-1 0,1 1 1,-1 0-1,1-1 0,-1 1 0,1 0 0,-1 0 1,-1 2-1,-5 4 65,1 0 0,1 0 1,-1 1-1,1 0 1,1 0-1,-1 0 0,1 1 1,1-1-1,0 1 0,0 0 1,0 1-1,1-1 0,1 1 1,0-1-1,0 1 1,1 0-1,0 0 0,0-1 1,2 15-1,-1-23-100,0 0 0,1 0 0,-1 1 0,0-1 0,1 0 0,-1 0 0,1 1 0,0-1 0,-1 0 0,1 0 0,0 0 0,-1 0 0,1 0 0,0 0 0,0 0 0,0 0 0,0 0 0,0-1 0,0 1 0,0 0 0,0 0 0,1-1 0,1 1 0,0 0 0,1 0 0,-1 0 0,0 0 0,1-1 0,-1 0 0,1 0 0,-1 0 0,8-1 0,-2 0 0,0-1 0,0 0 0,-1 0 0,1-1 0,0-1 0,10-5 0,8-9-717,44-38 1,-17 12 72,-54 43 649,0 1 0,1-1 0,-1 1-1,1 0 1,-1-1 0,1 1-1,-1-1 1,1 1 0,-1 0 0,1-1-1,-1 1 1,1 0 0,-1 0-1,1-1 1,-1 1 0,1 0 0,0 0-1,-1 0 1,1 0 0,-1 0 0,1 0-1,0 0 1,-1 0 0,1 0-1,0 0 1,-1 0 0,1 0 0,-1 0-1,1 0 1,-1 1 0,2-1 0,1 19 545,-13 25 371,3-24-746,4-14-144,0 0 0,1 1 0,0-1 0,0 1 0,0 0 0,1-1 0,0 1 0,0 13 0,2-19-31,-1-1 0,0 1 0,1-1 0,-1 0 0,0 1 0,1-1 0,-1 1 0,0-1 0,1 0 0,-1 1 0,1-1 0,-1 0 0,1 0 0,-1 1 0,0-1 0,1 0 0,-1 0 0,1 0 0,-1 0 0,1 1 0,0-1 0,-1 0 0,1 0 0,-1 0 0,1 0 0,-1 0 0,1 0 0,-1 0 0,1-1 0,-1 1 0,1 0 0,-1 0 0,1 0 0,-1 0 0,1-1 0,-1 1 0,1 0 0,0-1 0,19-9 0,-6-1-186,-1 0-1,20-24 1,-25 26 68,0 0 1,0 0-1,1 1 0,0 0 1,0 1-1,1 0 1,0 0-1,16-7 0,-25 14 123,-1-1 0,0 1-1,1 0 1,-1 0-1,0 0 1,0 0-1,1 0 1,-1 0-1,0 0 1,1 0 0,-1 0-1,0 0 1,1 0-1,-1 0 1,0 0-1,0 0 1,1 0-1,-1 1 1,0-1-1,1 0 1,-1 0 0,0 0-1,0 0 1,1 0-1,-1 1 1,0-1-1,0 0 1,1 0-1,-1 0 1,0 1 0,0-1-1,0 0 1,0 0-1,1 1 1,-1-1-1,0 0 1,0 1-1,0-1 1,0 0-1,0 0 1,0 1 0,0-1-1,1 22 492,-9 25 400,7-43-866,1-4-38,-1 0-1,1 0 1,0 1-1,0-1 1,0 0-1,0 0 1,0 0 0,0 1-1,0-1 1,-1 0-1,1 0 1,0 1-1,0-1 1,0 0 0,0 0-1,0 1 1,0-1-1,0 0 1,0 0 0,0 1-1,0-1 1,1 0-1,-1 0 1,0 1-1,0-1 1,0 0 0,0 0-1,0 0 1,0 1-1,0-1 1,1 0-1,-1 0 1,0 0 0,0 1-1,0-1 1,0 0-1,1 0 1,-1 0-1,0 0 1,0 1 0,0-1-1,1 0 1,-1 0-1,0 0 1,0 0 0,1 0-1,-1 0 1,0 0-1,0 0 1,1 0-1,-1 0 1,0 0 0,18-9-1272,14-16-3416,-20 15-3333,1 0-4650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5605,'0'0'22635,"-5"10"-20318,-2 6-1671,-19 46 499,24-57-1106,0 1-1,1-1 0,-1 1 0,1-1 0,1 1 0,-1-1 0,1 1 0,0-1 0,0 1 0,1 6 0,0-12-38,-1 1 0,0-1 0,1 0 0,-1 1 0,1-1 0,-1 0 0,0 0 0,1 1 0,-1-1 0,1 0 0,-1 0 0,1 0 0,-1 1 0,1-1 0,-1 0 0,1 0 0,-1 0 0,1 0 0,-1 0 0,1 0 0,-1 0 0,1 0 0,-1 0 0,1 0 0,-1 0 0,1-1 0,-1 1 0,1 0 0,-1 0 0,1 0 0,-1-1 0,0 1 0,1 0 0,-1 0 0,1-1 0,-1 1 0,0-1 0,1 1 0,0-1 0,17-12 0,27-30-776,-32 30 340,0 0-1,1 1 0,0 0 1,1 1-1,23-13 1,-38 23 449,1 1-1,0-1 1,-1 1 0,1-1-1,0 1 1,0 0 0,-1-1 0,1 1-1,0 0 1,0 0 0,0-1-1,-1 1 1,1 0 0,0 0 0,0 0-1,0 0 1,0 0 0,-1 0 0,1 0-1,0 0 1,0 0 0,0 0-1,0 1 1,-1-1 0,1 0 0,0 1-1,0-1 1,-1 0 0,1 1 0,0-1-1,0 1 1,-1-1 0,1 1-1,-1-1 1,2 2 0,-1 0 82,0 1 0,-1-1 0,1 1 0,-1-1 0,1 1 0,-1 0 0,0-1 0,0 1 0,0-1 0,-1 1 0,0 4 0,-21 71 1698,22-77-1789,-1 1-43,1-1 1,-1 1-1,0-1 1,1 1-1,0-1 1,-1 1-1,1 0 1,0-1-1,0 1 0,0-1 1,0 1-1,0 0 1,0-1-1,0 1 1,1 0-1,-1-1 1,1 3-1,8-3-1375,4-15-1197,2-8-5995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16335,'0'0'15920,"6"62"-15408,5-46-512,6 0 0,3-4 0,7-8 0,6-4 0,3 0 0,5-10 0,2-10-1922,2-4-2434,-6-2-1698,-5 1-544,-5 2 480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6951,'0'0'15406,"-48"79"-12395,20-25-641,-4 7-512,-1 6-128,-4 2-385,6-1-1249,4-10-96,10-8 0,10-13 0,7-12 0,1-16 0,20-9-1057,3-11-2562,2-15-3877,0-5-11465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6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18193,'0'0'9866,"-14"48"-7112,-3-10-1216,-4 8-1122,-1 3-416,0 2 0,4-1 0,5-6 0,8-8 0,5-7 0,0-10-448,0-7-2115,4-12-1345,2 0-1601,-1-17-3107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1 457 19218,'0'0'10741,"11"-9"-9220,23-21-1162,-2-2-1,-2 0 0,40-57 0,75-131-1155,-141 214 724,12-20-45,-15 25 113,-1 0 0,1 0 0,-1 1-1,1-1 1,-1 0 0,1 1 0,-1-1 0,1 0-1,0 1 1,-1-1 0,1 1 0,0-1 0,0 1-1,-1-1 1,1 1 0,0-1 0,0 1 0,0 0-1,-1 0 1,1-1 0,0 1 0,0 0 0,0 0-1,0 0 1,1 0 0,0 3 13,-1 0 0,0 1 0,1-1-1,-1 0 1,0 1 0,-1-1 0,1 1 0,0-1-1,-1 1 1,0-1 0,0 6 0,1 2 117,7 59-3,12 80 662,3-53-7386,-15-73-3728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3752 493 11883,'-13'-8'2248,"-55"-33"-216,-2 3 1,-115-45-1,-171-28-1648,-385-22-3652,155 66 4660,-1 55 403,527 15-1580,1 3 0,0 2 0,1 3 0,0 2 0,-68 26 0,100-30-191,1 3 0,-1 0-1,2 1 1,0 1 0,1 2 0,0 0 0,1 1-1,1 1 1,1 2 0,1 0 0,0 0 0,2 2-1,-21 31 1,-72 149-1118,-90 226 0,182-385 1111,1 0 0,3 1 0,1 1 0,-7 45 0,17-71-101,1-1 1,1 1-1,0-1 0,2 1 0,0-1 0,1 1 1,0-1-1,2 0 0,0 0 0,1 0 1,1 0-1,15 31 0,-8-27 21,1 0-1,0-1 1,2 0-1,0-2 1,1 0 0,1 0-1,1-2 1,1 0-1,0-2 1,1 0 0,0-1-1,25 12 1,-12-11 229,1-1 1,0-1-1,0-3 1,1 0-1,1-2 0,0-2 1,64 2-1,240-4 379,618-76-1,-734 38-417,344-98-1,194-138-64,-711 249 279,-2-2 0,0-3 0,-1-2 0,58-44 0,-89 58-141,-1-1-1,0 0 1,-1-2 0,-1 1-1,-1-2 1,0 0 0,-1 0-1,-1-2 1,-1 1 0,-1-2-1,0 1 1,-2-1 0,10-34-1,-15 39-289,0-1 0,-1 0 0,0 1-1,-1-1 1,-1 0 0,-1 0 0,-1 0-1,0 0 1,-1 1 0,-1-1 0,0 1-1,-1 0 1,-1 0 0,0 0 0,-14-23-1,8 20 1,-1 1 0,0 1 0,-1 0 0,-1 0 0,0 1 0,-1 1 0,-1 1 0,0 0 0,-1 1-1,-1 1 1,-32-15 0,7 8 80,-1 2 0,0 2-1,-1 2 1,-1 2 0,0 2-1,-51-3 1,-296 1-451,302 11-9,-185 0-3406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12940,'0'0'19827,"80"14"-19827,-44-14 0,0 0 0,2 4 0,-1 0 0,-7 0-3844,-3-3-4035,0-1-8425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19474,'0'0'3956,"-9"5"-860,-2 2-2637,1 0-1,0 0 0,1 1 0,-1 0 1,1 1-1,-10 13 0,15-18-391,0 0 0,1 0 0,0 1 0,0-1 0,0 1 0,1 0 0,0 0 0,0 0 0,0 0 0,0 0 0,1 0 1,-1 1-1,1-1 0,1 0 0,-1 1 0,1-1 0,0 1 0,0-1 0,2 10 0,-1-13-97,0 0 1,0-1 0,0 1 0,0 0-1,0-1 1,0 1 0,1-1 0,-1 0-1,1 1 1,-1-1 0,1 0 0,-1 0-1,1 0 1,-1 0 0,1 0 0,0 0-1,0-1 1,-1 1 0,1 0 0,0-1-1,0 0 1,0 1 0,3-1 0,52 3-516,-45-4 414,29 0-377,-29-1 446,0 1 0,0 0 1,0 1-1,0 1 0,0 0 0,-1 0 0,1 2 1,0-1-1,21 8 0,-32-9 114,1 0-1,-1 0 1,0 0-1,1 0 1,-1 0 0,0 0-1,0 0 1,0 1-1,1-1 1,-1 0-1,-1 1 1,1-1 0,0 1-1,0-1 1,0 1-1,-1-1 1,1 1 0,-1-1-1,1 1 1,-1 0-1,0-1 1,0 1-1,0 0 1,0-1 0,0 1-1,0 0 1,0-1-1,0 1 1,0-1 0,-1 1-1,1 0 1,-1-1-1,1 1 1,-1-1-1,0 1 1,0-1 0,0 1-1,1-1 1,-1 0-1,0 1 1,-1-1 0,0 2-1,-5 5 279,-1 0-1,1 0 1,-1 0 0,0-1-1,-10 6 1,-6 4-431,-1-2 0,-39 19 0,55-29-248,0-2 0,0 1 0,0-1 1,0-1-1,0 1 0,0-2 0,-1 1 0,1-1 0,-1-1 0,1 0 0,-18-1 0,2-9-10696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35 20307,'0'0'11702,"-13"-7"-11606,4 2-72,4 2-3,1 0-1,0 0 1,-1 1 0,0 0 0,1 0 0,-1 0 0,0 1 0,0 0 0,0 0 0,0 0 0,0 0 0,0 1 0,-1 0 0,1 0 0,0 0 0,0 1 0,0-1 0,-9 3 0,-23 10 73,-38 18 0,64-26-88,0 1 0,1 0-1,0 0 1,0 1 0,1 1 0,-1 0-1,2 0 1,-9 10 0,15-17-6,0 1 1,1 0-1,0 0 1,-1-1-1,1 1 1,0 0-1,0 0 1,0 0-1,0 0 1,0 0-1,0 1 0,1-1 1,-1 0-1,1 0 1,-1 0-1,1 1 1,0-1-1,0 0 1,0 1-1,0-1 1,1 4-1,0-4 1,0 0-1,1 0 1,-1 0-1,1 0 1,-1 0-1,1-1 1,-1 1-1,1 0 1,0-1 0,0 0-1,0 1 1,0-1-1,0 0 1,0 0-1,0 0 1,0 0-1,3 1 1,11 2-21,-1 0 0,1-1 0,1-1 0,25 1 0,18-2-1678,1-2-4530,-44 1 3515,24-1-6459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15663,'0'0'8189,"-8"4"-5360,0-2-2158,5-1-493,0 0 1,1-1-1,-1 1 1,0 0-1,0 0 1,0 1-1,1-1 0,-1 1 1,1-1-1,-1 1 1,1 0-1,0 0 1,0 0-1,-4 4 0,5-5-119,0 0-1,0 0 0,0 1 0,0-1 1,0 1-1,1-1 0,-1 1 1,0-1-1,1 1 0,-1-1 0,1 1 1,-1-1-1,1 1 0,0 0 0,0-1 1,0 1-1,0 0 0,0-1 0,0 1 1,0-1-1,1 1 0,-1 0 1,0-1-1,2 3 0,-1-2-35,1 0-1,0 0 1,-1 0-1,1 0 1,0-1-1,0 1 1,0-1-1,0 1 1,0-1 0,0 0-1,1 1 1,-1-1-1,0-1 1,4 2-1,4 1 6,0 0 0,1-1 0,0-1 0,-1 0 1,1 0-1,13-1 0,-19-1 9,-1 0 1,1 0-1,0 0 1,0-1 0,-1 1-1,1-1 1,-1 0 0,1-1-1,-1 1 1,7-6-1,-8 6-19,-1 0-1,0 0 1,1 0 0,-1 0-1,0 0 1,0-1-1,-1 1 1,1-1-1,0 1 1,-1-1 0,1 0-1,-1 1 1,0-1-1,0 0 1,0 0-1,0 0 1,-1 0-1,1-5 1,-1 7-18,-1-1 0,0 1 0,1 0 0,-1 0 0,0-1 0,0 1 0,0 0 0,0 0 0,0 0 0,0 0 0,0 0 0,0 0 0,0 0 0,-1 1 0,1-1 0,0 0 0,0 1 0,-1-1 0,1 1 0,0-1 0,-1 1 0,1-1 0,-1 1 0,1 0 0,0 0 0,-1 0 0,1 0 0,-1 0 0,-2 0 0,-54 1 0,49-1 0,-22 7 135,30-6-163,0-1 0,0 0 0,-1 1-1,1-1 1,0 0 0,0 1 0,0 0 0,0-1 0,0 1 0,0 0 0,1-1 0,-1 1 0,0 0 0,0 0 0,0 0-1,1-1 1,-1 1 0,0 0 0,1 0 0,-1 0 0,1 0 0,-1 1 0,0 1 0,10-3-7908,1 0-2455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16239,'0'0'6599,"12"3"-3871,58 7-1192,0-3 1,1-4 0,95-6 0,-34 1-643,-111 2-938,134-4-2035,-132 2 1493,0-1 1,-1-1-1,1-1 1,35-12 0,-74 16-11736,-7 1 3107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17457,'0'0'14669,"3"9"-14092,2 3-570,1-1 0,-1-1 0,2 1 0,-1-1 1,1 0-1,1-1 0,0 1 0,16 13 0,-20-19-35,6 5-1255,1 0 0,1-1 0,18 11 0,-27-17 823,0-1 0,1 1 0,-1-1 0,1 0 0,0 1 0,-1-2 0,1 1 0,0 0 0,0-1 0,0 0-1,-1 0 1,1 0 0,0 0 0,0 0 0,-1-1 0,1 0 0,0 0 0,4-1 0,15-14-9373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14286,'0'0'10570,"-68"73"-7720,40-37-1024,-1 6-449,0 0 129,2 2-1154,5-3-352,4-2 0,6-7 0,6-7 0,1-5 0,5-10-1217,0-7-1185,5-3-1794,5 0-1666,2-6-4548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9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16 21364,'0'0'10565,"11"-2"-9818,9-3-729,0 2 1,0 0-1,0 1 0,36 2 0,-56 0-18,0-1 0,1 1 0,-1 0 0,1 0 0,-1 0 0,0 1 0,1-1 0,-1 0 0,1 0 0,-1 0 0,1 0 0,-1 0 0,0 0 0,1 0 0,-1 1 0,0-1 0,1 0 0,-1 0 0,0 1 0,1-1 0,-1 0 0,0 0 0,1 1 0,-1-1 0,0 0 0,0 1 0,1-1 0,-1 0 0,0 1 0,0-1 0,0 1 0,0-1 0,1 0 0,-1 1 0,0-1 0,0 1 0,-9 15 0,-21 9 0,-14-1 0,22-13 0,0 1 0,-33 25 0,54-36 0,0-1 0,0 1 0,0 0 0,0 0 0,0-1 0,0 1 0,0 0 0,0 0 0,1 0 0,-1 0 0,0 0 0,1 0 0,-1 0 0,0 0 0,1 0 0,0 0 0,-1 1 0,1-1 0,0 0 0,-1 2 0,1-2 0,1-1 0,-1 1 0,1 0 0,-1-1 0,0 1 0,1-1 0,0 1 0,-1 0 0,1-1 0,-1 1 0,1-1 0,-1 1 0,1-1 0,0 0 0,-1 1 0,1-1 0,0 0 0,0 1 0,-1-1 0,1 0 0,0 0 0,0 0 0,0 1 0,57 2 0,-50-3 0,85 0-1571,-30 0-4449,-27 0-9643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4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0 9961,'0'0'17009,"-7"12"-16070,6-8-866,-4 4 68,1 0-1,-1-1 1,0 1-1,0-1 1,-1 0-1,0 0 1,0-1 0,0 1-1,-14 9 1,-43 25 638,4-3-379,-99 85 1,147-106-429,11-16 28,0-1-1,0 0 1,1 1 0,-1-1-1,0 1 1,0-1 0,0 0-1,1 1 1,-1-1 0,0 0-1,1 1 1,-1-1 0,0 0-1,0 1 1,1-1 0,-1 0-1,1 1 1,-1-1 0,0 0-1,1 0 1,-1 0 0,1 0-1,-1 1 1,0-1 0,1 0-1,-1 0 1,1 0 0,44 1 10,-31-2-4,34 1-187,-11-1 120,52 5 0,-77-2-702,0 0 1,0 0 0,0 1-1,-1 1 1,1 0 0,-1 1-1,0 0 1,14 9-1,3 5-4938,-3-1-3219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4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82 11115,'0'0'5327,"0"-9"-1494,1 3-3497,-1 1 190,1 1-1,-1-1 1,0 1-1,-1 0 1,1-1 0,-1 1-1,0-5 1,0 7-355,0 1 1,1-1-1,-1 1 0,0-1 0,0 1 1,0-1-1,0 1 0,0 0 1,0 0-1,0-1 0,0 1 0,0 0 1,-1 0-1,1 0 0,0 0 1,-1 0-1,1 1 0,-1-1 0,1 0 1,-1 1-1,0-1 0,1 1 1,-1-1-1,1 1 0,-1 0 0,0 0 1,-1-1-1,-4 1-101,-1 0 1,1 1-1,0-1 0,0 1 1,0 1-1,0-1 1,0 1-1,0 0 0,0 1 1,1 0-1,-1 0 0,1 0 1,0 1-1,0 0 0,0 0 1,0 0-1,1 1 0,-1 0 1,1 0-1,-6 8 0,6-7-72,0 1 0,1 0-1,-1 0 1,1 0-1,1 0 1,-1 1-1,1-1 1,1 1-1,-1 0 1,1 0-1,1 0 1,-1 0-1,1 0 1,1 1 0,0-1-1,0 0 1,0 0-1,3 10 1,-3-15 7,1 1 0,1 0 0,-1-1 0,0 1 0,1-1 0,0 0 0,0 1 1,0-1-1,0 0 0,0 0 0,1 0 0,-1 0 0,1-1 0,0 1 0,0-1 0,3 3 0,0-1 7,0-1 0,1 1 0,0-1 0,0-1 0,-1 1 0,2-1 0,13 2 0,-6-2 14,1 0-1,0-2 0,0 0 0,0-1 0,0 0 1,0-1-1,18-5 0,-20 2-2,0 0 1,0 0-1,0-2 0,0 0 1,-1 0-1,0-1 0,13-11 1,-22 16-14,0 0 0,0-1 1,0 1-1,0-1 1,0 0-1,-1 0 1,0 0-1,0 0 1,0-1-1,0 0 1,-1 1-1,1-1 1,-1 0-1,-1 0 1,1 0-1,-1 0 1,1 0-1,-2 0 0,1 0 1,0-1-1,-1 1 1,0 0-1,-1-10 1,0 12-7,-1 0 0,1 0 0,0 0 0,-1 0 0,0 1 0,1-1 0,-1 0 0,0 1 0,0-1 0,-1 1 0,1 0 0,0 0 0,-1 0 0,1 0 0,-1 0 0,0 1 0,0-1 0,0 1 0,0-1 0,0 1 0,0 0 0,0 0 0,0 1 0,-6-2 0,-8-1-113,-2 1-1,1 1 1,-20 0 0,28 1-35,-89 7-2935,33 1-1927,32-3 776,-26 2-8497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16239,'0'0'11467,"82"23"-10250,-38-18-672,2 1-417,2-3-96,-4 0-64,-7-1-737,-3-2-896,-13 0-1026,-6 0-1249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13869,'0'0'12588,"74"19"-11339,-24-19-704,6 0-449,2 0-224,1 0-1218,-5-1-1600,-8-3-1154,-10 1-513,-12-2-1568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71 252 18802,'0'0'10522,"3"15"-9738,0 17-440,-2 0-1,0 0 1,-3 0-1,0 0 1,-9 38-1,10-62-333,-62 305 578,101-495-588,28-345 0,-69 641 0,3-97 0,1 0 0,1 0 0,0-1 0,1 1 0,1 0 0,7 21 0,-9-35 0,-1 0 0,1 0 0,-1 1 0,1-1 0,0-1 0,1 1 0,-1 0 0,0 0 0,1-1 0,-1 0 0,1 1 0,0-1 0,0 0 0,0 0 0,0 0 0,0-1 0,0 1 0,0-1 0,7 2 0,-5-2 0,0-1 0,0 0 0,1 0 0,-1 0 0,0 0 0,0-1 0,0 0 0,0 0 0,0 0 0,0-1 0,0 0 0,5-3 0,6-3 0,0-1 0,-1-1 0,0-1 0,0 0 0,-2-1 0,20-21 0,-8 5 0,-2-1 0,34-56 0,-46 66 0,-1 1 0,-2-1 0,1-1 0,-2 1 0,-1-2 0,5-25 0,-46 136 0,33-85 0,-69 246 0,59-198 0,2 1 0,-5 97 0,15-143 0,0 0 0,0 0 0,1 1 0,0-1 0,0 0 0,5 14 0,-5-19 0,0 0 0,1-1 0,-1 1 0,0-1 0,1 0 0,0 1 0,0-1 0,0 0 0,0 0 0,0 0 0,0 0 0,0 0 0,1-1 0,-1 1 0,0-1 0,1 1 0,0-1 0,-1 0 0,1 0 0,0 0 0,-1-1 0,5 2 0,1-1-325,0 1 1,0-2-1,1 1 0,-1-1 0,1 0 1,-1-1-1,16-2 0,-16 0-481,1 1-1,-1-1 0,0 0 1,0-1-1,0 0 0,0 0 1,-1-1-1,0 0 0,0 0 1,0-1-1,-1 0 0,7-7 1,25-38-11542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14029,'0'0'3273,"13"0"-738,25 1-4,58 10 1,-76-7-2038,-1-1 0,0 2 1,-1 1-1,1 0 1,31 16-1,-47-20-423,0-1-1,0 1 0,-1 0 1,1 0-1,0 0 0,-1 0 0,1 0 1,-1 1-1,0-1 0,1 1 1,-1-1-1,-1 1 0,1 0 0,0 0 1,-1 0-1,1 0 0,-1 0 1,0 0-1,0 0 0,0 0 0,0 0 1,-1 1-1,1-1 0,-1 0 1,0 1-1,0-1 0,0 0 0,0 1 1,-1-1-1,1 0 0,-1 0 1,0 1-1,0-1 0,0 0 0,-3 5 1,-3 5 267,0-1 1,-1 0 0,0-1-1,-1 0 1,0 0-1,-21 19 1,-30 19-474,44-38-447,0 1 1,2 0-1,-1 1 0,2 1 1,0 1-1,-18 24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103 371 5477,'0'0'-155,"9"-8"609,-3 3-40,33-37 3239,-37 39-2825,-1 1 1,1-1-1,-1 0 1,1 0-1,-1 0 1,0 0-1,0 0 0,0 0 1,-1 0-1,1 0 1,0-5-1,-1 8-608,0-1-1,0 0 1,0 0-1,0 1 1,0-1-1,0 0 1,0 0-1,0 1 1,-1-1 0,1 0-1,0 1 1,0-1-1,-1 0 1,1 1-1,0-1 1,-1 0-1,1 1 1,-1-1-1,1 1 1,-1-1 0,1 1-1,-1-1 1,1 1-1,-1-1 1,1 1-1,-1-1 1,0 1-1,1 0 1,-2-1-1,-24 3 2424,21 0-2511,-1 1 0,1-1 1,0 1-1,-1 0 0,1 0 1,1 0-1,-6 5 0,1 1-101,0 1 1,1 0-1,1 0 1,-1 1-1,2 0 0,-1 0 1,2 0-1,-1 1 0,2 0 1,-1 0-1,2 1 0,-1-1 1,2 1-1,0-1 1,-1 24-1,3-35-31,0 0 0,0 0 0,0 0 1,1 0-1,-1 1 0,0-1 0,1 0 0,-1 0 0,0 0 0,1 0 1,-1 0-1,1 0 0,0 0 0,-1 0 0,1-1 0,0 1 1,-1 0-1,1 0 0,0 0 0,0-1 0,0 1 0,0 0 0,0-1 1,0 1-1,0-1 0,0 1 0,0-1 0,0 1 0,0-1 0,0 0 1,0 0-1,0 1 0,0-1 0,0 0 0,1 0 0,-1 0 1,0 0-1,0 0 0,0 0 0,0-1 0,0 1 0,0 0 0,0-1 1,0 1-1,2-1 0,3-1 35,0 0 0,0 0-1,1-1 1,-2 0 0,1 0 0,10-8 0,17-18 88,-1-1 0,-2-2 1,-1-2-1,-2 0 0,-1-2 0,-1-1 1,-2 0-1,-2-2 0,-2-1 1,24-68-1,-34 75 170,-23 50-70,-8 19-152,9-12-71,-52 108 0,58-114 0,1 0 0,0 0 0,2 0 0,0 0 0,-3 34 0,6-50 0,1-1 0,0 1 0,0 0 0,0-1 0,0 1 0,0-1 0,0 1 0,0-1 0,0 1 0,0-1 0,1 1 0,-1-1 0,1 1 0,-1-1 0,1 1 0,0-1 0,-1 1 0,1-1 0,0 0 0,0 0 0,0 1 0,0-1 0,0 0 0,0 0 0,0 0 0,1 0 0,-1 0 0,0 0 0,0 0 0,1-1 0,-1 1 0,1 0 0,-1-1 0,1 1 0,-1-1 0,1 1 0,-1-1 0,1 0 0,-1 0 0,1 0 0,-1 0 0,1 0 0,-1 0 0,1 0 0,0 0 0,-1 0 0,1-1 0,-1 1 0,1-1 0,-1 1 0,3-2 0,5-1 0,0-1 0,1 0 0,-2 0 0,1-1 0,0 0 0,14-11 0,1-8 0,-1 0 0,-1-2 0,36-54 0,-57 78 0,-41 86 0,27-55 0,12-26 0,-19 48 0,19-49 0,0 1 0,0-1 0,1 1 0,-1-1 0,1 1 0,-1-1 0,1 1 0,0 0 0,0-1 0,0 1 0,0-1 0,1 1 0,-1 0 0,1-1 0,-1 1 0,1-1 0,1 3 0,-1-4 0,0 0 0,0 0 0,0-1 0,1 1 0,-1-1 0,0 1 0,0 0 0,1-1 0,-1 0 0,0 1 0,1-1 0,-1 0 0,0 0 0,1 0 0,-1 0 0,0 0 0,1 0 0,-1 0 0,0 0 0,1 0 0,-1-1 0,0 1 0,1 0 0,-1-1 0,0 1 0,0-1 0,1 0 0,-1 1 0,0-1 0,0 0 0,0 0 0,2-1 0,35-31 0,-18 7 0,-1-1 0,26-48 0,-43 71 0,-30 68 0,21-51 0,0 1 0,2-1 0,-1 1 0,2 0 0,0 1 0,-3 16 0,7-30 0,0 0 0,0-1 0,0 1 0,0-1 0,0 1 0,0 0 0,0-1 0,0 1 0,0 0 0,0-1 0,0 1 0,0-1 0,0 1 0,0-1 0,1 1 0,-1 0 0,0-1 0,1 1 0,-1-1 0,0 1 0,1-1 0,-1 1 0,0-1 0,1 1 0,-1-1 0,1 0 0,-1 1 0,1-1 0,-1 1 0,1-1 0,-1 0 0,2 1 0,21-4 0,22-21 0,-14 3 0,-23 14 0,0 1 0,1 0 0,0 0 0,1 1 0,-1 0 0,1 0 0,0 1 0,0 0 0,0 1 0,0 0 0,16-2 0,-25 6 0,0-1 0,0 1 0,0-1 0,0 1 0,0-1 0,-1 1 0,1-1 0,0 1 0,0 0 0,-1 0 0,1-1 0,0 1 0,-1 0 0,1 0 0,0 0 0,-1 0 0,1-1 0,-1 1 0,0 0 0,1 0 0,-1 0 0,0 0 0,0 0 0,1 0 0,-1 0 0,0 0 0,0 0 0,0 2 0,0-2 0,0 0 0,0 1 0,0-1 0,0 0 0,0 1 0,1-1 0,-1 0 0,1 1 0,-1-1 0,1 0 0,-1 1 0,1-1 0,0 0 0,-1 0 0,1 0 0,0 0 0,0 0 0,0 0 0,0 0 0,0 0 0,0 0 0,0 0 0,0 0 0,0-1 0,1 1 0,-1 0 0,0-1 0,0 1 0,1-1 0,-1 1 0,2-1 0,-2 0 0,1 0 0,0 0 0,0 0 0,-1-1 0,1 1 0,0-1 0,-1 1 0,1-1 0,-1 0 0,1 1 0,-1-1 0,1 0 0,-1 0 0,1 0 0,-1 0 0,0 0 0,0 0 0,1-1 0,-1 1 0,0 0 0,0-1 0,0 1 0,1-3 0,0 0 0,0-1 0,0 1 0,-1-1 0,0 0 0,0 1 0,0-1 0,0 0 0,-1-9 0,1 9 0,-1-1 0,0 1 0,-1 0 0,1 0 0,-1-1 0,0 1 0,0 0 0,-1 0 0,1 0 0,-1 0 0,0 0 0,-1 0 0,1 1 0,-1-1 0,0 1 0,0-1 0,-5-4 0,3 5-1541,16 8-2074,11 4-2322,9-3-362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140 240 18834,'0'0'4842,"-10"0"-977,4 1-3652,0-1 0,0 1 0,0 0 0,1 1 0,-1 0 0,1-1 0,-1 2 0,1-1 1,0 1-1,-1-1 0,2 1 0,-1 1 0,0-1 0,0 1 0,1 0 0,0 0 0,0 0 0,0 0 0,0 1 1,1 0-1,0 0 0,0 0 0,-3 7 0,4-8-201,0 0-1,0 0 1,0 0 0,1 0-1,0 0 1,0 1 0,0-1-1,0 0 1,1 1 0,-1-1-1,2 7 1,-1-10-13,0 1 0,1-1 1,-1 1-1,1-1 0,-1 1 0,1-1 0,0 0 0,0 1 1,0-1-1,-1 0 0,1 0 0,0 1 0,1-1 0,-1 0 1,0 0-1,0 0 0,0 0 0,1 0 0,-1-1 1,0 1-1,1 0 0,-1-1 0,1 1 0,-1 0 0,1-1 1,-1 0-1,1 1 0,-1-1 0,1 0 0,-1 0 0,1 0 1,-1 0-1,3 0 0,3 0 1,0-1 0,1 1 0,-1-1 0,1 0 0,-1-1 0,0 0 0,0 0 0,0-1 0,0 1 0,0-2 0,-1 1 0,8-5 0,-3 0 0,-1 0 0,1-1 0,-2 0 0,1-1 0,-1 0 0,9-13 0,1-5 0,-2-1 0,-1-1 0,-1-1 0,16-46 0,-28 69 0,1-3 0,0 0 0,0-1 0,-1 1 0,-1-1 0,2-21 0,-4 32 0,0 1 0,0 0 0,0-1 0,0 1 0,0 0 0,-1-1 0,1 1 0,0 0 0,0 0 0,0-1 0,0 1 0,-1 0 0,1 0 0,0 0 0,0-1 0,-1 1 0,1 0 0,0 0 0,0 0 0,-1-1 0,1 1 0,0 0 0,-1 0 0,1 0 0,0 0 0,-1 0 0,1 0 0,0 0 0,0 0 0,-1 0 0,1 0 0,0 0 0,-1 0 0,1 0 0,0 0 0,-1 0 0,1 0 0,0 0 0,-1 0 0,1 0 0,0 1 0,0-1 0,-1 0 0,1 0 0,0 0 0,-1 0 0,1 1 0,0-1 0,0 0 0,0 0 0,-1 1 0,1-1 0,0 0 0,0 0 0,0 1 0,0-1 0,-1 0 0,1 0 0,0 1 0,-16 14 0,2 1 0,-1 1 0,2 0 0,0 1 0,1 0 0,1 1 0,-15 35 0,24-51 0,1 0 0,0 0 0,0 0 0,0 0 0,0 1 0,0-1 0,0 0 0,1 0 0,0 1 0,0-1 0,0 0 0,0 1 0,0-1 0,1 0 0,-1 1 0,2 3 0,-1-5 0,1 0 0,-1 0 0,1 0 0,0-1 0,0 1 0,-1 0 0,1-1 0,0 1 0,1-1 0,-1 0 0,0 1 0,0-1 0,0 0 0,1 0 0,-1-1 0,0 1 0,1 0 0,-1-1 0,1 1 0,-1-1 0,4 0 0,47 4-835,-41-5 528,-1 1 0,0 1 0,0 0 0,1 1 0,-1 0 0,0 1 0,0 0 0,13 6 0,-22-8 355,0 1 0,0-1 1,0 1-1,0-1 0,0 1 0,-1 0 1,1 0-1,-1 0 0,1 0 0,-1 0 1,0 0-1,0 0 0,0 0 0,0 1 1,0-1-1,0 0 0,-1 1 0,1-1 1,-1 1-1,0-1 0,1 0 0,-1 1 1,0-1-1,-1 1 0,1-1 0,0 1 1,-1-1-1,0 3 0,0 23-3246,1-34-6780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15663,'0'0'10057,"-10"2"-7286,-8 3-2239,1 0-1,0 1 1,0 1-1,1 0 1,0 1-1,-22 15 1,25-15-334,10-6-198,-1-1 0,1 1 0,0 0 0,0 0 0,-1 0 0,2 0 0,-1 0 0,0 1 0,0-1-1,1 1 1,-1 0 0,1 0 0,0 0 0,-4 6 0,39-7-614,24-3-83,65 2-597,-121-1 1293,0 0 0,0 0-1,0 0 1,0 0 0,-1 0 0,1 1-1,0-1 1,0 0 0,0 0 0,-1 0-1,1 1 1,0-1 0,0 0 0,-1 1-1,1-1 1,0 1 0,-1-1 0,1 1-1,0-1 1,-1 1 0,1 0 0,-1-1-1,1 1 1,-1 0 0,1-1 0,-1 1-1,1 0 1,-1-1 0,0 1 0,1 2-1,-1-1 38,0 0 0,0-1 0,-1 1 1,1 0-1,0 0 0,-1 0 0,1 0 0,-1 0 0,0 0 0,0 0 0,0-1 0,-1 4 0,-4 3 256,0 0 0,0 0 0,-1 0 0,-8 7 0,11-11-244,-26 22 325,-39 27 0,61-48-349,1 0-1,-1-1 0,0 1 0,0-1 0,0-1 1,-1 0-1,1 0 0,-1 0 0,0-1 1,1-1-1,-17 2 0,25-3-22,-1 0 1,1 0-1,0-1 0,-1 1 1,1 0-1,-1 0 0,1-1 1,-1 1-1,1 0 0,0-1 1,-1 1-1,1 0 0,0-1 1,-1 1-1,1 0 0,0-1 1,0 1-1,-1-1 0,1 1 1,0-1-1,0 1 0,0 0 1,-1-1-1,1 1 0,0-1 1,0 1-1,0-1 0,0 1 1,0-1-1,0 1 0,0-1 1,0 1-1,0-1 0,0 1 1,0-1-1,1 1 0,-1-1 1,7-21-256,-4 17-210,1 1 0,0 0 0,0 0 0,1 0 0,-1 0 0,1 0 0,-1 1 0,1 0 0,0 0 0,11-4 0,58-19-7428,-66 24 6998,41-13-5608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153 322 9353,'0'0'7778,"-8"0"-3828,2-1-3647,1 1-1,0 0 0,-1 0 1,1 0-1,0 1 0,0 0 1,-1 0-1,1 0 0,0 1 1,0 0-1,0-1 0,0 2 1,1-1-1,-1 1 0,0-1 1,1 1-1,0 1 1,0-1-1,0 0 0,0 1 1,-6 7-1,6-5-93,0 0 0,0 0 0,1 0-1,0 0 1,0 0 0,0 1 0,1 0 0,-3 9 0,5-14-198,-1 0 0,1-1 0,0 1 1,-1 0-1,1-1 0,0 1 0,0 0 0,0 0 1,0-1-1,1 1 0,-1 0 0,0-1 0,1 1 1,-1-1-1,1 1 0,0 0 0,-1-1 0,1 1 0,0-1 1,0 1-1,0-1 0,0 0 0,0 1 0,0-1 1,0 0-1,1 0 0,-1 0 0,0 0 0,1 0 1,-1 0-1,1 0 0,-1 0 0,1-1 0,-1 1 1,1 0-1,0-1 0,-1 0 0,1 1 0,2-1 0,4 1-11,1 0 1,-1-1-1,0-1 0,1 1 0,-1-1 0,0-1 0,1 0 0,-1 0 0,0 0 0,0-1 0,-1 0 0,1-1 0,0 1 0,-1-2 0,0 1 0,0-1 0,0 0 0,-1 0 0,0-1 0,0 0 0,0 0 0,5-8 0,5-6-187,-1 0 0,-1-1 0,0-1 0,-2-1 1,-1 1-1,10-28 0,-16 32 203,1 0 0,-2-1 0,0 1 0,-2-1 0,0 0 0,-1 0 0,0 1 0,-4-26 0,3 43 12,0-1 0,0 1 1,0-1-1,0 1 0,0-1 1,-1 1-1,1-1 1,0 1-1,-1-1 0,1 1 1,-1 0-1,0-1 0,0 1 1,1 0-1,-1-1 0,0 1 1,0 0-1,0 0 0,0 0 1,0 0-1,0 0 0,-1 0 1,1 0-1,0 0 1,0 0-1,-1 1 0,1-1 1,-1 0-1,1 1 0,0-1 1,-1 1-1,1-1 0,-1 1 1,1 0-1,-1 0 0,1 0 1,-1 0-1,1 0 1,-1 0-1,-2 0 0,0 1 55,1 0 0,-1 0 0,0 1 0,0-1-1,1 1 1,-1 0 0,0 0 0,1 0 0,0 0 0,-1 1-1,1-1 1,0 1 0,-5 6 0,-2 3 36,0 1 0,1 1 0,1-1 0,0 2 0,1-1 0,0 1 0,1 0 1,1 0-1,0 1 0,2-1 0,-1 1 0,-1 31 0,5-45-119,0 0 0,0-1 0,0 1 0,0 0 0,0-1 0,1 1 0,-1 0 0,1-1 0,-1 1 0,1-1 0,0 1 0,-1-1 0,1 1 0,0-1 0,0 0 0,0 1 0,0-1 0,0 0 0,1 0 0,-1 1 0,2 0 0,0 0 0,0-1 0,0 1 0,0-1 0,1 0 0,-1 0 0,0 0 0,1 0 0,-1-1 0,0 1 0,5-1 0,11 0 0,-1-2 0,0 0 0,25-6 0,-21 4 0,-21 3 0,1 1 0,-1-1 0,1 1 0,0-1 0,0 1 0,-1 0 0,1 0 0,0 0 0,-1 0 0,1 0 0,0 0 0,-1 1 0,1-1 0,0 0 0,-1 1 0,1-1 0,0 1 0,-1 0 0,1-1 0,-1 1 0,1 0 0,-1 0 0,0 0 0,1 0 0,-1 0 0,0 1 0,1-1 0,-1 0 0,1 3 0,0 1 0,-1-1 0,0 1 0,0 0 0,0 0 0,-1 1 0,0-1 0,0 0 0,-1 7 0,1 7 0,0-10 0,2 20 0,-2-29 0,0 1 0,0-1 0,1 1 0,-1-1 0,0 1 0,1-1 0,-1 0 0,0 1 0,1-1 0,-1 0 0,1 1 0,-1-1 0,1 0 0,-1 1 0,1-1 0,-1 0 0,1 0 0,-1 0 0,1 1 0,-1-1 0,1 0 0,-1 0 0,1 0 0,-1 0 0,1 0 0,-1 0 0,1 0 0,0 0 0,-1 0 0,1 0 0,-1 0 0,1 0 0,-1-1 0,1 1 0,-1 0 0,1 0 0,-1-1 0,1 1 0,-1 0 0,1 0 0,-1-1 0,0 1 0,1-1 0,-1 1 0,1 0 0,-1-1 0,0 1 0,1-1 0,38-38 0,-35 33 0,1 0 0,0 1 0,0-1 0,1 1 0,0 1 0,11-8 0,-17 12 0,0-1 0,0 1 0,1 0 0,-1 0 0,0 0 0,0 0 0,0 0 0,1 0 0,-1 1 0,0-1 0,0 0 0,1 0 0,-1 0 0,0 0 0,0 0 0,1 0 0,-1 0 0,0 0 0,0 1 0,0-1 0,0 0 0,1 0 0,-1 0 0,0 0 0,0 1 0,0-1 0,0 0 0,1 0 0,-1 0 0,0 1 0,0-1 0,0 0 0,0 0 0,0 0 0,0 1 0,0-1 0,0 0 0,0 0 0,0 1 0,0-1 0,0 0 0,0 0 0,0 1 0,0-1 0,0 0 0,1 23 0,-5 20 0,4-42-32,0 0 0,0-1 1,-1 1-1,1-1 0,0 1 0,0 0 0,0-1 0,0 1 1,0 0-1,0-1 0,0 1 0,0-1 0,0 1 0,0 0 1,0-1-1,0 1 0,0 0 0,0-1 0,1 1 1,-1-1-1,0 1 0,1-1 0,-1 1 0,0 0 0,1-1 1,-1 1-1,0-1 0,1 1 0,-1-1 0,1 0 0,-1 1 1,1-1-1,0 1 0,23-6-2910,24-26-6695,-35 19-3928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16560,'0'0'16047,"-6"56"-15887,2-30-160,2-2 0,2-5 0,0 2 0,0-8 0,2-4-3491,8-6-3972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33 136 15150,'0'0'7079,"-3"14"-4015,-7 36-173,-8 97 0,17-127-2889,0 1 1,2-1-1,0 1 0,2-1 1,0 0-1,1 0 0,1 0 1,10 26-1,-15-46 1,0 1-1,0-1 0,0 1 1,0-1-1,0 1 1,0-1-1,0 1 0,1-1 1,-1 1-1,0-1 1,0 0-1,0 1 1,1-1-1,-1 1 0,0-1 1,0 0-1,1 1 1,-1-1-1,0 0 1,1 1-1,-1-1 0,0 0 1,1 1-1,-1-1 1,1 0-1,-1 0 1,0 0-1,1 1 0,-1-1 1,1 0-1,-1 0 1,1 0-1,-1 0 0,1 0 1,-1 0-1,1 0 1,5-18 97,-3-38-12,-3 52-99,1-89 717,0 55-226,-1 30-322,0 13-98,0-4-60,0 0 0,0 0 0,0 1 0,0-1 0,0 0 0,0 0 0,0 0 0,1 1 0,-1-1 0,0 0 0,1 0 0,-1 0 0,1 0 0,-1 0 0,1 0 0,0 0 0,-1 0 0,1 0 0,0 0 0,0 0 0,0 0 0,0 0 0,0 0 0,0-1 0,0 1 0,0 0 0,0-1 0,0 1 0,0-1 0,0 1 0,0-1 0,0 0 0,1 1 0,-1-1 0,0 0 0,0 0 0,0 0 0,1 0 0,-1 0 0,0 0 0,0 0 0,1 0 0,0-1 0,3 0 0,-1 0 0,1 0 0,-1 0 0,0-1 0,0 1 0,0-1 0,0 0 0,0 0 0,0-1 0,0 1 0,3-4 0,4-6 0,-1 0 0,-1-1 0,0 0 0,-1-1 0,0 1 0,-1-2 0,-1 1 0,0-1 0,-1 0 0,0 0 0,-1 0 0,-1-1 0,-1 0 0,0 1 0,-1-28 0,-17 68 0,5 10 0,2 0 0,1 1 0,2 0 0,2 0 0,1 1 0,2 45 0,1-79 0,0 0 0,0 0 0,0 0 0,0 1 0,0-1 0,1 0 0,-1 0 0,1 0 0,0 0 0,0 0 0,0 0 0,0 0 0,1 0 0,-1 0 0,1-1 0,-1 1 0,1 0 0,0-1 0,0 0 0,0 1 0,1-1 0,-1 0 0,0 0 0,1 0 0,0 0 0,-1-1 0,1 1 0,0-1 0,0 1 0,0-1 0,0 0 0,0 0 0,0 0 0,0-1 0,0 1 0,0-1 0,0 0 0,0 0 0,1 0 0,3 0 0,-6-1 0,1 1 0,0-1 0,-1 0 0,1 0 0,0 0 0,-1 0 0,1 0 0,-1 0 0,0 0 0,1 0 0,-1-1 0,0 1 0,0 0 0,0-1 0,0 1 0,0-1 0,0 1 0,0-1 0,0 0 0,-1 1 0,1-1 0,0 0 0,-1 0 0,0 1 0,1-1 0,-1 0 0,0 0 0,0-2 0,0-55 0,0 55 0,-2-6 0,0 1 0,0-1 0,-1 1 0,-1-1 0,1 1 0,-2 0 0,1 0 0,-1 1 0,0-1 0,-1 1 0,0 0 0,0 0 0,-1 1 0,0 0 0,-10-8 0,21 18 0,1-2 0,-1 1 0,0 0 0,0-1 0,0 1 0,1-1 0,-1-1 0,1 1 0,-1 0 0,1-1 0,-1 0 0,1 0 0,-1 0 0,1-1 0,-1 0 0,9-2 0,-4 1 0,-1 0 0,1-1 0,-1 0 0,1-1 0,-1 1 0,0-2 0,0 1 0,9-8 0,-7 3 0,0 0 0,0-1 0,-1 0 0,-1 0 0,1-1 0,-2 0 0,1 0 0,-2-1 0,0 0 0,0 0 0,-1-1 0,6-21 0,-11 34 0,0 0 0,0 1 0,-1-1 0,1 0 0,0 0 0,0 0 0,-1 1 0,1-1 0,0 0 0,0 0 0,-1 0 0,1 0 0,0 1 0,-1-1 0,1 0 0,0 0 0,0 0 0,-1 0 0,1 0 0,0 0 0,-1 0 0,1 0 0,0 0 0,-1 0 0,1 0 0,0 0 0,-1 0 0,1 0 0,0 0 0,-1 0 0,1-1 0,0 1 0,0 0 0,-1 0 0,1 0 0,0 0 0,0-1 0,-1 1 0,1 0 0,0 0 0,0 0 0,-1-1 0,1 1 0,0 0 0,0 0 0,0-1 0,0 1 0,-1 0 0,1-1 0,0 1 0,0 0 0,0 0 0,0-1 0,0 1 0,0 0 0,0-1 0,0 1 0,0 0 0,0-1 0,0 1 0,0 0 0,0-1 0,0 1 0,0 0 0,0-1 0,0 1 0,-7 7 0,0 1 0,0 0 0,1 0 0,0 0 0,0 1 0,1-1 0,0 1 0,-7 19 0,1 2 0,-12 52 0,19-66 0,1 0 0,0 1 0,1-1 0,1 1 0,1 20 0,0-34 0,0-1 0,1 1 0,-1 0 0,0 0 0,1 0 0,0-1 0,-1 1 0,1 0 0,0-1 0,0 1 0,1-1 0,-1 1 0,0-1 0,1 1 0,0-1 0,-1 0 0,1 0 0,0 0 0,0 0 0,0 0 0,0 0 0,1-1 0,-1 1 0,0-1 0,1 1 0,-1-1 0,1 0 0,0 0 0,-1 0 0,1 0 0,0 0 0,-1-1 0,1 1 0,0-1 0,0 0 0,0 0 0,-1 0 0,5-1 0,-1 0 0,1-1 0,-1 0 0,0 0 0,0 0 0,0-1 0,0 0 0,0 0 0,-1-1 0,0 0 0,1 0 0,-1 0 0,-1 0 0,1-1 0,-1 0 0,1 0 0,-1 0 0,5-10 0,8-11 0,-2-1 0,16-36 0,-23 45 0,-14 39 0,1 0 0,1 0 0,1 1 0,1-1 0,0 26 0,2-45 1,0 0 0,0-1 0,0 1 1,0 0-1,0-1 0,0 1 0,0 0 0,1-1 0,-1 1 0,1 0 0,-1-1 1,1 1-1,0-1 0,0 1 0,-1-1 0,1 1 0,0-1 0,0 0 0,0 1 1,1-1-1,-1 0 0,0 0 0,0 0 0,1 0 0,-1 0 0,0 0 0,1 0 1,-1 0-1,1-1 0,0 1 0,-1 0 0,1-1 0,-1 0 0,1 1 0,0-1 1,-1 0-1,4 1 0,-2-2-10,-1 1 1,1-1-1,-1 0 1,1 1-1,-1-1 0,1 0 1,-1 0-1,1-1 1,-1 1-1,0 0 1,0-1-1,0 1 1,0-1-1,0 0 1,0 0-1,0 0 0,0 0 1,-1 0-1,1 0 1,-1 0-1,1-1 1,-1 1-1,0 0 1,1-3-1,3-13-1407,0 1-1,-1-1 1,-1 0 0,-1 0-1,1-27 1,-8-93-7962,4 129 8805,1 3 211,-7-54-2419,-1 31 4612,-6 10 4878,14 19-6516,0-1 0,-1 1 0,1 0 1,0 0-1,0 0 0,0 0 0,-1-1 0,1 1 1,0 0-1,0 0 0,-1 0 0,1 0 0,0 0 1,0 0-1,-1 0 0,1 0 0,0 0 0,-1 0 0,1 0 1,0 0-1,0 0 0,-1 0 0,1 0 0,0 0 1,0 0-1,-1 0 0,1 0 0,0 1 0,0-1 1,-1 0-1,1 0 0,0 0 0,0 0 0,0 0 1,-1 1-1,1-1 0,0 0 0,0 0 0,0 0 1,-1 1-1,1-1 0,0 1 0,-5 16 3185,5 19-2080,6-24-2641,1-8-4457,2-3-8181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84 239 17777,'-1'0'730,"-1"0"0,0 0 0,0 1 0,1-1 0,-1 1 0,1 0 0,-1-1 1,0 1-1,1 0 0,-1 0 0,1 0 0,0 0 0,-1 0 0,1 0 0,-2 3 0,-21 28 2379,17-18-3063,0-1 0,2 1 0,-6 15 0,11-28-49,-1 0 1,1 1-1,-1-1 1,1 0-1,0 0 0,-1 0 1,1 0-1,0 1 0,0-1 1,0 0-1,0 0 1,0 1-1,0-1 0,0 0 1,0 0-1,0 1 1,0-1-1,1 0 0,-1 0 1,1 0-1,-1 1 0,1-1 1,-1 0-1,1 0 1,0 0-1,-1 0 0,1 0 1,0 0-1,0 0 1,0 0-1,0-1 0,2 3 1,0-3-13,0 1 0,0-1 0,0 1 0,0-1 1,0 0-1,0 0 0,0 0 0,0 0 0,0-1 1,0 1-1,0-1 0,0 0 0,4-1 0,6-3 3,-1-1-1,1 0 0,-1-1 1,0-1-1,-1 1 1,1-2-1,-2 0 0,1 0 1,12-15-1,-1-1-23,0-1 0,30-51-1,-42 63 42,-1-2 0,0 0-1,-1 0 1,-1 0-1,-1-1 1,8-29 0,-17 39-36,-6 12-35,-8 11-30,8-5 143,0 0 0,1 1 0,1 0 0,0 0 0,0 0 0,1 1 0,1 0 0,0 0 0,0 0 0,2 1 0,-1 0 0,2 0 0,0-1 0,0 22 0,2-34-47,0 1-1,1-1 1,-1 1-1,1-1 1,-1 1-1,1-1 1,-1 1-1,1-1 1,0 1 0,0-1-1,0 1 1,0-1-1,0 0 1,0 0-1,0 0 1,0 1-1,0-1 1,1 0 0,-1 0-1,0-1 1,1 1-1,-1 0 1,1 0-1,-1-1 1,1 1-1,-1-1 1,1 1 0,0-1-1,-1 0 1,1 1-1,-1-1 1,1 0-1,0 0 1,-1 0-1,1 0 1,-1 0 0,1-1-1,2 0 1,3 0-19,-1 0 0,1 0 0,-1 0 0,0-1 0,0 0 1,1-1-1,-1 1 0,8-6 0,1-3-359,-1 0 0,22-23 0,-32 30 293,0 0-1,0-1 0,-1 1 1,1-1-1,-1 0 0,0 0 1,-1 0-1,1-1 0,-1 1 1,0 0-1,0-1 0,1-7 1,-4 13 82,-1 1-1,1-1 1,-1 0 0,1 0 0,-1 1 0,1-1 0,0 1 0,-1 0-1,1-1 1,0 1 0,-1 0 0,1 0 0,0-1 0,0 1 0,0 0-1,-2 2 1,-5 6 148,1 0 0,0 0-1,0 1 1,1 0 0,-6 15-1,9-20-72,1 1 0,0-1-1,0 1 1,0 0-1,1 0 1,0 0 0,0 0-1,0 0 1,1 0 0,0 0-1,0 0 1,2 8-1,-1-13-63,-1 1 0,1-1 0,0 1 0,0-1 0,0 0 0,0 0 0,0 0 0,0 1 0,0-1 0,1 0 0,-1 0 0,0-1 0,1 1 0,-1 0 0,0 0 0,1-1 0,-1 1 0,1-1 0,-1 1 0,1-1 0,-1 1 0,1-1 0,0 0-1,-1 0 1,1 0 0,1 0 0,52 0 68,-40-1-57,39-3-291,97-19-1,-165-7 1197,-5-12-924,2-2 0,1 0 0,-12-63 0,27 106 0,1 0 0,0 0 0,-1 0 0,1 0 0,0 0 0,-1 0 0,1 0 0,0 0 0,0 0 0,0 0 0,0 0 0,0 0 0,0 0 0,0-1 0,0 1 0,1 0 0,-1 0 0,0 0 0,1 0 0,-1 0 0,1 0 0,-1 0 0,1 0 0,-1 1 0,1-1 0,0 0 0,-1 0 0,1 0 0,1-1 0,1 2 0,0-1 0,0 0 0,0 1 0,0 0 0,0 0 0,0 0 0,0 0 0,0 0 0,0 0 0,4 2 0,64 12-1796,-1 0-3257,-42-11-2576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22742,'0'0'3886,"1"13"-3480,-5 233 1230,-2-71 27,6-173-1621,0-1 0,0 1 0,0 0 0,0 0 1,1 0-1,-1-1 0,0 1 0,1 0 0,-1-1 0,1 1 1,0 0-1,-1-1 0,1 1 0,2 2 0,-3-3-8,1-1 0,0 1-1,-1-1 1,1 0 0,0 1-1,-1-1 1,1 1 0,0-1 0,-1 0-1,1 0 1,0 1 0,0-1-1,-1 0 1,1 0 0,0 0-1,0 0 1,0 0 0,-1 0 0,1 0-1,0 0 1,0 0 0,-1 0-1,2-1 1,2 0 56,0-1 1,0 0-1,0 0 0,0 0 0,0-1 1,-1 1-1,1-1 0,-1 0 0,0 0 1,4-3-1,19-24-90,-1-1 0,-2-2 0,-1 0 0,-1-1 0,-2 0 0,-1-2 0,-2-1 0,19-63 0,-33 95-1286,-1 11-1983,-1 12-5698,-3 1-1277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19346,'0'0'8424,"42"52"-7943,-19-45-385,8-7-961,7 0-2434,-1-6-2627,-1-12 1410,0-3-7495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14862,'-11'12'4943,"3"-3"-4266,-22 24 2280,-47 63-1,70-86-2574,0 0 1,1 1-1,0 0 1,1 0 0,0 0-1,0 0 1,2 1-1,-1 0 1,1-1 0,1 1-1,0 1 1,0 21-1,2-32-363,0 1 0,1-1 0,-1 1 0,1-1 0,-1 0 0,1 1 0,0-1 0,0 0 0,0 1 0,1-1 0,-1 0 0,0 0 0,1 0 0,-1 0 0,1 0 0,0 0 0,-1 0 0,1-1 0,0 1 0,4 1 0,-2 0 27,1-1 0,-1 0 0,1 0 0,0-1 0,0 0 1,0 1-1,0-2 0,0 1 0,10 0 0,-6-1 3,1-1 0,0 1 0,0-2 0,0 1 0,-1-1 0,1-1 0,-1 0 0,0 0 0,1-1 0,11-7 0,-12 4-49,1 0 0,-1-1 0,-1-1 0,1 1 0,-1-1 0,-1-1 0,0 1 0,0-1 0,-1-1 0,0 1 0,-1-1 0,0 0 0,-1 0 0,0-1 0,0 1 0,-2-1 0,1 0 0,-1 0 0,-1 0 0,0 0 0,-1-13 0,-1 24 0,1-1 0,0 1 0,0 0 0,0-1 0,-1 1 0,1 0 0,-1 0 0,1-1 0,-1 1 0,1 0 0,-1 0 0,0 0 0,0 0 0,0 0 0,1 0 0,-1 0 0,0 0 0,0 0 0,0 0 0,0 1 0,0-1 0,-1 0 0,1 1 0,0-1 0,-2 0 0,0 0 0,-1 0 0,1 1 0,-1-1 0,1 1 0,-1 0 0,1 0 0,-1 0 0,1 0 0,-6 2 0,-1 0 0,0 1 0,0 0 0,0 0 0,0 1 0,-15 9 0,20-10-290,1 0 0,-1 1 1,1-1-1,0 1 0,0 0 0,1 0 0,-1 0 1,1 0-1,0 1 0,0 0 0,0-1 0,1 1 1,-3 6-1,5-10 118,-1 0 0,1 1 0,0-1 0,0 1 1,-1-1-1,1 1 0,0-1 0,0 0 0,0 1 0,1-1 0,-1 1 0,0-1 1,0 1-1,1-1 0,-1 0 0,1 1 0,0-1 0,-1 0 0,1 1 1,1 0-1,-1 0-38,1 0-1,0-1 1,0 1 0,0-1 0,0 1 0,1-1 0,-1 0-1,0 0 1,1 0 0,-1 0 0,0 0 0,1-1-1,-1 1 1,1-1 0,3 1 0,32 1-7018,7-2-3727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2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12620,'0'0'12049,"-10"9"-8830,-4 4-2475,1 0 0,-20 26 0,28-33-596,1 1-1,-1-1 1,2 1 0,-1 0-1,1 0 1,0 0-1,0 0 1,1 1 0,0-1-1,0 1 1,-1 10 0,3-17-145,0-1 0,0 1 1,0-1-1,0 1 1,0-1-1,0 1 1,0-1-1,0 0 0,0 1 1,0-1-1,0 1 1,0-1-1,1 0 1,-1 1-1,0-1 1,0 1-1,0-1 0,1 0 1,-1 1-1,0-1 1,0 0-1,1 1 1,-1-1-1,0 0 0,1 0 1,-1 1-1,0-1 1,1 0-1,-1 0 1,1 1-1,-1-1 1,0 0-1,1 0 0,-1 0 1,1 0-1,-1 0 1,1 0-1,21-4 94,17-19 33,-1-10-51,-29 24-68,0 0 0,0 1 1,1 0-1,0 0 1,0 1-1,1 1 0,0-1 1,0 2-1,23-9 0,-33 14-15,0 0-1,0 0 1,0 0-1,0 0 0,0 0 1,0 0-1,-1 0 0,1 0 1,0 0-1,0 0 1,0 1-1,0-1 0,-1 0 1,1 1-1,0-1 0,0 0 1,0 1-1,-1-1 1,1 1-1,0-1 0,-1 1 1,1-1-1,0 1 1,-1 0-1,1 0 0,9 27-41,-10 44 254,-2-52 23,2-19-230,0-1 0,0 0 0,0 0 0,0 1 1,0-1-1,0 0 0,0 1 0,0-1 0,0 0 0,0 0 1,0 1-1,1-1 0,-1 0 0,0 0 0,0 1 1,0-1-1,0 0 0,0 0 0,0 1 0,0-1 0,1 0 1,-1 0-1,0 0 0,0 1 0,0-1 0,1 0 1,-1 0-1,0 0 0,0 0 0,0 0 0,1 1 0,-1-1 1,0 0-1,0 0 0,1 0 0,-1 0 0,0 0 1,1 0-1,-1 0 0,0 0 0,1 0 0,14-6 16,18-20-28,-29 22 9,14-11-12,44-33-305,-57 45 228,0-1-1,0 2 0,0-1 1,1 1-1,-1 0 1,1 0-1,-1 0 1,1 1-1,0-1 1,9 0-1,-14 3-184,0-1 0,0 1 0,0 0 0,0-1 0,0 1 0,-1 0 0,1-1 0,0 1 0,0 0 0,-1 0 0,1 0 0,-1-1 0,1 1 0,-1 0 0,1 0 0,-1 0 0,1 0 0,-1 0 0,0 0 0,0 0 0,1 0 0,-1 0 0,0 0 0,0 0 0,0 0 0,0 0 0,0 0-1,0 0 1,-1 0 0,1 0 0,-1 2 0,2 9-5075,4-2-2379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8968,'0'0'19865,"-9"1"-19075,6-1-732,-40 10 261,41-9-312,0-1 1,1 1-1,-1 0 0,0 0 0,1 0 0,-1 0 0,1 0 1,-1 0-1,1 0 0,-1 0 0,1 0 0,0 1 1,0-1-1,-1 1 0,1-1 0,0 1 0,0-1 0,0 1 1,1-1-1,-1 1 0,0 0 0,1 0 0,-1-1 0,1 1 1,-1 0-1,1 2 0,4-2-116,0-1 1,0 0-1,0 0 1,1-1-1,-1 1 0,0-1 1,0 0-1,1 0 1,4-1-1,-3 1-156,27-1-920,4 0-88,1 2 0,-1 1 0,43 9-1,-79-11 1426,0 0 0,1 0 0,-1 1 0,0-1-1,0 0 1,1 1 0,-1-1 0,0 0 0,0 1-1,0 0 1,1-1 0,-1 1 0,0 0 0,0-1-1,0 1 1,0 0 0,0 0 0,0 0 0,-1 0-1,1 0 1,0 0 0,0 0 0,0 1 0,-1 0-14,0-1 1,0 0 0,-1 0-1,1 0 1,0 0 0,-1 0-1,1 0 1,0 0 0,-1 0-1,0 0 1,1 0 0,-1 0-1,1 0 1,-1 0 0,0 0 0,0 0-1,0 0 1,0-1 0,1 1-1,-3 1 1,-9 6 912,0 0 1,-28 13-1,31-17-906,-13 8 21,4-2-136,0 0 0,-1-1 1,0-1-1,-1-1 0,-28 6 0,48-12-29,-1-1-1,1 0 1,0 0-1,-1 0 1,1 0 0,0 1-1,-1-1 1,1 0-1,0 0 1,-1 0-1,1 0 1,0 0 0,-1 0-1,1 0 1,0 0-1,-1 0 1,1 0 0,0 0-1,-1 0 1,1 0-1,0 0 1,-1 0 0,1 0-1,0 0 1,0 0-1,-1-1 1,1 1 0,0 0-1,-1 0 1,1 0-1,0-1 1,0 1-1,-1 0 1,1 0 0,0 0-1,0-1 1,-1 1-1,1 0 1,0-1 0,0 1-1,0 0 1,-1-1-1,4-4-126,6-5-1492,0 1 0,0 0 1,0 1-1,1 0 0,18-10 1,-2 0-3395,12-9-3968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14 18417,'0'0'7875,"-10"7"-5452,-2 3-1883,-1 0 0,1 0-1,-15 18 1,22-23-440,1 0 0,0 0 0,0 1 1,1-1-1,-1 1 0,1 0 0,0 0 0,1 0 0,0 0 0,0 1 0,0-1 1,0 1-1,0 6 0,2-11-106,0-1 0,0 0 1,0 0-1,0 0 0,0 1 1,0-1-1,1 0 0,-1 0 1,0 1-1,1-1 0,-1 0 1,1 0-1,-1 0 0,1 0 1,-1 0-1,1 0 0,0 0 1,-1 0-1,1 0 0,0 0 0,0 0 1,0 0-1,0 0 0,0-1 1,0 1-1,2 1 0,0-1-20,0 0-1,0 0 1,0-1-1,0 1 0,0-1 1,0 1-1,0-1 1,0 0-1,0 0 0,6-2 1,1 1-25,-1-1 0,1-1 1,-1 0-1,0 0 0,0-1 1,12-6-1,6-9-116,-1-2-1,31-31 1,26-20 173,-83 71-4,1 0 0,0 1 0,0-1 0,0 0 0,0 0 0,0 0 0,0 1 0,0-1 0,0 1 0,0-1 0,0 1 0,0-1 0,0 1 0,0-1 0,0 1 0,1 0 0,-1 0 0,0 0 0,0-1 0,0 1 0,1 0 0,-1 1 0,1-1 0,-1 1 14,-1 0 1,0 0 0,1 0 0,-1 0-1,0 0 1,1 0 0,-1 0 0,0 0-1,0 0 1,0 0 0,0 0-1,0 0 1,0 0 0,0 0 0,0 0-1,-1 0 1,1 0 0,0 0 0,-1 0-1,1 0 1,-25 59 705,24-58-706,-6 11 133,4-8-113,0-1 0,1 1 0,-1-1 0,1 1-1,0 0 1,0 0 0,0 0 0,1 0 0,0 1 0,0-1-1,0 0 1,1 0 0,0 7 0,1-12-36,-1 1 0,1-1 0,0 1 0,0-1 0,0 1 0,0-1 0,0 1 0,0-1 0,0 0 0,0 0 0,0 1 0,0-1 0,0 0 0,0 0 0,0 0 0,0 0 0,0 0 0,0 0 0,0-1 0,0 1 0,0 0 0,0 0 0,0-1 0,0 1 0,0-1 0,1 0 0,28-11 0,55-39 0,-65 37 0,1 1 0,0 1 0,1 1 0,42-16 0,-63 27 0,0-1 0,-1 1 0,1 0 0,0-1 0,0 1 0,-1 0 0,1 0 0,0 0 0,0 0 0,-1-1 0,1 1 0,0 0 0,0 0 0,0 1 0,-1-1 0,1 0 0,0 0 0,0 0 0,0 0 0,-1 1 0,1-1 0,0 0 0,-1 1 0,1-1 0,0 0 0,-1 1 0,1-1 0,0 1 0,-1-1 0,1 1 0,-1 0 0,1-1 0,-1 1 0,1-1 0,-1 1 0,1 0 0,-1-1 0,0 1 0,1 0 0,-1 0 0,0-1 0,0 1 0,1 0 0,-1 0 0,0 0 0,0-1 0,0 1 0,0 0 0,0 0 0,0 0 0,0-1 0,-1 3 0,-13 59 0,11-55 0,1 0 0,0-1 0,1 1 0,-1 0 0,0 12 0,3-18 0,-1-1 0,1 1 0,-1-1 0,1 1 0,-1-1 0,1 1 0,-1-1 0,1 1 0,-1-1 0,1 0 0,0 1 0,-1-1 0,1 0 0,-1 0 0,1 1 0,0-1 0,-1 0 0,1 0 0,0 0 0,0 0 0,-1 0 0,1 0 0,0 0 0,-1 0 0,1 0 0,0 0 0,-1 0 0,1 0 0,1-1 0,22-4 0,-5-3 0,0-1 0,0-1 0,29-21 0,-36 22 0,0 0 0,0 1 0,1 1 0,0 0 0,0 1 0,1 0 0,0 1 0,0 0 0,26-4 0,-39 9 0,-1 1 0,1-1 0,0 0 0,0 1 0,-1-1 0,1 1 0,0-1 0,-1 1 0,1-1 0,0 1 0,-1-1 0,1 1 0,-1 0 0,1-1 0,-1 1 0,1 0 0,-1-1 0,1 1 0,-1 0 0,0 0 0,1-1 0,-1 1 0,0 0 0,0 0 0,0 0 0,1-1 0,-1 1 0,0 0 0,0 0 0,0 0 0,0 0 0,-1 0 0,1-1 0,0 1 0,0 0 0,0 0 0,-1 0 0,1-1 0,-1 2 0,-10 46 0,9-38 0,1 6-58,9-13-493,-6-4 112,0 0-1,0 0 0,1-1 1,-1 1-1,-1 0 0,1-1 1,0 1-1,0-1 0,0 0 1,2-3-1,13-17-11027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20948,'0'0'6918,"-6"66"-4259,0-26-1634,1 0-256,2-2-449,3-6-192,0-10-128,0-8-641,11-11-1312,5-3-1347,-4-11-575,-2-14-1859,-7-14-4355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15599,'0'0'8968,"51"47"-9480,-30-38-2595,3-2-2723,4-3-6533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4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14478,'0'0'6331,"-8"6"-1211,0 0-4572,-73 62 3654,75-63-4012,0 1 0,0 1 0,0-1-1,1 1 1,0 0 0,0 0 0,1 1 0,0-1-1,0 1 1,-5 15 0,11-22-190,-1 0 0,0-1 0,1 1 0,-1-1 0,1 1 0,-1-1 0,1 0 0,-1 1 0,1-1 0,-1 0 0,1 0 0,-1 0 0,1 0 0,-1 0 0,1-1 0,-1 1 0,1 0 0,2-2 0,54-15-815,-42 11 293,1 1 1,-1 0 0,1 2-1,23-3 1,-33 6 325,-1-1 0,0 1-1,1 1 1,-1-1 0,1 1 0,-1 1 0,0-1-1,10 4 1,-15-4 206,0-1 0,1 1 1,-1 0-1,0-1 0,0 1 0,0 0 0,0 0 0,0 0 1,0 0-1,0 0 0,0 0 0,0 0 0,-1 0 0,1 0 1,0 0-1,-1 1 0,1-1 0,-1 0 0,1 2 0,-1-1 88,0 0 0,0 0-1,0 1 1,0-1 0,0 0-1,-1 0 1,1 1 0,-1-1-1,1 0 1,-1 0 0,0 0-1,0 0 1,0 0 0,0 0-1,-2 3 1,-6 6 82,-1 1 0,0-1 0,-1-1 0,0 0 1,0-1-1,-1 0 0,0 0 0,-1-1 0,0-1 0,0 0 0,-1-1 0,0-1 0,0 0 0,0 0 1,0-2-1,-1 0 0,0 0 0,-24 0 0,38-3-177,0 0-1,1 0 1,-1 0 0,0 0-1,0 0 1,0 0-1,0-1 1,0 1 0,0 0-1,0-1 1,1 1 0,-1 0-1,0-1 1,0 1 0,0-1-1,1 0 1,-1 1-1,0-1 1,1 1 0,-1-1-1,0 0 1,1 0 0,-1 1-1,1-1 1,-1 0 0,1 0-1,-1 0 1,1 1-1,0-1 1,0 0 0,-1 0-1,1 0 1,0 0 0,0 0-1,0 0 1,0 0 0,0 0-1,0 0 1,0 1-1,0-3 1,1 0-44,-1 0-1,1 0 0,0 0 1,0 0-1,0 0 1,0 0-1,1 0 0,-1 1 1,1-1-1,-1 0 1,1 1-1,2-3 1,6-4-1429,-1 1 1,1 1 0,1-1 0,17-8 0,15-8-5231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3011,'0'0'26040,"-4"12"-24486,-4 12-1213,2 1 0,1 0 0,0 0-1,2 0 1,1 0 0,2 31 0,0-35-468,2 0-1,0 0 1,1-1-1,1 0 1,1 1-1,1-1 1,0-1-1,16 33 0,-21-51-2082,-7-13-3633,-11-7 3711,10 12 1182,-57-55-245,44 44 2552,0-1 0,1-1 0,-18-25 0,36 44-1251,0 0-1,1 1 1,-1-1 0,0 0-1,1 0 1,-1 0-1,1 1 1,-1-1 0,1 0-1,-1 0 1,1 0 0,-1 0-1,1 0 1,0 0 0,0 0-1,-1 0 1,1 0 0,0 0-1,0 0 1,0 0-1,0 0 1,0 0 0,1 0-1,-1 0 1,0 0 0,0 0-1,1 0 1,-1 0 0,0 0-1,1 0 1,-1 0 0,1 1-1,-1-1 1,1 0-1,-1 0 1,1 0 0,0 1-1,-1-1 1,1 0 0,0 1-1,0-1 1,0 0 0,-1 1-1,1-1 1,0 1 0,1-1-1,6-1 43,-1-1 1,1 1-1,0 1 0,-1 0 0,10-1 1,-1 0 92,65-8-1,5 0-1357,-28-1-2645,3-4-5051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10762,'0'16'8476,"-1"24"-3245,1-6-4664,6 42 0,-6-75-545,3 16 167,0 0 1,1 0-1,1 0 1,8 18-1,-12-33-179,0 0 0,0 1 0,0-1 0,0 0 0,1 0-1,-1 0 1,1 0 0,-1 0 0,1-1 0,0 1 0,0 0-1,0-1 1,0 1 0,0-1 0,0 0 0,3 2 0,-3-3 1,0 0 0,0 1 0,1-1 0,-1-1 0,0 1 0,0 0 1,0 0-1,0-1 0,0 1 0,0-1 0,0 0 0,0 1 0,0-1 0,0 0 1,-1 0-1,1 0 0,0-1 0,0 1 0,-1 0 0,1-1 0,-1 1 1,1-1-1,0-1 0,11-12 61,-2 0 0,0 0 0,-1-1 0,0 0 0,12-31 0,-11 24-38,1 0 0,16-23 0,-28 45-32,0 0 1,1 1 0,-1-1-1,0 1 1,1-1 0,-1 1-1,0-1 1,1 1 0,-1-1-1,1 1 1,-1-1 0,1 1-1,-1-1 1,1 1 0,-1 0-1,1-1 1,0 1 0,-1 0-1,1-1 1,0 1 0,-1 0-1,1 0 1,-1 0 0,1 0-1,0 0 1,1-1 0,5 16 187,-6 37 353,-2-43-393,0 46 217,-1-31 71,2 1 1,3 35-1,-3-60-418,1 1 1,-1-1-1,0 0 1,0 0-1,1 1 1,-1-1-1,1 0 1,-1 0-1,0 1 1,1-1-1,-1 0 1,1 0-1,-1 0 1,0 0-1,1 0 1,-1 0-1,1 1 1,-1-1-1,0 0 1,1 0-1,-1 0 1,1 0 0,-1-1-1,1 1 1,-1 0-1,0 0 1,1 0-1,-1 0 1,1 0-1,-1 0 1,0-1-1,1 1 1,-1 0-1,1 0 1,-1-1-1,0 1 1,1 0-1,-1 0 1,0-1-1,0 1 1,1 0-1,-1-1 1,0 0-1,14-14 71,-1-1 0,-1 0 0,-1-1 0,0 0 0,-2-1 0,9-20 0,24-40-39,-24 58-75,-18 20 20,0 0 0,1 0 0,-1 0 0,0 0 0,0 0 0,1 0 0,-1 0 0,0 0 1,1 0-1,-1 0 0,0 0 0,0 0 0,1 0 0,-1 0 0,0 0 0,1 0 0,-1 0 1,0 0-1,0 1 0,1-1 0,-1 0 0,0 0 0,0 0 0,0 0 0,1 1 0,-1-1 0,0 0 1,0 0-1,0 1 0,1-1 0,-1 0 0,0 0 0,0 1 0,0-1 0,0 0 0,0 0 0,0 1 1,0-1-1,0 0 0,1 1 0,2 45-129,-4-36 187,0 181 105,1-190-166,0-1 1,0 1-1,0 0 1,0 0-1,0-1 0,0 1 1,0 0-1,0 0 1,0-1-1,0 1 0,0 0 1,1 0-1,-1-1 1,0 1-1,0 0 0,1-1 1,-1 1-1,1 0 1,-1-1-1,0 1 0,1 0 1,-1-1-1,1 1 1,-1-1-1,1 1 0,1 0 1,14-8-1256,13-29-2820,3-34-7690,-17 31-2002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12 18674,'0'0'4671,"-9"0"-3577,-27 1-779,34-1-299,1 0 0,-1 0-1,1 1 1,-1-1 0,1 1-1,-1-1 1,1 1 0,-1 0-1,1-1 1,0 1 0,-1 0 0,1 0-1,0 0 1,0 0 0,-1 0-1,1 0 1,0 1 0,0-1 0,0 0-1,0 0 1,1 1 0,-1-1-1,-1 2 1,-8 35 123,8-29-100,-2 13 611,1 2-1,0 36 1,3-60-642,0 1-1,-1-1 1,1 0 0,0 1 0,0-1 0,0 1 0,0-1-1,1 0 1,-1 1 0,0-1 0,0 1 0,0-1 0,0 0-1,0 1 1,0-1 0,1 0 0,-1 1 0,0-1-1,0 0 1,0 1 0,1-1 0,-1 0 0,0 1 0,1-1-1,-1 0 1,0 0 0,0 1 0,1-1 0,-1 0 0,1 0-1,-1 0 1,0 1 0,1-1 0,-1 0 0,0 0 0,2 0-1,15-6 114,15-19 51,-20 8-99,-1 0 1,-1-1-1,0 0 1,11-31 0,0 1 1004,-18 93-453,-3-33-560,1 0-1,0-1 1,0 1-1,2-1 1,-1 1 0,6 11-1,-8-21-57,1-1-1,0 1 1,0-1-1,-1 1 1,1-1 0,0 1-1,0-1 1,0 0-1,0 0 1,1 1-1,-1-1 1,0 0-1,0 0 1,1 0-1,-1 0 1,1-1-1,-1 1 1,1 0-1,-1 0 1,3 0-1,-2-1 12,1 0-1,-1-1 0,1 1 1,-1 0-1,1-1 0,-1 0 1,0 1-1,1-1 0,-1 0 0,0 0 1,0 0-1,0-1 0,1 1 1,-1 0-1,0-1 0,-1 0 1,1 1-1,2-4 0,25-25 114,-25 24-128,0 0 0,1 1 0,0 0 0,0 0 1,0 0-1,0 1 0,1-1 0,0 1 0,0 1 0,0-1 0,0 1 0,9-3 0,-14 6-8,0 0-1,0 0 1,0 0 0,1 0 0,-1 0-1,0 1 1,0-1 0,0 0-1,0 1 1,0-1 0,0 1 0,1-1-1,-1 1 1,0 0 0,0-1-1,-1 1 1,1 0 0,0 0 0,0 0-1,0 0 1,0-1 0,-1 1-1,1 0 1,0 0 0,-1 1-1,1-1 1,-1 0 0,1 0 0,-1 0-1,0 0 1,1 0 0,-1 0-1,0 1 1,0-1 0,0 0 0,0 2-1,5 57 53,-5-45-80,0-14-19,0 1 0,0-1-1,0 1 1,0-1-1,0 1 1,1-1-1,-1 1 1,0-1 0,1 0-1,-1 1 1,1-1-1,-1 1 1,1-1-1,0 0 1,0 1 0,-1-1-1,3 2 1,-3-3-75,1 0 1,0 0 0,-1 0-1,1 0 1,-1 0 0,1 0-1,0-1 1,-1 1 0,1 0-1,-1 0 1,1 0 0,0-1-1,-1 1 1,1 0 0,-1-1-1,1 1 1,-1 0 0,1-1-1,-1 1 1,0-1 0,1 1-1,-1-1 1,1 1 0,-1-1-1,0 1 1,1-1 0,-1 0-1,27-49-9077,-26 49 9015,11-26-4968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132 317 9033,'0'0'13895,"-8"-5"-12416,5 3-1392,-32-14 979,34 15-981,0 0-1,-1 1 1,1-1-1,-1 1 1,1 0 0,-1 0-1,1-1 1,-1 1-1,0 0 1,1 0 0,-1 0-1,1 1 1,-1-1-1,1 0 1,-1 0 0,1 1-1,-1-1 1,1 1-1,-1-1 1,1 1 0,0 0-1,-1 0 1,1 0-1,0-1 1,-2 3 0,-4 6 180,1 0 1,0 1 0,1-1 0,-7 17 0,11-22-214,-1 0 1,0 0 0,1 0-1,0 0 1,0 0 0,0 0-1,1 1 1,-1-1 0,1 0 0,0 0-1,0 1 1,0-1 0,1 0-1,2 9 1,-3-12-57,1 0-1,0 0 1,0 0 0,0 0 0,1 0-1,-1 0 1,0 0 0,0 0 0,0 0-1,1 0 1,-1-1 0,0 1 0,1-1-1,-1 1 1,1-1 0,-1 1 0,1-1-1,-1 0 1,1 0 0,-1 1-1,1-1 1,-1 0 0,1 0 0,-1-1-1,1 1 1,-1 0 0,1 0 0,-1-1-1,0 1 1,3-2 0,0 1-15,0 0 1,0-1-1,0 1 1,0-1-1,-1 0 0,1 0 1,-1 0-1,1-1 1,-1 1-1,3-4 1,3-6-8,-1 0 1,-1 0 0,0-1-1,-1 0 1,-1 0-1,0 0 1,0-1 0,-1 0-1,3-23 1,0-17-1025,-1-66 0,-3 53-568,-5 41 2665,-8 41 81,-8 42-650,11-11-198,1 0 0,3 1-1,1-1 1,6 54 0,-3-92-260,1 1 0,1-1 0,-1 0 0,1 0 1,7 13-1,-9-19-13,0 0 1,0-1 0,0 1-1,0 0 1,0-1-1,1 1 1,-1-1 0,0 0-1,1 1 1,-1-1 0,1 0-1,-1 0 1,4 2 0,-4-3 2,0 0 1,0 0-1,0 0 1,0 0-1,0 0 1,0 0-1,0 0 1,0 0 0,0-1-1,0 1 1,0 0-1,0 0 1,0-1-1,0 1 1,0-1-1,0 1 1,-1-1 0,1 1-1,0-1 1,0 0-1,0 1 1,-1-1-1,1 0 1,0 0-1,-1 1 1,1-1 0,-1 0-1,1 0 1,0-1-1,1-2 13,1-1-1,-1 0 1,0 0-1,0 0 1,0 0 0,-1 0-1,1 0 1,-1 0-1,-1-1 1,1 1-1,-1 0 1,0 0 0,0-1-1,0 1 1,-1 0-1,0-1 1,0 1-1,-3-10 1,0 4-9,0 1 1,-1-1-1,0 1 1,-1 0-1,0 0 1,0 1-1,-13-15 1,14 18-11,3 3-4,0 0 1,0 1-1,0-1 1,-1 1-1,1-1 1,-1 1-1,1 0 1,-1 0-1,0 0 0,0 0 1,0 1-1,0-1 1,-5-1-1,9 5 0,0 0 0,-1 0-1,1 0 1,0 0-1,0 0 1,0-1 0,0 1-1,1 0 1,-1-1-1,0 1 1,1 0-1,2 1 1,3 1-132,1-1 0,-1 1 0,1-2 0,-1 1 0,1-1 0,0 0 0,0-1 0,12 1 0,70-1-8053,-63-2 3401,-4 0-1847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6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276 407 7399,'0'0'16987,"-10"-9"-13763,8 7-3087,-1-1 7,0 0-1,0-1 1,0 1 0,-1 0 0,1 1 0,-1-1 0,1 1-1,-1 0 1,0 0 0,0 0 0,0 0 0,0 0 0,-1 1-1,1 0 1,0 0 0,0 0 0,-1 1 0,1-1 0,-1 1 0,1 0-1,0 0 1,-1 0 0,1 1 0,-1 0 0,1 0 0,0 0-1,0 0 1,-5 3 0,-3 2-76,2 2 0,-1-1-1,1 1 1,0 1 0,1 0-1,0 1 1,0-1 0,1 2-1,-9 13 1,12-17-57,0 1 1,1 0-1,0 0 1,0 0-1,1 0 1,0 1-1,0-1 1,1 1-1,0 0 1,0 0-1,1 0 1,1 0-1,-1 0 1,2 11-1,-1-18-11,1 0 0,-1 0 0,1 0 0,-1 0 0,1 0 0,0 0 0,0 0 0,0-1 0,0 1 0,0 0 0,0 0 0,1-1 0,-1 1 0,0-1 0,1 1 0,-1-1 0,1 0 0,0 1 0,-1-1 0,1 0 0,0 0 0,2 1 0,1 0 0,0-1 0,0 0 0,-1 0 0,1 0 0,0-1 0,0 1 0,0-1 0,0 0 0,6-2 0,2 1 0,0-2 0,-1 0 0,1 0 0,-1-1 0,0-1 0,18-9 0,-8 0 0,-2-1 0,0-1 0,-1 0 0,0-2 0,-2 0 0,0-1 0,-1-1 0,-1-1 0,0 0 0,14-30 0,-9 11 0,-2 0 0,-2-1 0,-2 0 0,-2-1 0,9-50 0,-14 11 0,-7 81 0,0 0 0,1-1 0,-1 1 0,0 0 0,0 0 0,0-1 0,0 1 0,0 0 0,0 0 0,0-1 0,0 1 0,0 0 0,0-1 0,0 1 0,0 0 0,0 0 0,0-1 0,-1 1 0,1 0 0,0-1 0,0 1 0,0 0 0,0 0 0,0 0 0,0-1 0,-1 1 0,1 0 0,0 0 0,0-1 0,0 1 0,-1 0 0,1 0 0,0 0 0,0 0 0,-1-1 0,1 1 0,0 0 0,0 0 0,-1 0 0,1 0 0,0 0 0,-1 0 0,1 0 0,-13 9 0,-9 23 0,-3 14 0,2 2 0,-32 98 0,46-115 0,2 0 0,0 0 0,3 1 0,0-1 0,2 1 0,3 39 0,-1-64-4,1-1 1,0 1-1,0-1 1,1 1-1,-1-1 1,1 0-1,1 0 0,-1 0 1,1 0-1,0 0 1,1 0-1,-1-1 0,1 0 1,0 1-1,1-1 1,-1-1-1,1 1 1,6 4-1,-4-4-127,0-1 0,0 0 0,0-1 0,0 0 0,1 0 0,-1 0 0,1-1-1,0 0 1,-1-1 0,1 1 0,0-1 0,0-1 0,0 0 0,14-1 0,10-7-6083,-6-10-3507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13485,'0'0'7863,"-11"6"-5637,-1-1-1926,1 1 1,0 1-1,1 0 0,-1 0 0,-12 12 0,19-14-78,0-1-1,0 0 1,1 1-1,-1-1 1,1 1 0,0 0-1,0 0 1,1 1-1,-1-1 1,1 1 0,0-1-1,1 1 1,0-1-1,-1 1 1,2 0 0,-1 10-1,1-15-190,0 0-1,0 0 1,1 1-1,-1-1 1,0 0-1,1 0 1,-1 0-1,1 0 0,0 0 1,-1 1-1,1-1 1,0 0-1,0-1 1,-1 1-1,1 0 1,0 0-1,0 0 1,0 0-1,0-1 1,0 1-1,0 0 1,1-1-1,-1 1 0,0-1 1,0 1-1,0-1 1,0 0-1,1 1 1,-1-1-1,0 0 1,0 0-1,1 0 1,-1 0-1,0 0 1,0 0-1,1 0 1,1-1-1,2 1-4,0-1-1,0 0 1,0 1-1,-1-1 1,1-1 0,0 1-1,-1-1 1,9-4-1,-7 1 48,1 0 0,-2-1 0,1 0 0,0 0 1,-1-1-1,0 1 0,-1-1 0,1 0 0,-1-1 0,-1 1 0,1-1 0,-1 1 0,-1-1 0,1 0 0,1-15 0,-7 84 7,5-61-66,-1 0 0,0 0-1,0 0 1,0 0 0,0 0-1,1-1 1,-1 1 0,0 0-1,0-1 1,0 1-1,0-1 1,0 1 0,0-1-1,0 1 1,0-1 0,0 0-1,1 0 1,9-8 37,3-2-18,0 0-1,27-15 0,-38 24-38,1 1 0,0-1-1,-1 0 1,1 1 0,0 0 0,0 0 0,0 0 0,0 0 0,0 1-1,1-1 1,-1 1 0,0 0 0,0 0 0,0 1 0,0-1 0,0 1-1,6 2 1,-7-2 15,-1 1-1,0 0 0,0 0 1,0 0-1,0 0 0,-1 0 1,1 1-1,0-1 0,-1 0 1,0 1-1,0-1 1,1 1-1,-1 0 0,-1-1 1,1 1-1,0 0 0,-1-1 1,1 1-1,-1 0 0,0 0 1,0 0-1,0-1 0,-1 6 1,2 8 137,-1-16-145,0 1-1,0-1 1,0 1 0,0-1-1,0 0 1,0 1-1,1-1 1,-1 1-1,0-1 1,0 0 0,0 1-1,0-1 1,0 0-1,1 1 1,-1-1-1,0 1 1,0-1 0,0 0-1,1 0 1,-1 1-1,0-1 1,1 0-1,-1 1 1,0-1 0,1 0-1,-1 0 1,0 0-1,1 1 1,-1-1-1,0 0 1,1 0 0,-1 0-1,1 0 1,-1 0-1,15-6-512,9-21-2786,-9-1-3914,-2-2-7020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59 15022,'0'0'2744,"-3"-8"-710,2-1-1201,1 5-522,-1 1 0,1 0 0,-1 0 0,1 0 0,-1 0 0,0 0 0,0 0 0,-1 0 0,1 0 0,0 0-1,-4-4 1,5 7-223,0 0-1,-1 0 1,1 0 0,0-1-1,-1 1 1,1 0-1,0 0 1,0 0-1,-1 0 1,1 0-1,0 0 1,-1 0 0,1 0-1,0 0 1,-1 0-1,1 0 1,0 1-1,-1-1 1,1 0-1,0 0 1,0 0-1,-1 0 1,1 0 0,0 1-1,-1-1 1,1 0-1,0 0 1,0 0-1,0 1 1,-1-1-1,1 0 1,0 0 0,0 1-1,0-1 1,-1 0-1,1 0 1,0 1-1,0-1 1,0 0-1,0 1 1,0-1-1,0 0 1,0 1 0,0-1-1,0 0 1,0 0-1,0 1 1,0-1-1,0 1 1,-5 20 343,1 0 0,1 0 0,1 1 0,1-1 0,2 32 0,-1-8-166,21 465 909,-18-501-1174,1-22 0,1-23 0,-2-9 0,-3-1 0,-1 0 0,-2 0 0,-2 0 0,-19-73 0,24 119 0,0 0 0,0 0 0,0 0 0,0 0 0,0 0 0,0 0 0,0 1 0,0-1 0,0 0 0,0 0 0,0 0 0,-1 0 0,1 0 0,0 0 0,0 0 0,0 0 0,0 0 0,0 0 0,0 0 0,0 0 0,0 0 0,0 0 0,0 0 0,0 0 0,0 0 0,-1 0 0,1 0 0,0 0 0,0 0 0,0 0 0,0 0 0,0 0 0,0 0 0,0 0 0,0 0 0,0 0 0,0 0 0,-1 0 0,1 0 0,0 0 0,0 0 0,0 0 0,0 0 0,-1 18 0,1-13 0,0-1 0,0 1 0,1 0 0,0 0 0,-1-1 0,2 1 0,-1 0 0,3 4 0,-2-5-194,0-1 0,0 1 0,1-1 0,-1 0 1,1 0-1,0 0 0,0-1 0,0 1 0,0-1 0,5 3 0,-3-2-462,-1-1 0,1-1 0,-1 1 0,1-1 0,0 1 0,0-1 0,-1-1 0,1 1 0,0-1 0,0 0 0,0 0 0,7-1 0,-3 0-633,1-1-1,-1-1 1,0 1-1,0-1 1,0-1-1,0 0 1,-1 0 0,0-1-1,1 0 1,11-10-1,10-12-5991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98 6278,'0'0'19079,"-9"6"-17509,2 0-1375,0-1 0,0 2 1,1-1-1,0 1 0,0 0 0,1 0 1,0 1-1,0-1 0,1 1 1,-1 0-1,2 1 0,-1-1 0,1 1 1,1-1-1,-1 1 0,2 0 0,-1 0 1,0 13-1,4 25 892,-2-46-1078,0-1 0,0 1 0,0 0 1,1 0-1,-1 0 0,0-1 0,1 1 0,-1 0 1,1 0-1,-1-1 0,1 1 0,-1 0 1,1-1-1,-1 1 0,1-1 0,0 1 1,-1-1-1,1 1 0,0-1 0,-1 1 0,1-1 1,0 1-1,0-1 0,-1 0 0,1 1 1,0-1-1,0 0 0,0 0 0,0 0 1,-1 0-1,1 0 0,0 0 0,0 0 0,0 0 1,0 0-1,-1 0 0,1 0 0,0 0 1,0-1-1,0 1 0,-1 0 0,1-1 1,0 1-1,0 0 0,-1-1 0,1 1 0,0-1 1,-1 1-1,2-2 0,5-3 22,1 0-1,-1-1 0,0 0 1,-1-1-1,0 0 1,0 0-1,0 0 1,-1 0-1,0-1 1,5-10-1,2-5 52,-1-1 1,11-36-1,-13 27-234,9-63 0,-31 190-102,6-49-400,2 1 0,0 56 0,5-101 429,0 0 0,0 1 0,0-1-1,0 1 1,0-1 0,0 0 0,0 1 0,1-1 0,-1 0-1,1 1 1,-1-1 0,1 0 0,-1 1 0,1-1-1,0 0 1,-1 0 0,1 0 0,0 0 0,0 0-1,0 0 1,0 0 0,0 0 0,0 0 0,0 0-1,1 0 1,1 0 0,-2 0-235,1-1 1,0 0-1,-1 0 1,1 0-1,0 0 1,-1 0-1,1-1 1,0 1-1,-1-1 0,1 1 1,-1-1-1,1 1 1,0-1-1,-1 0 1,0 1-1,1-1 1,-1 0-1,1 0 1,-1 0-1,0 0 0,0-1 1,1 1-1,0-1 1,22-28-11238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48 0,'0'0'20702,"-5"16"-17904,-9 31-1907,-37 148 2288,46-172-2854,1 1 1,1 0-1,1 0 0,2 0 0,0 0 1,5 36-1,-5-59-325,1 1 1,-1-1-1,0 1 1,1 0-1,-1-1 1,0 1-1,1-1 1,0 1-1,-1-1 1,1 0-1,0 1 0,0-1 1,0 0-1,0 1 1,0-1-1,0 0 1,0 0-1,0 0 1,1 0-1,-1 0 1,0 0-1,1 0 1,-1 0-1,0-1 0,1 1 1,-1 0-1,1-1 1,-1 1-1,1-1 1,-1 0-1,3 1 1,-1-2 7,-1 1 0,1 0 0,-1-1 0,1 1 0,-1-1 0,0 0 0,1 0 0,-1 0 0,0 0 0,0 0 0,1-1 1,-1 1-1,0-1 0,0 1 0,0-1 0,-1 0 0,1 1 0,0-1 0,1-3 0,12-16 40,-2 0 1,0-1-1,-2-1 0,-1 0 0,11-33 0,27-129 57,-6 19-34,-46 238 302,-22 53 192,12-68-230,3 1 0,2 0 1,-1 63-1,10-117-364,0 1 0,0-1-1,1 1 1,-1-1 0,1 1 0,0-1 0,1 1-1,2 6 1,-3-10-4,-1 0 1,1 0-1,-1 0 0,1 0 0,0-1 1,-1 1-1,1 0 0,0-1 1,0 1-1,0-1 0,-1 1 0,1-1 1,0 1-1,0-1 0,0 1 0,0-1 1,0 0-1,0 1 0,0-1 1,0 0-1,0 0 0,0 0 0,0 0 1,0 0-1,0 0 0,0 0 0,0 0 1,0 0-1,0 0 0,0-1 1,0 1-1,0 0 0,0-1 0,0 1 1,0-1-1,-1 1 0,1-1 0,0 1 1,0-1-1,0 0 0,-1 1 1,1-1-1,1-1 0,16-21-3831,-4-8-3293,-12 26 5419,14-36-15126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2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0 391 17328,'0'0'1730,"12"0"1260,-7-1-2671,13 1 965,1-2 0,0 0 0,0-1-1,22-7 1,-36 9-1054,-1-1 0,0 1 0,0-1 0,0 0-1,0 0 1,0-1 0,0 1 0,0-1 0,-1 0 0,1 0 0,3-5-1,-5 6-205,-1-1 0,1 1 0,-1 0 0,0-1-1,0 1 1,0-1 0,-1 1 0,1-1 0,0 1-1,-1-1 1,0 0 0,1 1 0,-1-1-1,0 0 1,-1 1 0,1-1 0,0 0 0,-1 1-1,1-1 1,-1 1 0,-2-5 0,3 5-14,-1 0 1,0 0 0,0 0 0,0 0 0,0 1-1,-1-1 1,1 0 0,0 1 0,-1-1 0,1 1-1,-1-1 1,0 1 0,1 0 0,-1-1 0,0 1-1,0 0 1,0 0 0,0 0 0,0 1 0,0-1-1,0 0 1,0 1 0,0-1 0,0 1 0,0 0-1,0 0 1,0 0 0,0 0 0,-1 0 0,1 0-1,0 0 1,-4 2 0,1-1-16,0 0-1,0 1 1,0-1 0,0 1 0,0 0 0,0 1-1,0-1 1,1 1 0,-1 0 0,1 0-1,0 0 1,-4 5 0,2-2 10,1 0 1,0 0-1,1 1 0,0-1 1,0 1-1,0 0 0,1 1 1,0-1-1,0 0 0,1 1 1,0 0-1,0 0 0,1-1 1,0 1-1,0 0 0,1 0 1,1 14-1,0-20-1,0-1 0,0 1 0,0-1 1,0 1-1,0-1 0,0 0 0,0 0 0,1 1 0,-1-1 0,0 0 0,1 0 0,-1 0 1,1 0-1,-1-1 0,1 1 0,-1 0 0,1-1 0,0 1 0,-1-1 0,1 1 1,0-1-1,-1 0 0,1 1 0,0-1 0,0 0 0,-1 0 0,1-1 0,0 1 0,2-1 1,3 1 11,1-1 1,0-1 0,0 1 0,-1-1-1,11-4 1,2-5-84,1 0-1,-2-1 0,1-1 1,24-23-1,-20 16-54,42-25 0,-66 44 124,0 1 1,1-1-1,-1 1 0,1 0 0,-1-1 0,1 1 0,-1 0 0,1 0 0,-1-1 1,1 1-1,-1 0 0,1 0 0,-1 0 0,1 0 0,-1-1 0,1 1 0,-1 0 0,1 0 1,-1 0-1,1 0 0,0 0 0,-1 0 0,1 1 0,-1-1 0,1 0 0,-1 0 0,1 0 1,-1 0-1,1 1 0,-1-1 0,1 0 0,-1 0 0,1 1 0,-1-1 0,1 0 1,-1 1-1,1 0 0,1 25 185,-19 47 184,13-60-337,2-6-34,0 1 0,1-1 0,0 0 0,0 0 0,1 12 0,0-18 0,0-1 0,1 0 0,-1 0 0,1 1 0,-1-1 0,0 0 0,1 0 0,-1 0 0,1 1 0,-1-1 0,1 0 0,-1 0 0,1 0 0,-1 0 0,1 0 0,-1 0 0,0 0 0,1 0 0,-1 0 0,1 0 0,-1 0 0,1 0 0,-1 0 0,1-1 0,-1 1 0,1 0 0,-1 0 0,0 0 0,1-1 0,-1 1 0,1 0 0,-1-1 0,0 1 0,1 0 0,-1-1 0,0 1 0,0 0 0,1-1 0,16-11 0,12-18 0,-22 21 0,1 0 0,0 0 0,1 1 0,-1 0 0,2 1 0,-1 0 0,1 0 0,0 1 0,17-8 0,-27 14-44,1 0 1,0 0-1,-1 0 0,1 0 1,0 1-1,-1-1 1,1 0-1,-1 0 0,1 0 1,0 1-1,-1-1 0,1 0 1,-1 0-1,1 1 0,-1-1 1,1 1-1,-1-1 0,1 0 1,-1 1-1,1-1 1,-1 1-1,1-1 0,-1 1 1,0 0-1,1-1 0,-1 1 1,0-1-1,0 1 0,1 0 1,-1-1-1,0 1 1,0-1-1,0 1 0,0 0 1,0-1-1,0 1 0,0 0 1,0-1-1,0 1 0,0 1 1,1 42-3478,-1-15 1208,0-28 2171,1 0-1,-1-1 1,1 1 0,0 0 0,-1-1 0,1 1 0,-1 0 0,1-1-1,0 1 1,-1-1 0,1 1 0,0-1 0,0 1 0,-1-1-1,1 1 1,0-1 0,0 0 0,0 0 0,0 1 0,-1-1-1,1 0 1,0 0 0,0 0 0,0 0 0,0 0 0,0 0-1,0 0 1,-1 0 0,1 0 0,0-1 0,0 1 0,0 0 0,0 0-1,0-1 1,31-12-1956,-16 2 1064,-1-1-1,0-1 1,-1 0-1,14-17 1,24-33 2661,-6 7 7897,-73 96-3789,18-24-5335,0 1 0,2 0 0,0 0 1,-7 26-1,13-41-360,1 1 0,-1 0 0,1-1 1,-1 1-1,1 0 0,0-1 0,0 1 0,0 0 1,0-1-1,0 1 0,1 0 0,-1-1 0,1 1 1,0 0-1,1 3 0,-1-5-30,0-1 1,0 1-1,1 0 0,-1-1 0,0 1 1,0-1-1,0 1 0,1-1 0,-1 0 1,0 1-1,0-1 0,1 0 1,-1 0-1,0 0 0,1 0 0,-1 0 1,0 0-1,1 0 0,-1 0 0,0 0 1,0-1-1,1 1 0,-1-1 1,0 1-1,0-1 0,0 1 0,1-1 1,-1 0-1,0 1 0,0-1 0,0 0 1,2-2-1,8-5-10,1-1 0,-1 0 0,-1 0 0,0-2 0,0 1 0,-1-1 0,11-16 0,49-88 0,-39 59 0,34-89 0,-77 179 0,-29 91 0,38-111 0,1 1 0,0-1 0,1 1 0,1 0 0,0 0 0,1 0 0,2 18 0,-2-32-81,1 1 1,-1 0-1,1 0 0,-1-1 1,1 1-1,0 0 0,0-1 1,0 1-1,0 0 0,0-1 1,0 1-1,0-1 0,0 0 1,1 1-1,-1-1 1,0 0-1,1 0 0,-1 0 1,1 0-1,-1 0 0,1 0 1,3 1-1,-3-2-272,0 1 0,0 0 0,0-1 0,1 0 0,-1 1 0,0-1 0,0 0 0,0 0 0,1 0 0,-1-1 0,0 1-1,0 0 1,1-1 0,-1 1 0,0-1 0,0 0 0,0 0 0,4-2 0,15-18-12128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2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 9865,'7'-4'15405,"-7"16"-8790,-8 36-6787,2-15 1194,4-25-1017,1 0 0,0 1 0,1-1 0,0 0 0,0 1 0,0-1 0,4 13 0,-4-20-5,1 1 0,-1-1-1,1 1 1,0-1 0,0 1 0,-1-1-1,1 0 1,0 0 0,0 1 0,0-1 0,0 0-1,1 0 1,-1 0 0,0 0 0,0 0-1,1 0 1,2 1 0,-1-1 0,0 0-1,0-1 1,0 1 0,0-1-1,0 0 1,1 0 0,-1 0 0,0 0-1,0 0 1,0 0 0,0-1-1,4-1 1,0-1 0,1 0 0,-1 0 0,0-1 0,0 0 0,-1-1 0,1 0 0,-1 0 0,0 0 0,0 0 0,-1-1 0,1 0 0,7-12 0,-7 10 0,0 0 0,0 1 0,1 0 0,0 0 0,1 1 0,0 0 0,10-7 0,-18 13 0,1 0 0,-1 0 0,0 0 0,1 0 0,-1 0 0,0-1 0,0 1 0,1 0 0,-1 0 0,0 0 0,1 0 0,-1 0 0,0 0 0,0 0 0,1 0 0,-1 1 0,0-1 0,1 0 0,-1 0 0,0 0 0,0 0 0,1 0 0,-1 0 0,0 1 0,0-1 0,1 0 0,-1 0 0,0 0 0,0 0 0,0 1 0,1-1 0,-1 0 0,0 0 0,0 1 0,0-1 0,0 0 0,0 0 0,1 1 0,-1-1 0,0 0 0,0 1 0,4 19 0,-5 27 0,1-42 0,-3 23 0,2-21 0,0 1 0,0-1 0,1 1 0,0-1 0,0 1 0,3 13 0,-3-21 0,0 1 0,1 0 0,-1-1 0,1 1 0,-1-1 0,1 1 0,-1-1 0,1 1 0,-1-1 0,1 0 0,-1 1 0,1-1 0,0 0 0,-1 1 0,1-1 0,-1 0 0,1 0 0,0 1 0,-1-1 0,1 0 0,0 0 0,-1 0 0,1 0 0,0 0 0,0 0 0,-1 0 0,1 0 0,0 0 0,-1 0 0,1-1 0,0 1 0,-1 0 0,1 0 0,-1-1 0,1 1 0,0 0 0,-1-1 0,1 1 0,-1-1 0,1 1 0,-1 0 0,1-1 0,-1 1 0,1-1 0,-1 0 0,1 0 0,25-23 0,-2-9 0,10-16 0,-32 47 0,0-1 0,0 0 0,1 1 0,-1 0 0,1-1 0,0 1 0,0 0 0,0 0 0,0 1 0,0-1 0,0 1 0,4-2 0,-6 3 0,-1 1 0,1-1 0,-1 1 0,1-1 0,-1 1 0,1-1 0,-1 1 0,1-1 0,-1 1 0,1-1 0,-1 1 0,0 0 0,1-1 0,-1 1 0,0 0 0,0-1 0,1 1 0,-1 0 0,0 0 0,0-1 0,0 1 0,0 0 0,0-1 0,0 1 0,0 0 0,0 0 0,0-1 0,0 2 0,0 32 0,0-28 0,0 5-439,-1 48-5524,-2-47 1936,-5-37 453,2-1-4492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2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22485,'0'0'5253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2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21268,'3'8'3748,"-3"11"-1186,2 8 225,3 4-1154,6 1-864,4-2-769,3-4 0,5-8 0,5-7 0,7-6 0,1-5 0,-3-3-2082,-3-13-2723,-6-7-1472,-4-6-5222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23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3203,'0'0'18353,"-36"52"-14637,11-16-161,-5 10-1184,-2 5-802,0 5-1569,0 3 0,3 3 0,7-3 0,7-3 0,7-3 0,3-11-3491,0-12-4837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169 258 17328,'1'-10'2792,"3"-30"11,-4 38-2651,1 1 0,-1 0 0,0-1 0,0 1 0,0 0 0,0-1 0,0 1 0,0 0 0,0 0 0,0-1 0,-1 1 0,1 0 0,0-1 0,-1 1 0,1 0 0,-1 0 0,1 0 0,-1-1 0,0 1 0,0 0 0,1 0 0,-1 0 0,-2-2 0,2 3-61,-1-1-1,1 1 1,0 0 0,-1 0 0,1-1 0,-1 1 0,1 0 0,0 0-1,-1 0 1,1 0 0,-1 0 0,1 1 0,0-1 0,-1 0-1,1 1 1,0-1 0,-1 1 0,0 0 0,-5 2 20,1 0 0,-1 1-1,1 0 1,0 0 0,0 1 0,-9 9 0,5-3-104,2-1 0,-1 1 1,2 1-1,-1 0 0,1 0 0,1 0 1,1 1-1,-1 0 0,2 0 0,0 0 1,1 1-1,0-1 0,-2 23 0,5-34-5,0-1-1,0 0 1,0 0-1,0 0 1,1 0-1,-1 0 1,0 0-1,1 1 1,-1-1-1,0 0 1,1 0-1,-1 0 1,1 0-1,0 0 1,-1 0-1,1-1 1,0 1-1,-1 0 1,1 0-1,0 0 0,0-1 1,0 1-1,0 0 1,0-1-1,0 1 1,0-1-1,0 1 1,0-1-1,0 1 1,0-1-1,0 0 1,0 1-1,0-1 1,0 0-1,0 0 1,1 0-1,-1 0 1,0 0-1,0 0 1,0 0-1,0 0 1,0-1-1,0 1 1,0 0-1,1-1 1,-1 1-1,0 0 1,1-2-1,6-1 27,0 1 0,-1-1 0,0-1 0,0 0 0,13-8-1,7-12 137,0 0 0,-1-2-1,-2-1 1,0-1-1,-2-1 1,-2-1-1,0 0 1,-2-2-1,-1 0 1,20-57 0,-31 59 344,-6 30-500,0 0 1,0 0 0,0-1 0,0 1 0,0 0-1,0 0 1,0 0 0,0-1 0,0 1-1,0 0 1,0 0 0,0 0 0,0 0 0,0-1-1,0 1 1,0 0 0,-1 0 0,1 0-1,0 0 1,0-1 0,0 1 0,0 0-1,0 0 1,0 0 0,-1 0 0,1 0 0,0 0-1,0 0 1,0-1 0,0 1 0,-1 0-1,1 0 1,0 0 0,0 0 0,0 0 0,-1 0-1,1 0 1,0 0 0,0 0 0,0 0-1,0 0 1,-1 0 0,1 0 0,0 0-1,0 0 1,0 0 0,-1 0 0,1 0 0,0 0-1,0 1 1,0-1 0,0 0 0,-1 0-1,1 0 1,0 0 0,0 0 0,0 0-1,-4 4 20,0 0-1,0 0 0,0 0 0,1 0 0,0 1 0,0-1 0,-4 9 0,-8 14 8,1 0 1,2 1-1,1 1 1,0 0 0,3 0-1,0 1 1,2 0-1,-4 45 1,10-73-36,0-1 0,0 1 0,0-1 0,0 1 0,0-1 0,0 1 0,0-1 0,1 1 0,-1-1 0,0 0 0,1 1 0,-1-1 0,1 0 0,0 1 0,-1-1 0,1 0 0,0 0 0,0 1 0,0-1 0,0 0 0,0 0 0,0 0 0,0 0 0,0 0 0,0 0 0,2 1 0,-1-2 0,1 1 0,-1-1 0,1 0 0,-1 1 0,1-1 0,-1 0 0,1-1 0,-1 1 0,1 0 0,-1-1 0,1 1 0,-1-1 0,0 0 0,3-1 0,9-4 0,-1 0 0,-1-1 0,1-1 0,14-11 0,0-3 0,0-1 0,26-29 0,-46 45 0,0-1 0,-1 0 0,0 0 0,0-1 0,-1 0 0,0 0 0,0 0 0,-1-1 0,0 1 0,-1-1 0,4-17 0,-7 26 0,0 1 0,0 0 0,0-1 0,0 1 0,0 0 0,0-1 0,0 1 0,0 0 0,0-1 0,0 1 0,0 0 0,0-1 0,-1 1 0,1 0 0,0 0 0,0-1 0,0 1 0,0 0 0,-1-1 0,1 1 0,0 0 0,0 0 0,-1-1 0,1 1 0,0 0 0,0 0 0,-1 0 0,1-1 0,0 1 0,-1 0 0,1 0 0,0 0 0,-1 0 0,1 0 0,0 0 0,-1 0 0,1 0 0,0 0 0,-1 0 0,1 0 0,0 0 0,-1 0 0,1 0 0,0 0 0,-1 0 0,1 0 0,0 0 0,-1 0 0,1 0 0,0 0 0,-1 1 0,1-1 0,0 0 0,0 0 0,-1 0 0,1 1 0,0-1 0,0 0 0,-1 0 0,1 1 0,0-1 0,0 0 0,0 0 0,-1 1 0,-19 15 0,0 9 0,1 0 0,1 2 0,2 0 0,0 1 0,2 0 0,-20 59 0,30-58 0,4-28 0,1 0 0,-1 0 0,0-1 0,0 1 0,0 0 0,1-1 0,-1 1 0,0 0 0,1-1 0,-1 1 0,1 0 0,-1-1 0,0 1 0,1-1 0,0 1 0,-1-1 0,1 1 0,-1-1 0,1 1 0,0-1 0,-1 0 0,2 1 0,1 0 0,0-1 0,0 0 0,0 0 0,0 0 0,0 0 0,0 0 0,0-1 0,1 1 0,-1-1 0,0 0 0,-1 0 0,1 0 0,0 0 0,0 0 0,3-3 0,14-6-791,0-2-1,34-24 1,-38 23-942,0-1 0,-1 0 1,18-23-1,-10 7-9205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5:2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1806 1 9865,'-402'10'1446,"301"-1"-405,-195 42 1,225-33-923,0 3-1,2 3 1,1 3 0,0 3-1,-123 76 1,156-82-149,2 1 0,0 1 0,2 2 0,1 2 0,1 0 0,2 2 0,1 1 0,1 1 0,2 1 0,2 1 0,-33 75 0,32-51 44,3 0 0,2 2-1,3 0 1,3 1 0,2 0-1,3 1 1,3 0-1,9 109 1,-3-145-3,2 0 0,1-1-1,2 1 1,0-1 0,2-1-1,1 1 1,1-2 0,17 27-1,-8-19-3,2 0 0,1-2 0,2-1 0,1-2 0,39 34 0,-11-19-3,2-2 0,1-3 0,2-2 0,2-3 0,1-3 0,85 29 0,-51-29 8,2-3 1,1-5 0,1-4 0,118 5 0,-31-15 5,256-23 1,-155-17-212,-1-13 0,-3-12-1,-3-12 1,339-132 0,5-62-397,-459 179 562,251-172 0,-357 214 97,-2-3 0,-3-2 0,53-56 0,-90 81 16,-1 0-1,-1-1 0,-1-1 1,19-37-1,-27 45 0,-1-1 1,-1 0-1,0 0 0,-1 0 0,-1-1 0,-1 0 1,2-35-1,-5 40-8,0 1 0,-1-1 0,-1 1 0,0 0 0,-1 0-1,0 0 1,0 0 0,-2 0 0,1 1 0,-1-1 0,-1 1 0,-9-13 0,4 8 29,-1 1 0,-1 1 0,-1 0 0,0 0 0,0 2-1,-1 0 1,-21-13 0,-8 0 87,-1 2 0,-1 2 0,-1 2 1,-1 2-1,-60-14 0,-24 2-27,-212-18 1,-144 18-293,372 24 56,-328-16-544,-641-22-2651,823 40 1157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79 145 17104,'0'0'13325,"11"5"-12551,-5-2-738,-1 0 0,0 0-1,1-1 1,-1 0 0,1 0 0,0 0 0,0-1 0,0 0 0,0 0 0,0 0-1,0-1 1,0 0 0,0 0 0,0 0 0,0-1 0,0 0 0,-1 0 0,1-1-1,0 0 1,0 0 0,-1 0 0,1 0 0,-1-1 0,7-4 0,-7 4-7,0-1 0,-1 1 0,0-1 0,1 1 0,-1-1 0,-1-1 0,1 1 0,-1 0 0,1-1 0,-1 0 0,0 1 0,-1-1 0,1-1 0,-1 1 0,0 0 0,-1 0 0,1-1 0,-1 1 0,0-1 0,0 1 0,-1-1 0,0-8 0,0 12-29,-1 0 0,0 1 0,0-1 0,0 0 0,0 0 0,0 1 0,0-1 0,0 1 0,-1-1 0,1 1 0,0-1 0,-1 1 0,0 0 0,1 0 0,-1 0 0,0 0 0,1 0 0,-1 0 0,0 0 0,0 0 0,0 1 0,0-1 0,1 1 0,-1-1 0,0 1 0,0 0 0,0 0 0,0 0 0,0 0 0,0 0 0,0 0 0,0 0 0,0 1 0,-3 0 0,-3 0 0,1 1 0,0-1 0,-1 1 0,1 0 0,0 1 0,0 0 0,1 0 0,-10 5 0,1 5 0,0 1 0,1 0 0,1 0 0,0 1 0,1 1 0,0 0 0,2 1 0,0 0 0,0 1 0,2 0 0,0 0 0,1 1 0,1 0 0,1 0 0,1 1 0,-4 37 0,8-53 4,-1 1 1,1-1-1,0 0 1,1 1-1,-1-1 1,1 0-1,-1 0 1,1 1-1,1-1 1,-1 0-1,1 0 1,-1 0-1,1 0 1,0 0-1,1-1 1,-1 1-1,1 0 1,-1-1-1,6 5 0,-4-5 3,1 0-1,-1 0 1,1 0-1,0-1 0,0 1 1,0-1-1,1 0 1,-1-1-1,0 1 0,1-1 1,-1 0-1,1-1 0,7 1 1,3-1-88,-1-1-1,1 0 1,-1-2 0,0 1-1,0-2 1,0 0 0,0-1 0,-1 0-1,1-1 1,15-10 0,-16 7-1328,1-1 1,-1-1-1,-1 0 0,0-1 1,0-1-1,13-17 1,17-33-5794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21 18674,'0'0'8338,"-10"-4"-5941,-35-11-1228,43 15-1126,-1-1 0,1 1-1,-1 0 1,1 0-1,-1 0 1,1 0 0,0 0-1,-1 0 1,1 1-1,-1-1 1,1 1 0,-1 0-1,1-1 1,0 1 0,0 0-1,-1 0 1,1 1-1,0-1 1,0 0 0,0 1-1,0-1 1,0 1 0,1 0-1,-1 0 1,0 0-1,1 0 1,-1 0 0,1 0-1,0 0 1,0 0-1,0 0 1,0 0 0,-1 5-1,1-5-39,0-1-1,0 1 1,1 0 0,-1 0-1,1 0 1,-1 0-1,1 0 1,0 0-1,-1 0 1,1 0-1,0 0 1,1 0-1,-1 0 1,0 0-1,0 0 1,1 0 0,-1 0-1,1-1 1,0 1-1,0 0 1,0 0-1,-1 0 1,2-1-1,-1 1 1,0 0-1,0-1 1,0 1-1,1-1 1,-1 1 0,1-1-1,-1 0 1,1 0-1,-1 0 1,1 0-1,0 0 1,0 0-1,-1 0 1,5 1-1,49 4 47,-46-6-160,1 0 1,-1 1 0,0 1-1,0-1 1,0 1 0,0 1-1,0-1 1,11 6-1,-19-7 104,1 0-1,0 0 0,-1 0 0,1 0 0,-1 0 0,1 1 0,-1-1 0,0 0 0,0 1 0,1-1 0,-1 1 0,0 0 0,0-1 0,-1 1 0,1 0 0,0-1 0,0 1 0,-1 0 1,1 0-1,-1 0 0,0-1 0,1 1 0,-1 0 0,0 0 0,0 0 0,0 0 0,0 0 0,0 0 0,-1 0 0,1-1 0,-1 1 0,1 0 0,-1 0 0,0 0 0,1-1 0,-1 1 1,0 0-1,0-1 0,0 1 0,-1-1 0,1 1 0,-2 1 0,-3 5 204,-1 0 0,0-1 0,0 0 0,-1 0 0,0 0 0,-12 7 0,9-7-141,-1 0 1,0-1-1,0-1 1,0 0-1,0 0 1,-1-1-1,0-1 1,0 0-1,-20 1 1,32-4-54,1 0-1,-1 0 1,1 0-1,-1 0 1,1 0-1,-1 0 1,0 0-1,1 0 1,-1 0 0,1-1-1,-1 1 1,1 0-1,-1 0 1,1-1-1,-1 1 1,1 0-1,0-1 1,-1 1 0,1 0-1,-1-1 1,1 1-1,0-1 1,-1 1-1,1 0 1,0-1 0,-1 1-1,1-1 1,0 1-1,0-1 1,0 1-1,-1-1 1,1 0-1,0 1 1,0-1 0,0 1-1,0-1 1,0 1-1,0-1 1,0 1-1,0-1 1,0 1-1,0-1 1,0 0 0,1 1-1,-1-1 1,0 1-1,0-1 1,0 1-1,1-1 1,-1 1-1,0-1 1,1 1 0,0-1-1,16-29-742,35-33-6514,-11 15-1120,-3 0-2756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18353,'0'0'7949,"-5"11"-5456,-21 40-1256,-29 84 1,49-116-1072,1-1 0,0 2 1,1-1-1,1 1 0,1-1 1,1 1-1,0 0 1,5 38-1,13-14-70,-16-42-124,0 0 0,0 0-1,0 1 1,0-1 0,1 0 0,-1 0-1,1 0 1,0-1 0,0 1-1,-1 0 1,1-1 0,0 1 0,0-1-1,0 1 1,1-1 0,1 1 0,-4-6-6368,-6-15 1843,-7 0-2313,-4-5-1808</inkml:trace>
  <inkml:trace contextRef="#ctx0" brushRef="#br0" timeOffset="1">25 312 8552,'0'0'12140,"-24"-51"-7976,24 42-1058,17 0-1472,9 2-449,9 1-256,2-1-577,4 2-288,-1 0-192,-4-1-2979,-6-2-8007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175 133 14734,'0'0'5787,"-2"-8"-4148,1 5-1487,1 1-1,-1-1 1,0 1 0,0-1 0,0 1 0,0 0 0,0-1 0,-1 1-1,1 0 1,-1 0 0,1 0 0,-1 0 0,0 0 0,0 0 0,0 1 0,0-1-1,-3-2 1,2 3-28,-1 0 0,1 0-1,0 0 1,-1 0 0,1 0-1,-1 1 1,1 0-1,-1 0 1,1-1 0,-1 2-1,1-1 1,-1 0 0,1 1-1,-1 0 1,1 0 0,-1 0-1,-2 1 1,1 0-72,1 0 1,0 0-1,-1 1 0,1-1 1,0 1-1,0 0 0,0 0 1,1 1-1,-1-1 1,1 1-1,0-1 0,0 1 1,0 0-1,0 0 0,1 1 1,0-1-1,0 0 0,-3 9 1,2-5-12,1 1 0,0-1 0,0 1-1,1-1 1,0 1 0,0 0 0,1-1 0,0 1 0,3 15 0,-3-22-34,1 1 0,0-1-1,-1 0 1,1 0 0,0 0 0,0 1 0,1-1 0,-1 0-1,0 0 1,1-1 0,-1 1 0,1 0 0,0 0 0,-1-1-1,1 1 1,0-1 0,0 1 0,0-1 0,0 0-1,0 0 1,1 0 0,-1 0 0,0 0 0,0 0 0,1-1-1,-1 1 1,0-1 0,1 0 0,-1 0 0,1 1 0,-1-1-1,0-1 1,5 1 0,0-1 132,0 0-1,0 0 1,0 0-1,0-1 1,0 0-1,-1 0 1,1-1 0,-1 0-1,1 0 1,7-6-1,-4 2-19,-1 0-1,1 0 1,-2-1-1,1-1 1,-1 1-1,0-1 1,-1-1-1,0 1 0,0-1 1,-1-1-1,-1 1 1,0-1-1,0 0 1,-1 0-1,0 0 1,-1-1-1,0 1 1,-1-1-1,0 0 1,-1-14-1,-1 23-121,0 1-1,-1 0 1,1-1 0,-1 1 0,0 0-1,0 0 1,0-1 0,0 1 0,0 0-1,0 0 1,-1 0 0,1 0 0,-1 1-1,1-1 1,-1 0 0,0 1 0,1-1-1,-1 1 1,0-1 0,0 1 0,0 0-1,0 0 1,-1 0 0,-1-1 0,3 1-18,-1 1 0,1-1 0,-1 1 1,1-1-1,-1 1 0,1 0 1,-1 0-1,1-1 0,-1 1 0,1 0 1,-1 1-1,0-1 0,1 0 0,-1 0 1,1 1-1,-1-1 0,1 0 1,0 1-1,-1 0 0,1-1 0,-1 1 1,1 0-1,0 0 0,-1-1 1,1 1-1,0 0 0,0 0 0,0 1 1,0-1-1,0 0 0,0 0 0,0 0 1,0 1-1,0-1 0,0 3 1,-9 39-4346,9-13-1908,1-9-1285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16560,'0'0'3785,"-6"12"-1533,-82 196 2407,78-177-4121,0 1 1,2 0 0,2 0-1,1 0 1,-1 43 0,5-72-466,1-1 1,0 0 0,0 1 0,0-1 0,1 1 0,-1-1 0,0 1 0,1-1-1,0 0 1,-1 1 0,1-1 0,0 0 0,0 0 0,1 1 0,-1-1 0,2 2-1,-1-3-33,-1 0-1,1 0 0,-1-1 1,1 1-1,0-1 1,-1 0-1,1 1 0,0-1 1,-1 0-1,1 0 0,0 0 1,-1 0-1,1 0 1,0 0-1,-1-1 0,1 1 1,0 0-1,-1-1 0,1 0 1,-1 1-1,1-1 1,-1 0-1,1 0 0,-1 1 1,3-3-1,15-11-39,0 0 0,-1-1 0,-1-1 0,0-1 0,-1 0 0,23-33 0,-15 20 0,24-30 0,-2-2 0,41-73 0,-89 134-623,-7 7-1091,-10 10-4058,-5 4-2070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16592,'0'0'8199,"-1"55"-4867,1-37-1699,5-2-544,6-1-769,2-2-287,4-4-674,-1-8-1633,4-1-2819,-2-4-3107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22069,'0'0'6609,"-5"11"-4816,-25 61-1219,2 1 0,4 1 0,-20 108 0,42-173-574,1 0 0,0 0 0,0 0 0,1 1 0,0-1 0,2 10 0,-2-19-67,1 1 0,-1 0 0,0 0-1,1 0 1,0-1 0,-1 1 0,1 0 0,-1-1 0,1 1-1,0-1 1,-1 1 0,1 0 0,0-1 0,0 0 0,-1 1-1,1-1 1,0 1 0,0-1 0,0 0 0,0 0 0,0 1-1,-1-1 1,1 0 0,0 0 0,0 0 0,0 0 0,0 0-1,0 0 1,0 0 0,0 0 0,-1-1 0,1 1 0,0 0-1,0 0 1,0-1 0,1 0 0,32-14-5061,-11-7-2180,0-5-5477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97 14862,'0'0'9150,"-6"9"-8221,-16 29-176,21-37-692,1 0 0,0 0 1,-1-1-1,1 1 0,0 0 1,-1 0-1,1 0 1,0 0-1,0 0 0,-1-1 1,1 1-1,0 0 0,0 0 1,0 0-1,0 0 1,0 0-1,1 0 0,-1-1 1,0 1-1,0 0 0,1 0 1,-1 0-1,0 0 1,1-1-1,-1 1 0,0 0 1,1 0-1,0 1 0,1-1 36,0 0 0,0 0 0,0 0 1,-1 0-1,1 0 0,0 0 0,0 0 0,0 0 0,0-1 0,0 1 0,4 0 0,52-1 1842,-58 0-1884,9-1 51,0-1 1,-1-1 0,1 1 0,-1-1-1,1-1 1,-1 0 0,0 0 0,0 0 0,-1-1-1,1 0 1,-1-1 0,7-7 0,-8 8-58,0 0 1,0-1 0,-1 0 0,0 0 0,-1 0 0,1-1-1,-1 1 1,0-1 0,-1 0 0,1 0 0,-1 0 0,-1-1-1,0 1 1,2-10 0,-4 17-50,0-1 0,0 0 0,0 0 0,0 1 0,0-1 0,0 0 0,0 0 0,0 1 0,-1-1 0,1 0 0,0 1 0,-1-1 0,1 0 0,0 1 0,-1-1 0,1 1 0,-1-1 0,1 1 0,-1-1 0,1 1 0,-1-1 0,1 1 0,-1-1 0,1 1 0,-1-1 0,0 1 0,1 0 0,-1-1 0,0 1 0,1 0 0,-1 0 0,0 0 0,1-1 0,-1 1 0,0 0 0,0 0 0,1 0 0,-1 0 0,0 0 0,1 0 0,-1 0 0,0 1 0,0-1 0,1 0 0,-1 0 0,0 0 0,1 1 0,-1-1 0,0 0 0,0 1 0,-39 18 0,22-6 0,1 1 0,1 1 0,0 0 0,-25 34 0,35-42 0,0 1 0,1 0 0,0 0 0,0 0 0,1 1 0,0-1 0,0 1 0,1 0 0,0 0 0,1 0 0,0 0 0,0 1 0,0 17 0,2-26 0,0 0 0,1 0 0,-1 1 0,0-1 0,0 0 0,1 0 0,-1 0 0,1 0 0,-1 0 0,1 0 0,-1 0 0,1 0 0,0 0 0,-1-1 0,1 1 0,0 0 0,0 0 0,0-1 0,-1 1 0,1 0 0,0-1 0,0 1 0,0-1 0,0 1 0,2 0 0,0 0 0,1 0 0,-1 0 0,1-1 0,0 1 0,-1-1 0,1 0 0,0 0 0,4-1 0,0 0 0,1 0 0,-1-1 0,0 0 0,1 0 0,-1-1 0,11-5 0,2-7 0,0-1 0,-1-1 0,-1-1 0,0-1 0,-2 0 0,0-1 0,21-34 0,-41 58 0,-60 93 0,57-86 0,1-1 0,0 1 0,0 0 0,1 0 0,0 0 0,1 0 0,0 1 0,0 12 0,3-24 0,0 0 0,0 1 0,0-1 0,0 1 0,0-1 0,0 0 0,0 1 0,1-1 0,-1 0 0,0 1 0,0-1 0,0 0 0,1 1 0,-1-1 0,0 0 0,1 1 0,-1-1 0,0 0 0,0 0 0,1 1 0,-1-1 0,0 0 0,1 0 0,-1 0 0,1 0 0,-1 1 0,0-1 0,1 0 0,-1 0 0,0 0 0,1 0 0,-1 0 0,1 0 0,-1 0 0,0 0 0,1 0 0,-1 0 0,1 0 0,-1 0 0,0 0 0,1 0 0,-1-1 0,0 1 0,1 0 0,-1 0 0,1 0 0,-1 0 0,0-1 0,1 1 0,20-11 0,3-7 0,-2-2 0,0 0 0,26-32 0,11-10 0,-58 61 0,-1 0 0,0 1 0,1-1 0,-1 0 0,1 1 0,0-1 0,-1 1 0,1-1 0,-1 1 0,1-1 0,0 1 0,-1-1 0,1 1 0,0 0 0,-1-1 0,1 1 0,0 0 0,0 0 0,-1 0 0,1 0 0,0-1 0,0 1 0,0 0 0,-1 0 0,1 0 0,1 1 0,1 15 0,-13 30 0,-2-19 0,8-19 0,0-1 0,1 1 0,0 0 0,1 0 0,-1 0 0,2 0 0,-2 9 0,4-17 0,1 1 0,-1-1 0,1 0 0,-1 0 0,0 0 0,1 1 0,-1-1 0,1-1 0,-1 1 0,1 0 0,-1 0 0,1 0 0,-1-1 0,0 1 0,3-2 0,60-30 0,-54 26 0,0 0 0,0 0 0,0 1 0,1 0 0,-1 1 0,1 1 0,0-1 0,1 2 0,16-3 0,-27 5 0,-1 1 0,0-1 0,1 0 0,-1 1 0,1-1 0,-1 1 0,0-1 0,0 1 0,1-1 0,-1 1 0,0-1 0,0 1 0,0-1 0,1 1 0,-1-1 0,0 1 0,0-1 0,0 1 0,0-1 0,0 1 0,0-1 0,0 1 0,0 0 0,0-1 0,0 1 0,-1-1 0,1 1 0,0-1 0,0 1 0,0-1 0,-1 1 0,-5 19 0,-49 107 0,54-145-4870,0-1-4172,1-13-5585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22613,'0'0'10154,"24"55"-19539,-24-40-5285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7399,'0'0'19240,"9"-1"-16299,0 0-2742,-1-1 0,0 0 1,0 0-1,0-1 0,0 0 0,0 0 0,-1-1 0,0 0 1,1 0-1,-1-1 0,-1 0 0,1 0 0,-1-1 1,0 1-1,7-9 0,-9 10-199,0 0 0,0 0 0,0 0 0,0-1 0,-1 0 0,0 1 0,0-1 0,0 0 0,0 0 0,-1-1 0,0 1 0,0 0 0,0-1 0,1-10 0,-3 16 0,0 0 0,-1-1 0,1 1 0,0 0 0,-1-1 0,1 1 0,0 0 0,-1-1 0,1 1 0,0 0 0,-1-1 0,1 1 0,0 0 0,-1 0 0,1 0 0,-1 0 0,1-1 0,-1 1 0,1 0 0,0 0 0,-1 0 0,1 0 0,-1 0 0,1 0 0,-1 0 0,1 0 0,-1 0 0,1 0 0,0 0 0,-1 0 0,1 1 0,-1-1 0,1 0 0,-1 0 0,1 0 0,0 0 0,-1 1 0,1-1 0,0 0 0,-1 0 0,1 1 0,-1 0 0,-20 10 0,12-3 0,0 2 0,0-1 0,1 1 0,0 0 0,0 1 0,1-1 0,-9 20 0,13-23 0,-1 0 0,1 1 0,1-1 0,-1 1 0,1 0 0,0 0 0,1 0 0,0 0 0,0 0 0,1 0 0,0 0 0,0 0 0,2 11 0,-1-18 0,0 1 0,0 0 0,1-1 0,-1 1 0,0-1 0,0 0 0,1 1 0,-1-1 0,1 0 0,-1 0 0,1 0 0,-1 0 0,1 0 0,0 0 0,-1 0 0,1 0 0,0-1 0,0 1 0,0-1 0,-1 0 0,1 1 0,0-1 0,0 0 0,0 0 0,0 0 0,2 0 0,53-4 0,-31-1 0,-1-2 0,44-17 0,23-6 0,-96 27 0,0 1 0,0-1 0,0 1 0,0-1 0,0 0 0,1-1 0,0 1 0,-1-1 0,-3-5 0,-37-51 0,39 52 0,-22-48 0,25 52 0,0 0 0,1 0 0,0 0 0,-1 0 0,1 0 0,1-1 0,-1 1 0,1 0 0,-1 0 0,1-1 0,1-4 0,0 9 0,-1-1 0,1 0 0,0 1 0,-1-1 0,1 1 0,0-1 0,0 1 0,-1-1 0,1 1 0,0-1 0,0 1 0,0 0 0,0-1 0,-1 1 0,1 0 0,0 0 0,0 0 0,0 0 0,0 0 0,0 0 0,0 0 0,1 0 0,28 1 0,-24-1 0,21 3-164,-1 0 0,37 10 0,-41-8-1167,1 0 1,0-2 0,0 0 0,27-1 0,-6-5-14525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7015,'1'-25'11656,"10"2"-4926,-6 17-6025,0 0 1,0 0-1,1 1 1,0-1-1,11-7 1,7-2-734,0 1 0,34-14 1,-55 27 403,6-4-193,0 1-1,0 1 1,1-1 0,-1 2-1,1-1 1,0 1 0,0 1 0,11-1-1,-21 2-166,1 0-1,0 1 0,0-1 1,0 0-1,0 1 0,0-1 1,-1 0-1,1 1 0,0-1 1,0 1-1,-1-1 1,1 1-1,0-1 0,0 1 1,-1 0-1,1-1 0,-1 1 1,1 0-1,-1 0 0,1-1 1,-1 1-1,1 0 1,-1 0-1,0 0 0,1 0 1,-1-1-1,0 1 0,0 0 1,0 0-1,0 0 0,0 0 1,1 0-1,-2 0 0,1 0 1,0 0-1,0-1 1,0 1-1,0 0 0,-1 0 1,1 0-1,0 0 0,-1 1 1,-14 43 455,-21 14-404,-17 31-57,50-83-11,-1 1 0,1-1-1,1 1 1,0 0 0,0 0-1,0 0 1,1 0 0,0 0-1,0 15 1,2-23 1,-1 1 0,1 0 0,0 0 0,-1 0 0,1 0 0,0 0 0,-1-1 0,1 1 0,0 0 0,0-1 0,0 1 0,0-1 0,0 1 0,0-1 0,0 1 0,0-1 0,0 1 0,0-1 0,0 0 0,0 0 0,0 0 0,0 1 0,0-1 0,0 0 0,0 0 0,0 0 0,0-1 0,0 1 0,0 0 0,0 0 0,0 0 0,0-1 0,2 0 0,40-10 0,-22 0 0,-1 0 0,0-1 0,0 0 0,-1-2 0,-1-1 0,0 0 0,-2-1 0,1-1 0,-2 0 0,0-1 0,-1-1 0,16-29 0,-28 45 0,0 0 0,0-1 0,-1 1 0,1-1 0,-1 0 0,0 0 0,0 1 0,0-1 0,0 0 0,-1 0 0,0 0 0,0 0 0,0-5 0,-1 9 0,0 0 0,0-1 0,0 2 0,-1-1 0,1 0 0,0 0 0,0 0 0,0 0 0,0 1 0,0-1 0,0 0 0,0 1 0,0-1 0,0 1 0,0-1 0,0 1 0,0 0 0,0-1 0,1 1 0,-1 0 0,0 0 0,0 0 0,-8 9 0,0 1 0,1 0 0,0 0 0,1 1 0,1-1 0,0 1 0,0 1 0,-4 15 0,3-7 0,1 0 0,1 0 0,1 0 0,-2 31 0,5-50 0,1 0 0,0 0 0,0 0 0,-1 0 0,1 0 0,1 0 0,-1 0 0,0 0 0,0 0 0,1 0 0,-1 0 0,1 0 0,0 0 0,0 0 0,0-1 0,-1 1 0,1 0 0,1 0 0,-1-1 0,0 1 0,0-1 0,1 1 0,1 1 0,-1-2 0,0-1 0,0 1 0,0-1 0,0 1 0,0-1 0,1 0 0,-1 0 0,0 0 0,0 0 0,0 0 0,0 0 0,0-1 0,0 1 0,0-1 0,0 1 0,0-1 0,4-2 0,6-2 0,-1-2 0,0 1 0,0-2 0,0 1 0,15-16 0,-5 2 0,-1 0 0,22-32 0,-36 44 0,1 0 0,-2 0 0,1-1 0,-2 0 0,1 0 0,-1-1 0,-1 1 0,0-1 0,3-13 0,-6 24 0,0-1 0,0 1 0,0-1 0,0 1 0,1-1 0,-1 1 0,0-1 0,0 0 0,0 1 0,0-1 0,0 1 0,0-1 0,0 1 0,0-1 0,-1 0 0,1 1 0,0-1 0,0 1 0,0-1 0,-1 1 0,1-1 0,0 1 0,-1-1 0,1 1 0,0-1 0,-1 1 0,1 0 0,0-1 0,-1 1 0,1-1 0,-1 1 0,1 0 0,-1-1 0,-18 8 0,-14 24 0,27-24 0,1 0 0,0 0 0,1 0 0,-1 0 0,1 1 0,1 0 0,0 0 0,0 0 0,-3 13 0,6-21 0,0 1 0,0-1 0,0 0 0,-1 1 0,1-1 0,0 0 0,0 1 0,0-1 0,0 0 0,0 1 0,0-1 0,0 0 0,1 1 0,-1-1 0,0 0 0,0 1 0,0-1 0,0 0 0,0 1 0,0-1 0,1 0 0,-1 0 0,0 1 0,0-1 0,0 0 0,1 0 0,-1 1 0,0-1 0,0 0 0,1 0 0,-1 0 0,0 1 0,0-1 0,1 0 0,-1 0 0,1 0 0,13-3 0,12-14 0,-9 3 0,0-1 0,-1-1 0,-1 0 0,-1-1 0,-1 0 0,0-1 0,-1 0 0,11-23 0,-56 105 0,26-53 0,1 0 0,0-1 0,0 2 0,1-1 0,1 1 0,0 0 0,0 0 0,1 0 0,1 0 0,0 0 0,0 15 0,2-25 0,1-1 0,-1 0 0,1 0 0,0 0 0,-1 1 0,1-1 0,0 0 0,0 0 0,0 0 0,0 0 0,0-1 0,0 1 0,0 0 0,0 0 0,0 0 0,0-1 0,1 1 0,-1-1 0,0 1 0,0-1 0,1 1 0,-1-1 0,0 0 0,1 0 0,-1 0 0,0 1 0,1-1 0,-1 0 0,0-1 0,1 1 0,-1 0 0,2-1 0,50-5 0,-2-9 0,-38 11 0,1 0 0,-1 0 0,1 2 0,0-1 0,23 0 0,-36 4 0,1 0 0,-1 0 0,0 0 0,0-1 0,0 1 0,1 0 0,-1 0 0,0 0 0,0 1 0,0-1 0,0 0 0,-1 0 0,1 0 0,0 1 0,-1-1 0,1 1 0,0-1 0,-1 0 0,1 1 0,-1-1 0,0 1 0,0-1 0,1 1 0,-1-1 0,0 1 0,0-1 0,0 1 0,-1 1 0,1-1 0,1 0 0,-1 0 0,0 0 0,0 0 0,0 0 0,-1 0 0,1 0 0,0 0 0,-1 0 0,1 0 0,-1-1 0,1 1 0,-1 0 0,0 0 0,0 0 0,0-1 0,0 1 0,0-1 0,0 1 0,-1-1 0,1 1 0,-2 1 0,2-3 0,1 0 0,-1-1 0,0 1 0,1 0 0,-1-1 0,1 1 0,-1-1 0,1 1 0,-1 0 0,1-1 0,-1 1 0,1-1 0,0 1 0,-1-1 0,1 1 0,0-1 0,-1 0 0,1 1 0,0-1 0,-1 1 0,1-1 0,0 0 0,0 1 0,0-1 0,0 1 0,0-1 0,0 0 0,0 1 0,0-1 0,0 0 0,0 1 0,0-2 0,-2-29 0,2 25 0,-4-186 0,4 191-8,0 0 0,0 1 0,0-1 0,1 0 1,-1 0-1,0 0 0,0 0 0,1 0 0,-1 0 0,0 1 0,1-1 0,-1 0 0,1 0 1,-1 0-1,1 1 0,-1-1 0,1 0 0,0 1 0,-1-1 0,1 0 0,0 1 0,0-1 1,-1 1-1,1-1 0,0 1 0,0-1 0,0 1 0,0 0 0,-1 0 0,1-1 1,0 1-1,0 0 0,0 0 0,0 0 0,0 0 0,0 0 0,0 0 0,0 0 0,0 0 1,1 0-1,50 11-1563,-19-4-1126,-20-7-5140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152 141 23254,'-5'9'3320,"-13"29"-2368,3-1 0,0 2 0,-9 46 0,-23 131 1432,46-212-2383,-8 39-1,1 1 0,3 1 0,2-1 0,2 53 0,1-94-14,0 0 0,0-1-1,1 1 1,-1 0 0,1-1 0,0 1 0,-1 0-1,1-1 1,0 1 0,1-1 0,-1 0 0,0 1-1,1-1 1,-1 0 0,3 3 0,-3-4-19,1 0 0,-1-1 1,0 1-1,1 0 0,-1 0 1,0-1-1,1 1 0,-1-1 1,1 1-1,-1-1 0,1 0 1,-1 0-1,1 1 0,-1-1 1,1 0-1,-1 0 0,1 0 1,-1-1-1,4 1 0,0-2-153,0 0 0,1 0 0,-1-1 0,0 0 0,0 1 0,0-2 0,0 1 0,-1 0 0,1-1 0,-1 0 0,0 0 0,5-6 0,13-20-1811,-2 0 0,-1-1 1,-2-1-1,-1-1 0,-1 0 0,10-36 1,52-218-4162,-57 200 5943,-2 0 3049,-1 7 2948,-4 33 3251,-21 70-8865,-82 263 3303,76-230-2881,2 1 0,3 0 1,-3 71-1,11-96-630,0 2-761,4 56 1,-2-81 299,0 0 0,0-1 0,1 1 0,1-1-1,-1 1 1,1-1 0,1 0 0,0 0-1,0-1 1,0 1 0,9 10 0,4-2-12856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18770,'0'0'6886,"41"65"-8039,-25-45-3395,4 1-5734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163 221 15887,'0'0'9561,"-11"5"-6913,0-1-2444,1 1 0,0 1 1,0 0-1,1 0 0,0 1 0,0 0 1,1 1-1,-1 0 0,2 0 1,-1 1-1,1 0 0,0 0 0,1 0 1,0 1-1,1 0 0,0 1 0,0-1 1,-3 14-1,8-22-200,-1 0 1,1 1-1,-1-1 1,1 0-1,0 1 1,0-1 0,0 1-1,0-1 1,1 0-1,-1 1 1,1-1-1,0 4 1,0-5-4,-1 0 0,1 0 0,-1 0 0,1 0 1,0-1-1,-1 1 0,1 0 0,0 0 1,0-1-1,0 1 0,-1 0 0,1-1 0,0 1 1,0-1-1,0 1 0,0-1 0,0 1 0,0-1 1,0 0-1,2 1 0,0-1 7,1 0 1,0 0-1,0 0 1,0-1-1,-1 0 1,1 1-1,0-1 0,0-1 1,-1 1-1,1 0 1,-1-1-1,0 0 1,1 0-1,-1 0 0,3-2 1,20-16 43,-2-1 0,0-1 1,-1 0-1,-1-2 0,32-46 0,77-143 206,-116 184-258,-34 77 0,-27 49 0,30-70 0,2 1 0,1 1 0,1 0 0,2 1 0,1 0 0,1 0 0,-4 34 0,12-62 1,-1 0 0,1 0 0,0 0 1,0 0-1,0 1 0,0-1 0,1 0 0,-1 0 0,0 0 0,1 0 1,0 0-1,-1 0 0,1 0 0,0 0 0,0 0 0,0 0 0,0 0 1,1 0-1,-1 0 0,0-1 0,1 1 0,-1-1 0,1 1 0,0-1 1,-1 1-1,1-1 0,3 2 0,-2-2-9,0 0 1,0-1-1,0 1 1,0-1-1,0 0 0,0 0 1,0 0-1,0 0 0,1 0 1,-1-1-1,0 1 1,-1-1-1,1 0 0,0 0 1,0 0-1,0 0 0,0 0 1,-1-1-1,1 1 1,2-3-1,30-29-3060,-16 6-4530,3-15-11268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128 375 9129,'0'0'7820,"9"-1"-3811,-2-1-3608,-1 0-1,1 0 1,-1 0-1,0 0 0,0-1 1,0 0-1,0-1 1,-1 1-1,1-1 0,-1 0 1,0 0-1,0-1 0,0 1 1,0-1-1,-1 0 1,0-1-1,0 1 0,3-7 1,-3 7-182,0-1 0,-1-1 0,0 1 1,0 0-1,0-1 0,-1 0 0,0 1 1,0-1-1,0 0 0,-1 0 1,0 0-1,-1 0 0,0-12 0,0 18-201,0-1 0,-1 1 0,1 0 0,-1-1 0,1 1 0,-1 0 0,0 0-1,0-1 1,1 1 0,-1 0 0,0 0 0,0 0 0,0 0 0,0 0 0,0 0 0,0 0 0,-1 1 0,1-1-1,0 0 1,0 1 0,0-1 0,-1 0 0,1 1 0,0 0 0,-1-1 0,1 1 0,-1 0 0,1-1-1,0 1 1,-1 0 0,1 0 0,-1 0 0,1 1 0,0-1 0,-1 0 0,1 0 0,-1 1 0,1-1 0,0 1-1,-3 0 1,-2 1 32,0 0 0,0 0-1,0 1 1,0-1 0,1 1 0,-1 1-1,-8 5 1,5 1-50,1-1 0,0 1 0,1 1 0,-1-1 0,-7 18 0,9-16 0,-1-1 0,1 0 0,-2 0 0,-16 17 0,-6-9 0,28-18 0,0-1 0,0 1 0,1 0 0,-1 0 0,0-1 0,1 1 0,-1 1 0,0-1 0,1 0 0,-1 0 0,1 0 0,0 1 0,-1-1 0,1 1 0,0-1 0,0 1 0,0 0 0,0-1 0,0 1 0,0 0 0,1 0 0,-1-1 0,0 1 0,1 0 0,0 0 0,-1 0 0,1 0 0,0 0 0,0 0 0,0 0 0,0 3 0,0-3 0,0-1 0,0 1 0,0 0 0,0 0 0,0 0 0,0 0 0,1 0 0,-1-1 0,0 1 0,1 0 0,0 0 0,-1 0 0,1-1 0,0 1 0,0 0 0,0-1 0,0 1 0,0-1 0,2 2 0,-1-2 0,0 0 0,0 0 0,1 0 0,-1-1 0,0 1 0,1-1 0,-1 1 0,0-1 0,1 0 0,-1 0 0,1 0 0,-1 0 0,0-1 0,1 1 0,3-2 0,7-1 0,0-1 0,-1-1 0,1 0 0,-1 0 0,-1-1 0,1-1 0,-1 0 0,0-1 0,11-9 0,15-15 0,33-38 0,-46 44 0,-2 0 0,-1-1 0,-1 0 0,-1-2 0,-2-1 0,24-54 0,-33 58 0,-10 13 0,-4 20 0,6-6 0,-37 50 0,2 2 0,3 2 0,2 0 0,-24 63 0,53-115 0,-2 4 0,0 0 0,0 0 0,1 0 0,0 0 0,-2 15 0,4-22 0,0 1 0,0 0 0,0 0 0,0 0 0,1 0 0,-1 0 0,0 0 0,0 0 0,0-1 0,1 1 0,-1 0 0,1 0 0,-1 0 0,0-1 0,1 1 0,0 0 0,-1 0 0,1-1 0,-1 1 0,1 0 0,1 0 0,-1 0 0,1-1 0,0 1 0,-1 0 0,1-1 0,0 0 0,0 1 0,0-1 0,-1 0 0,1 0 0,0 0 0,0 0 0,0 0 0,0 0 0,2-1 0,8-2 0,-1-1 0,0 0 0,0 0 0,0-1 0,0 0 0,-1-1 0,0 0 0,0-1 0,9-8 0,-2 1 0,0-2 0,-1 0 0,26-32 0,-24 15 0,-18 33 0,0 0 0,0-1 0,0 1 0,0 0 0,0 0 0,0 0 0,0-1 0,0 1 0,0 0 0,0 0 0,0 0 0,0-1 0,0 1 0,0 0 0,0 0 0,0 0 0,0-1 0,0 1 0,0 0 0,0 0 0,0 0 0,0-1 0,0 1 0,0 0 0,-1 0 0,1 0 0,0 0 0,0-1 0,0 1 0,0 0 0,0 0 0,-1 0 0,1 0 0,0 0 0,0 0 0,0-1 0,0 1 0,-1 0 0,1 0 0,0 0 0,0 0 0,0 0 0,-1 0 0,1 0 0,0 0 0,0 0 0,0 0 0,-1 0 0,1 0 0,0 0 0,0 0 0,0 0 0,-1 0 0,1 0 0,0 0 0,0 0 0,0 0 0,-1 0 0,1 1 0,0-1 0,0 0 0,0 0 0,0 0 0,-1 0 0,1 0 0,0 1 0,-12 4 0,-38 36 0,38-30 0,0-1 0,0 0 0,-1-1 0,0 0 0,-1-1 0,-21 9 0,45-18 0,-1 0 0,0 1 0,1 0 0,13 2 0,9-1 0,39-2 0,-31-1 0,77 7 0,-74 8 0,-41-12 0,0 0 0,0 0 0,0 0 0,0 0 0,0 0 0,-1 1 0,1-1 0,0 1 0,-1-1 0,1 1 0,-1-1 0,1 1 0,-1 0 0,0 0 0,0 0 0,0 0 0,2 3 0,-4-20 0,0 0 0,2 0 0,0 0 0,0 0 0,2 0 0,7-26 0,-1-1 0,-6 18 0,-2 16 0,0-1 0,0 0 0,1 1 0,1-1 0,3-8 0,-6 15 0,1 0 0,0 0 0,1 0 0,-1 1 0,0-1 0,0 0 0,1 1 0,-1-1 0,1 1 0,-1 0 0,1-1 0,0 1 0,-1 0 0,1 0 0,0 0 0,0 0 0,0 0 0,0 0 0,0 1 0,0-1 0,0 1 0,0-1 0,0 1 0,0 0 0,0 0 0,3 0 0,91 6-1642,11 2-7473,-21-9-9628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14862,'1'3'8142,"0"9"-3730,-1 85-1746,-33 56-1631,27-128-4419,3-11-4143,5-39 235,-1-5-3700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69 110 13325,'0'0'11787,"73"-57"-9513,-39 45-512,0 1-513,3-1-513,-1 3-479,-3 3-193,-5 4-192,-10 2-1090,-4 0-1344,-14 12-1730,-11 3-1954,-15 3-7687</inkml:trace>
  <inkml:trace contextRef="#ctx0" brushRef="#br0" timeOffset="1">0 271 15663,'0'0'11210,"87"-7"-8743,-36-11-674,7 0-607,-2-1-738,-5 3-448,-11 5 0,-13 2-224,-12 9-1570,-48 13-13548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2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15599,'0'0'11210,"66"18"-9544,-29-18-897,4-5-609,-1-4-128,-1 2-737,-3-4-1377,-3-4-1249,-2-3-1281,-5-5-2339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70 232 14253,'0'0'2899,"-7"9"-43,0-2-2473,2-2 170,-1 1 0,1 0-1,0 0 1,0 0 0,1 1 0,0 0 0,0 0 0,0 0 0,1 0 0,0 0-1,1 1 1,-4 15 0,6-23-535,0 1 0,0-1 0,1 1 0,-1-1-1,0 1 1,0-1 0,0 1 0,0-1 0,1 1 0,-1-1 0,0 1 0,0-1-1,1 1 1,-1-1 0,0 1 0,1-1 0,-1 0 0,1 1 0,-1-1 0,0 0-1,1 1 1,-1-1 0,1 0 0,-1 1 0,1-1 0,-1 0 0,1 0 0,-1 0-1,1 1 1,-1-1 0,2 0 0,23 0 557,23-13 280,8-20-571,-45 25-278,1 1 1,0 0 0,0 0 0,0 1-1,1 1 1,20-7 0,-32 12-10,-1 0-1,1 0 1,-1 0 0,1 0 0,-1 0-1,1 0 1,-1 0 0,1 1 0,-1-1-1,1 0 1,-1 0 0,1 0-1,-1 0 1,1 1 0,-1-1 0,1 0-1,-1 1 1,1-1 0,-1 0 0,0 1-1,1-1 1,-1 0 0,0 1-1,1-1 1,-1 1 0,0-1 0,1 0-1,-1 1 1,0-1 0,0 1 0,1-1-1,-1 1 1,0-1 0,0 2-1,3 28 328,-11 28 705,7-53-927,0 0 0,0-1 0,0 1 0,0 0 0,1 0 0,0 0 0,0 0-1,1 6 1,-1-10-85,1 0 1,-1 0-1,1 0 0,-1 0 0,1 0 0,0 0 0,-1 0 0,1 0 0,0 0 0,0-1 0,0 1 0,-1 0 1,1 0-1,0-1 0,0 1 0,0-1 0,0 1 0,0-1 0,0 1 0,0-1 0,1 0 0,-1 1 0,0-1 0,0 0 1,0 0-1,0 0 0,0 0 0,0 0 0,1 0 0,-1 0 0,0 0 0,0 0 0,0-1 0,0 1 0,0 0 1,0-1-1,0 1 0,0-1 0,0 1 0,1-1 0,10-4-17,0-1 0,0 0 0,-1 0 0,0-1 0,0 0 0,19-18 0,-21 17 0,1 0 0,0 1 0,0-1 0,1 2 0,0 0 0,0 0 0,23-8 0,-34 14 0,0 0 1,1 0-1,-1 0 0,0 1 0,0-1 1,1 0-1,-1 0 0,0 0 0,1 0 1,-1 1-1,0-1 0,0 0 0,1 0 1,-1 1-1,0-1 0,0 0 0,0 1 1,1-1-1,-1 0 0,0 0 0,0 1 1,0-1-1,0 0 0,0 1 1,0-1-1,1 0 0,-1 1 0,0-1 1,0 0-1,0 1 0,0-1 0,0 0 1,0 1-1,0-1 0,-1 0 0,1 1 1,0-1-1,0 0 0,0 1 0,0-1 1,0 0-1,0 1 0,-1-1 1,1 0-1,0 1 0,-7 17-60,-21 19-2020,4-20-6330,14-16 370</inkml:trace>
  <inkml:trace contextRef="#ctx0" brushRef="#br0" timeOffset="1">461 1 13645,'0'0'8552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18706,'0'0'4399,"-8"9"-2926,-3 5-1193,2 1-1,0 0 1,0 0-1,1 1 1,1 0 0,1 0-1,-7 26 1,-12 37 457,11-36 144,1 1-1,2 0 1,-10 83 0,21-126-860,-1 1 1,1-1 0,0 0-1,0 0 1,0 0-1,0 0 1,0 1 0,0-1-1,1 0 1,-1 0-1,0 0 1,1 0 0,-1 0-1,0 0 1,1 0 0,-1 0-1,1 0 1,0 0-1,-1 0 1,1 0 0,0 0-1,0 0 1,-1 0-1,1 0 1,0-1 0,0 1-1,0 0 1,0-1 0,0 1-1,0 0 1,0-1-1,0 0 1,0 1 0,0-1-1,0 1 1,1-1-1,-1 0 1,0 0 0,0 0-1,0 0 1,0 0 0,0 0-1,1 0 1,-1 0-1,2-1 1,4 0 78,1-1-1,-1 0 1,0 0 0,1-1 0,-1 0-1,6-4 1,29-19-100,-1-2 0,-1-2 0,-2-2 0,-1-1 0,-1-1 0,-2-3 0,38-53 0,-66 83 0,1-2 0,0 0 0,0 0 0,-1 0 0,0-1 0,-1 0 0,0-1 0,-1 1 0,5-16 0,-9 26-88,0-1 0,0 1 0,0-1-1,0 1 1,0-1 0,0 1 0,0-1 0,0 1 0,0-1-1,0 1 1,0-1 0,0 1 0,-1-1 0,1 1 0,0-1 0,0 1-1,-1-1 1,1 1 0,0 0 0,0-1 0,-1 1 0,1-1-1,-1 1 1,1 0 0,0-1 0,-1 1 0,1 0 0,-1-1-1,1 1 1,-1 0 0,1 0 0,-1 0 0,1-1 0,-1 1 0,1 0-1,-1 0 1,1 0 0,-1 0 0,1 0 0,-1 0 0,1 0-1,-1 0 1,1 0 0,-1 0 0,1 0 0,-1 0 0,1 0 0,-1 1-1,1-1 1,-1 0 0,1 0 0,-1 0 0,1 1 0,-1-1-1,-30 13-9235,-2 6-814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13421,'0'0'5925,"-9"49"-2882,9-30 288,13-4-864,12-5-706,4-4-608,4-3-832,-1-3-289,1 0-449,-2 0-1120,-4-5-2243,-2-6-1761,-5 0-2627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52 11787,'0'0'8680,"-9"-2"-6865,5 1-1504,-1 0-1,0 0 1,0 1-1,0-1 1,0 1 0,0 0-1,0 0 1,0 1-1,0 0 1,0-1-1,0 2 1,0-1-1,0 0 1,1 1-1,-1 0 1,0 0-1,-5 4 1,6-3-113,-1-1-1,1 1 1,0 0 0,0 0 0,1 0 0,-1 1 0,1-1 0,-1 1 0,1 0-1,0 0 1,1 0 0,-1 0 0,1 1 0,-4 6 0,7-10-194,-1 0 1,0 0 0,1-1-1,-1 1 1,0 0 0,1-1-1,-1 1 1,1-1-1,-1 1 1,1-1 0,-1 1-1,1-1 1,0 1 0,-1-1-1,1 1 1,0-1-1,-1 0 1,1 1 0,0-1-1,-1 0 1,1 1 0,0-1-1,0 0 1,-1 0-1,1 0 1,0 0 0,0 0-1,-1 0 1,1 0 0,0 0-1,0 0 1,-1 0-1,1 0 1,0-1 0,1 1-1,31-5 70,-21 0-127,0 0 1,0-1-1,-1-1 0,0 0 1,0 0-1,-1-1 0,0 0 0,12-14 1,44-31 56,-66 53 4,0-1 0,1 1 0,-1 0 1,0 0-1,0 0 0,0 0 0,1 0 0,-1 0 0,0 0 0,0 0 0,1-1 0,-1 1 0,0 0 0,0 0 0,1 0 0,-1 0 0,0 0 0,0 0 0,1 0 0,-1 0 1,0 1-1,0-1 0,0 0 0,1 0 0,-1 0 0,0 0 0,0 0 0,1 0 0,-1 0 0,0 0 0,0 1 0,0-1 0,1 0 0,-1 0 0,0 0 0,0 0 0,0 1 1,0-1-1,1 0 0,-1 0 0,0 0 0,0 1 0,0-1 0,0 0 0,0 0 0,0 1 0,3 19 226,-7 37-36,3-34-139,0-22-53,1-1 1,0 1-1,0 0 0,1-1 0,-1 1 0,0 0 0,0 0 0,0-1 0,0 1 0,1 0 0,-1-1 0,0 1 0,1 0 0,-1-1 0,0 1 0,1 0 0,-1-1 0,1 1 0,-1-1 0,1 1 0,-1-1 0,1 1 0,-1-1 1,1 1-1,0-1 0,-1 1 0,1-1 0,0 0 0,-1 0 0,1 1 0,0-1 0,-1 0 0,2 0 0,33-3 436,29-25 197,-35 12-647,-15 7-9,0 1-1,1 0 1,0 1-1,0 1 1,1 0-1,0 1 1,0 1-1,18-3 1,-34 7 13,1 0 1,-1 0 0,0 0 0,0 0 0,1 1 0,-1-1 0,0 0-1,1 0 1,-1 0 0,0 0 0,0 0 0,1 1 0,-1-1 0,0 0-1,0 0 1,0 0 0,1 1 0,-1-1 0,0 0 0,0 0 0,0 1-1,0-1 1,1 0 0,-1 0 0,0 1 0,0-1 0,0 0 0,0 1-1,0-1 1,0 0 0,0 0 0,0 1 0,0-1 0,0 0 0,0 1 0,0-1-1,0 0 1,0 0 0,0 1 0,0-1 0,0 0 0,0 1 0,-1-1-1,1 0 1,0 0 0,0 1 0,0-1 0,0 0 0,0 0 0,-1 1-1,-7 14 116,-21 20 16,24-29-118,-1-1 1,2 1 0,-1-1 0,1 1 0,-1 1-1,2-1 1,-7 13 0,10-19-11,0 1 0,0-1 0,0 0 0,0 1 0,0-1 0,0 0 0,0 0 0,0 1 0,0-1 0,0 0 0,0 1 0,0-1 0,0 0 0,0 0 0,0 1 0,0-1 0,0 0 0,0 0 0,0 1 0,0-1 0,0 0 0,1 0 0,-1 1 0,0-1 0,0 0 0,0 0 0,0 1 0,1-1 0,-1 0 0,0 0 0,0 0 0,1 1 0,-1-1 0,0 0 0,0 0 0,1 0 0,-1 0 0,0 0 0,0 0 0,1 0 0,-1 1 0,0-1 0,0 0 0,1 0 0,-1 0 0,0 0 0,1 0 0,-1 0 0,0 0 0,1-1 0,10 0 0,11-7 0,-1 0 0,0-2 0,0 0 0,-1-1 0,0-1 0,24-20 0,20-10 0,-48 32 0,-18 19 0,-8 8 0,-4-1 0,6-8 0,1 1 0,0 0 0,0 0 0,1 0 0,0 1 0,0 0 0,1 0 0,1 1 0,-7 19 0,12-30-60,-1 1-1,1 0 1,-1-1 0,1 1-1,-1-1 1,0 0 0,1 1-1,0-1 1,-1 1 0,1-1-1,-1 0 1,1 1 0,0-1-1,-1 0 1,1 0 0,-1 0-1,1 1 1,0-1 0,-1 0-1,1 0 1,0 0 0,-1 0-1,1 0 1,0 0 0,-1 0-1,1 0 1,0 0 0,-1-1-1,1 1 1,0 0 0,-1 0-1,1-1 1,-1 1 0,1 0-1,0-1 1,-1 1-1,1-1 1,28-9-4587,36-33-6425,-30 15 3748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0:5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0 536 6502,'0'0'5846,"12"-6"-3711,8-4-1838,0 2 1,1 0-1,0 2 1,0 0-1,1 1 1,34-2-1,401 10 595,-160 5-855,-14-8 911,2291-33 1419,1456-190 1082,-3183 170-3642,-816 51 207,1605-128 2086,-1597 126-1952,12-2 453,61-14 1,-93 12 197,-28 2 100,-32 1-403,-2 6-1084,-55 9 0,4 6-3371,61-11 1471,-38 6-5584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9129,'0'0'15513,"-9"10"-13164,2-4-2020,-38 48 1646,42-50-1752,1 0 1,-1 0-1,1 0 0,-1 1 0,1-1 1,1 1-1,-1-1 0,1 1 1,-1-1-1,1 1 0,1 0 0,-1 0 1,1-1-1,0 7 0,0-10-218,1-1 0,-1 1 1,1 0-1,-1-1 0,1 1 0,-1-1 0,1 1 0,0-1 0,-1 1 0,1-1 1,0 1-1,-1-1 0,1 0 0,0 1 0,0-1 0,-1 0 0,1 0 0,0 0 0,0 0 1,-1 1-1,1-1 0,0 0 0,0 0 0,0 0 0,-1 0 0,1-1 0,0 1 0,0 0 1,0 0-1,26-5-36,-6-4 31,-1-2 0,0 0 0,0-1 0,-1 0 0,-1-2 0,29-27 0,-4 5 0,-43 36 0,0 0 0,0 0 0,0 0 0,0 0 0,0 1 0,0-1 0,0 0 0,0 0 0,0 0 0,0 0 0,0 1 0,0-1 0,0 0 0,0 0 0,0 0 0,0 0 0,1 1 0,-1-1 0,0 0 0,0 0 0,0 0 0,0 0 0,0 0 0,0 1 0,0-1 0,1 0 0,-1 0 0,0 0 0,0 0 0,0 0 0,0 0 0,0 0 0,1 0 0,-1 0 0,0 0 0,0 1 0,0-1 0,0 0 0,1 0 0,-1 0 0,0 0 0,0 0 0,0 0 0,0 0 0,1 0 0,-1 0 0,0 0 0,0 0 0,0-1 0,0 1 0,1 0 0,-8 16 0,-35 45 0,32-49 0,1 1 0,0 0 0,1 0 0,0 1 0,1 0 0,-7 20 0,14-34 0,0 1 0,-1-1 0,1 0 0,0 1 0,0-1 0,0 0 0,0 1 0,0-1 0,0 0 0,0 1 0,0-1 0,0 1 0,0-1 0,0 0 0,0 1 0,0-1 0,0 0 0,0 1 0,1-1 0,-1 0 0,0 1 0,0-1 0,0 0 0,1 1 0,-1-1 0,0 0 0,0 1 0,1-1 0,-1 0 0,0 0 0,0 0 0,1 1 0,-1-1 0,0 0 0,1 1 0,17-1 0,17-11 0,1-9 0,0-1 0,64-51 0,-52 36 0,-66 71 0,-19 7 0,26-30 0,0 1 0,1-1 0,1 2 0,-15 24 0,24-38 0,0 0 0,0 0 0,0 1 0,0-1 0,0 0 0,0 0 0,0 1 0,-1-1 0,1 0 0,0 0 0,0 0 0,0 1 0,0-1 0,0 0 0,0 0 0,0 1 0,0-1 0,0 0 0,1 0 0,-1 1 0,0-1 0,0 0 0,0 0 0,0 1 0,0-1 0,0 0 0,0 0 0,1 0 0,-1 1 0,0-1 0,0 0 0,0 0 0,0 0 0,1 1 0,-1-1 0,0 0 0,0 0 0,0 0 0,1 0 0,-1 0 0,0 0 0,0 0 0,1 1 0,-1-1 0,0 0 0,0 0 0,1 0 0,-1 0 0,0 0 0,0 0 0,1 0 0,-1 0 0,0 0 0,0 0 0,1-1 0,11 0 0,-12 1 0,19-8 0,0-1 0,0 0 0,-2-2 0,32-22 0,5-3 0,-48 32 0,10-6 0,1 1 0,26-12 0,-43 21 0,0 0 0,1 0 0,-1 0 0,0 0 0,0 0 0,1 0 0,-1 0 0,0 0 0,0 0 0,0 1 0,1-1 0,-1 0 0,0 0 0,0 0 0,1 0 0,-1 0 0,0 0 0,0 0 0,0 1 0,1-1 0,-1 0 0,0 0 0,0 0 0,0 0 0,1 1 0,-1-1 0,0 0 0,0 0 0,0 0 0,0 1 0,0-1 0,0 0 0,0 0 0,1 1 0,-1-1 0,0 0 0,0 0 0,0 1 0,0-1 0,0 0 0,0 0 0,0 1 0,0-1 0,0 0 0,0 0 0,0 0 0,-1 1 0,1-1 0,0 0 0,0 0 0,0 1 0,0-1 0,0 0 0,0 0 0,0 0 0,-1 1 0,1-1 0,0 0 0,0 0 0,0 0 0,0 1 0,-1-1 0,1 0 0,0 0 0,0 0 0,-1 0 0,1 0 0,0 1 0,-35 39-721,26-31 24,1 0-1,0 0 1,1 1 0,-10 15 0,16-21-4684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82 20499,'0'0'12140,"6"-9"-12033,17-26-86,-23 34-21,1 0 0,-1 0 0,1 0 0,-1 0 0,1 0 0,-1 0 0,0 1 0,0-1 0,1 0 0,-1 0 0,0 0 0,0 0 0,0 0 0,0 0 0,0 0 0,0 0 0,0 0 0,0 0 0,0 0 0,-1 0 0,1 0 0,0 0 0,-1 0 0,1 0 0,0 0 0,-1 0 0,1 0 0,-1 1 0,0-1 0,1 0 0,-1 0 0,0 1 0,1-1 0,-1 0 0,0 1 0,0-1 0,1 1 0,-1-1 0,0 1 0,0-1 0,0 1 0,0-1 0,0 1 0,0 0 0,0 0 0,0-1 0,0 1 0,0 0 0,0 0 0,-1 0 0,-1 0 0,0-1 0,0 1 0,-1 0 0,1 0 0,0 0 0,0 1 0,0-1 0,0 1 0,0-1 0,0 1 0,0 0 0,0 0 0,1 1 0,-5 1 0,2 2 0,1 0 0,1 0 0,-1 0 0,1 0 0,0 1 0,0 0 0,1-1 0,-1 1 0,1 0 0,0 0 0,1 0 0,0 0 0,0 0 0,0 1 0,0 11 0,1-17 0,1 0 0,-1 0 0,0 0 0,0-1 0,0 1 0,0 0 0,1 0 0,-1 0 0,0 0 0,1-1 0,-1 1 0,1 0 0,-1 0 0,1-1 0,-1 1 0,1 0 0,0-1 0,-1 1 0,1 0 0,0-1 0,-1 1 0,1-1 0,0 1 0,0-1 0,1 1 0,29 5 0,32-11 0,-40 0 0,0-2 0,0-1 0,0 0 0,29-17 0,9-4 0,-70 35 0,1 1 0,-1 0 0,1 1 0,0 0 0,1 0 0,0 0 0,0 1 0,1 0 0,0 0 0,-6 15 0,11-23 0,0 0 0,1 0 0,-1 0 0,1 0 0,-1 0 0,1 0 0,0 0 0,-1 0 0,1 1 0,0-1 0,0 0 0,0 0 0,0 0 0,0 0 0,0 1 0,0-1 0,0 0 0,1 0 0,-1 0 0,0 0 0,1 0 0,-1 1 0,0-1 0,1 0 0,0 0 0,0 1 0,1-1 0,-1 0 0,1 0 0,-1 0 0,1 0 0,0-1 0,-1 1 0,1 0 0,0-1 0,0 1 0,-1-1 0,1 0 0,0 0 0,0 1 0,0-1 0,2-1 0,8 0 0,0 0 0,0-1 0,0 0 0,13-5 0,107-44 0,-40 14 0,-92 37 0,0 0 0,0 1 0,0-1 0,0 0 0,0 0 0,0 0 0,-1 0 0,1 0 0,0 0 0,0 1 0,0-1 0,0 0 0,0 0 0,0 0 0,0 0 0,0 1 0,0-1 0,0 0 0,0 0 0,0 0 0,0 0 0,0 1 0,0-1 0,0 0 0,0 0 0,0 0 0,0 0 0,0 1 0,0-1 0,0 0 0,0 0 0,1 0 0,-1 0 0,0 0 0,0 0 0,0 1 0,0-1 0,0 0 0,0 0 0,0 0 0,1 0 0,-1 0 0,0 0 0,0 0 0,0 0 0,0 1 0,0-1 0,1 0 0,-1 0 0,0 0 0,0 0 0,0 0 0,0 0 0,1 0 0,-11 12 0,3-6 0,1 0 0,-1 1 0,2 0 0,-1 0 0,1 0 0,0 1 0,0 0 0,1 0 0,0 0 0,1 0 0,0 1 0,0 0 0,0-1 0,-1 15 0,4-22-44,0-1-1,0 0 1,0 1 0,0-1-1,0 1 1,0-1-1,0 0 1,0 1 0,0-1-1,0 0 1,0 1 0,0-1-1,1 0 1,-1 1 0,0-1-1,0 0 1,0 1-1,0-1 1,1 0 0,-1 1-1,0-1 1,0 0 0,1 0-1,-1 1 1,0-1-1,1 0 1,-1 0 0,0 0-1,0 1 1,1-1 0,-1 0-1,0 0 1,1 0 0,-1 0-1,1 0 1,-1 0-1,0 0 1,1 0 0,-1 0-1,12-2-7560,4-9-12899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7431,'0'0'20051,"51"71"-18770,-42-37-448,0-2-224,3 2-129,5-6-224,4-5-96,4-8-96,3-5-96,4-8-1185,0-2-2146,-3-14-3812,-2-12-7687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1 19250,'0'0'3812,"-78"69"-994,38-25-159,-2 3-1154,2 7-127,-1 4-706,2 1-544,3 2-128,3-2-1249,6-4-2050,3-10-3011,9-10-7815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89 1922,'11'-7'5840,"-7"5"-5001,0 0-1,-1 0 1,0 0 0,1 0 0,-1 0 0,0-1 0,0 1 0,0-1-1,0 0 1,-1 0 0,1 0 0,-1 0 0,0 0 0,0-1 0,0 1 0,0-1-1,0 1 1,-1-1 0,0 0 0,0 0 0,1-5 0,-2 8-711,-1 1 0,1-1 0,-1 0 0,0 0 0,1 0 0,-1 1 0,0-1 0,0 0 0,1 1 0,-1-1 0,0 1 0,0-1 0,0 1 0,0-1 0,0 1 0,0 0 0,0-1 0,0 1 0,0 0 0,0 0 0,0 0 0,0 0 0,0-1 0,0 2 0,0-1 1,0 0-1,0 0 0,-1 0 0,-35 3 115,19 1-214,0 1 0,1 1 1,0 0-1,0 2 0,0 0 1,1 0-1,0 2 0,0 0 1,-24 22-1,40-32-30,-1 0-1,1 0 1,0 1 0,0-1-1,-1 0 1,1 0 0,0 1-1,0-1 1,0 0 0,-1 1-1,1-1 1,0 0-1,0 1 1,0-1 0,0 1-1,0-1 1,0 0 0,0 1-1,0-1 1,0 0 0,0 1-1,0-1 1,0 0-1,0 1 1,0-1 0,0 1-1,0-1 1,0 0 0,0 1-1,1-1 1,-1 0 0,0 1-1,0-1 1,0 0-1,1 0 1,-1 1 0,0-1-1,0 0 1,1 1 0,-1-1-1,0 0 1,0 0 0,1 0-1,-1 1 1,0-1-1,1 0 1,-1 0 0,0 0-1,1 0 1,-1 0 0,0 0-1,1 1 1,-1-1 0,1 0-1,-1 0 1,0 0-1,1 0 1,-1 0 0,0 0-1,1-1 1,-1 1 0,0 0-1,1 0 1,0 0-1,38 3-13,-26-2 12,2 1-23,76 12-101,-86-13 120,0 1-1,0-1 1,0 1 0,-1 0 0,1 0 0,0 0-1,-1 1 1,1-1 0,-1 1 0,0 0 0,0 1-1,0-1 1,0 1 0,4 6 0,-7-8 41,0-1 0,0 1 1,0 0-1,0 0 0,-1 0 1,1 0-1,-1 0 0,0 0 1,1 0-1,-1 0 0,0 0 1,0 0-1,0 0 0,0 0 1,-1-1-1,1 1 0,0 0 1,-1 0-1,0 0 0,1 0 1,-1 0-1,0 0 0,0-1 1,0 1-1,0 0 0,0-1 1,0 1-1,-1 0 0,1-1 1,0 0-1,-1 1 0,1-1 1,-1 0-1,-3 2 0,-5 5 327,-1-1-1,-1-1 0,-23 11 1,29-14-335,-9 3-26,0 0 0,0 0 0,0-1 0,-1-1 0,1-1 0,-1 0 0,0-1 0,-31-1 0,46-1 4,-1 0 0,1 0 0,0 0 0,0 0-1,0-1 1,0 1 0,-1 0 0,1-1 0,0 1 0,0-1 0,0 1 0,0-1 0,0 0 0,0 1-1,0-1 1,0 0 0,0 0 0,0 0 0,1 1 0,-1-1 0,0 0 0,0 0 0,1 0-1,-1 0 1,1-1 0,-1 1 0,1 0 0,-1 0 0,1 0 0,0 0 0,-1 0 0,1-1 0,0 1-1,0 0 1,0-2 0,0 1-34,0 0-1,0 0 1,1 1-1,-1-1 1,1 0-1,-1 0 1,1 0-1,0 0 1,-1 1 0,1-1-1,0 0 1,0 1-1,0-1 1,0 1-1,1-1 1,-1 1-1,0-1 1,1 1-1,-1 0 1,1 0-1,-1 0 1,3-1-1,3-2-1545,0 1-1,0 1 1,1-1-1,-1 2 0,14-3 1,10 2-7494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 14318,'0'0'9288,"-2"12"-8380,-4 20 1529,-3 63 0,9-95-2389,1 0 1,-1 1 0,0-1-1,0 0 1,1 1-1,-1-1 1,0 0 0,1 0-1,-1 1 1,0-1 0,1 0-1,-1 0 1,0 0-1,1 1 1,-1-1 0,1 0-1,-1 0 1,0 0-1,1 0 1,-1 0 0,1 0-1,-1 0 1,0 0-1,1 0 1,-1 0 0,1 0-1,-1 0 1,0 0-1,1 0 1,-1 0 0,1 0-1,-1-1 1,0 1 0,1 0-1,-1 0 1,0 0-1,1-1 1,18-6 757,25-21-437,-36 21-339,1 1 0,0 0-1,0 0 1,0 1 0,1 0 0,-1 1-1,1 0 1,0 1 0,0 0 0,1 0-1,18-1 1,-27 4-30,-1 0 0,1 1 0,0-1 0,0 1 0,-1-1 0,1 1 0,0 0 0,-1-1 0,1 1 0,-1 0 0,1 0 0,-1 0 0,1 1 0,-1-1 0,0 0 0,1 0 0,-1 1 0,0-1 0,0 1 0,0-1 0,0 1 0,0-1 0,0 1 0,-1 0 0,1-1 0,-1 1 0,1 0 0,-1 0 0,1-1 0,-1 1 0,0 0 0,0 2 0,2 11 0,-1 0 0,-2 31 0,0-25 0,1-20 0,0-1 0,0 1 0,0-1 0,0 1 0,0-1 0,0 1 0,0-1 0,0 1 0,0-1 0,0 1 0,0-1 0,0 0 0,0 1 0,1-1 0,-1 1 0,0-1 0,0 1 0,0-1 0,1 0 0,-1 1 0,0-1 0,0 1 0,1-1 0,-1 0 0,0 1 0,1-1 0,-1 0 0,0 0 0,1 1 0,-1-1 0,1 0 0,-1 0 0,0 1 0,1-1 0,-1 0 0,1 0 0,-1 0 0,1 0 0,-1 0 0,1 0 0,22-10 0,19-27 0,-14 7 0,-1 0 0,1 2 0,42-34 0,-69 61 0,1 0 0,-1-1 0,1 1 0,0 0 0,-1 0 0,1 0 0,0 0 0,0 0 0,0 1 0,0-1 0,0 0 0,0 1 0,0-1 0,0 1 0,0 0 0,0 0 0,0 0 0,2 0 0,-3 1 0,0-1 0,0 1 0,0 0 0,0 0 0,0 0 0,0 0 0,0 0 0,0 0 0,-1 0 0,1 0 0,0 0 0,-1 1 0,1-1 0,-1 0 0,1 0 0,-1 1 0,0-1 0,1 0 0,-1 0 0,0 1 0,0-1 0,0 0 0,0 1 0,0-1 0,0 0 0,-1 2 0,1 7 0,0 0 0,0 0 0,-2 1 0,1-1 0,-1 0 0,0 0 0,-1-1 0,-1 1 0,1 0 0,-8 12 0,9-50-443,10-5-3799,-2 9-1504,2-11-5059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18674,'0'0'13613,"20"54"-13806,6-49-2049,3-3-3235,3-2-3844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17489,'0'0'4094,"-5"11"-832,-36 73-661,-56 135 2720,96-215-5321,0 0 0,-1 0 0,1 1 0,1-1 0,-1 0 0,1 0 0,-1 0 0,1 6 0,1-9 0,-1 0 0,0 0 0,0-1 0,1 1 0,-1 0 0,1 0 0,-1-1 0,0 1 0,1 0 0,0-1 0,-1 1 0,1 0 0,-1-1 0,1 1 0,0-1 0,-1 1 0,1-1 0,0 1 0,-1-1 0,1 1 0,0-1 0,0 0 0,0 1 0,-1-1 0,1 0 0,0 0 0,0 0 0,0 0 0,0 0 0,-1 0 0,1 0 0,0 0 0,0 0 0,0 0 0,0 0 0,0 0 0,-1 0 0,1-1 0,0 1 0,0 0 0,0-1 0,0 0 0,11-3 0,-1-1 0,0 0 0,0 0 0,0-1 0,-1-1 0,16-12 0,55-52 0,-80 69 0,10-7 0,-1-1 0,0-1 0,0 0 0,-1 0 0,-1 0 0,8-14 0,-59 72-101,31-32-229,-50 70-635,58-78 946,-1 1 0,2-1 0,-1 0 0,1 1 0,0 0 0,0 0 0,1 0 0,0 0 0,-1 16 1,3-23-9,0 0 1,0 0-1,0 0 1,0 1-1,0-1 1,1 0-1,-1 0 1,0 0-1,1 0 1,-1 0-1,1 0 1,-1 0-1,1 0 1,0 0-1,-1 0 1,1 0 0,0 0-1,0 0 1,-1-1-1,1 1 1,0 0-1,0 0 1,0-1-1,0 1 1,0-1-1,1 1 1,2 1-304,-1-1 1,1 0-1,0-1 0,-1 1 1,1 0-1,0-1 1,-1 0-1,7 0 0,-2-1-512,-1 0-1,0 0 1,0 0-1,1-1 1,-1 0-1,0 0 1,0-1-1,10-5 1,8-14-3525,0-5-2087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11659,'0'0'14515,"-7"11"-13746,-10 22-32,1 1-1,2 1 1,1 0 0,-13 59-1,18-60-581,2 0 0,-4 67 0,21-160-9369,-11 46 8933,0 0 0,-2 1-1,1-1 1,-2 1 0,1-1 0,-2 1 0,-7-19 0,-23-41 6094,22 48-2069,14 23-3496,1 0 1,-1 0 0,1 0-1,-1 0 1,1 1-1,0-1 1,0 1-1,-1-1 1,1 1-1,0 0 1,0 0-1,-1 0 1,6 1 0,-3 0-147,47 0-1497,-22 0-2339,-1-1-1,32-4 0,-13-8-9931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 9961,'0'0'18861,"-3"10"-17841,-4 19-440,2-1 1,0 1 0,2 1 0,1 51 0,2-80-581,0 1 1,0-1 0,0 1 0,0-1 0,0 1 0,0-1-1,1 1 1,-1-1 0,0 0 0,1 1 0,-1-1-1,1 1 1,0-1 0,-1 0 0,1 1 0,0-1 0,0 0-1,0 0 1,0 0 0,0 1 0,0-1 0,0 0 0,0-1-1,0 1 1,3 2 0,-2-3-1,1 1 1,-1-1-1,1 0 0,-1 0 1,0 1-1,1-2 0,-1 1 1,1 0-1,-1 0 1,0-1-1,1 1 0,-1-1 1,0 0-1,4-1 0,4-3-1,0 0 1,0-1-1,0 0 0,-1 0 0,15-14 0,-6 1 1,-1-1 0,19-28 0,-2 1 0,-34 47 0,0 0 0,0 0 0,0 0 0,0-1 0,0 1 0,0 0 0,0 0 0,0-1 0,0 1 0,1 0 0,-1 0 0,0 0 0,0 0 0,0-1 0,0 1 0,0 0 0,1 0 0,-1 0 0,0 0 0,0 0 0,0-1 0,1 1 0,-1 0 0,0 0 0,0 0 0,0 0 0,1 0 0,-1 0 0,0 0 0,0 0 0,1 0 0,-1 0 0,0 0 0,0 0 0,0 0 0,1 0 0,-1 0 0,0 0 0,0 0 0,1 0 0,-1 0 0,0 0 0,0 0 0,0 0 0,1 1 0,-1-1 0,0 0 0,0 0 0,0 0 0,0 0 0,1 0 0,-1 1 0,0-1 0,0 0 0,0 0 0,0 0 0,0 1 0,1-1 0,2 22 0,-5 25 0,-2-26 0,2-13 0,1-1 0,-1 0 0,2 1 0,-1-1 0,1 1 0,0-1 0,0 1 0,3 9 0,-3-16 0,1 0 0,0 0 0,-1-1 0,1 1 0,0 0 0,-1-1 0,1 1 0,0-1 0,0 1 0,-1-1 0,1 1 0,0-1 0,0 1 0,0-1 0,0 0 0,0 1 0,0-1 0,0 0 0,0 0 0,0 0 0,-1 0 0,1 0 0,0 0 0,0 0 0,0 0 0,0 0 0,0 0 0,0 0 0,0-1 0,0 1 0,0 0 0,0-1 0,0 1 0,-1-1 0,1 1 0,0-1 0,0 1 0,0-1 0,-1 0 0,2 0 0,32-24 0,-16 7 0,0-2 0,-1-1 0,-1 0 0,-1-1 0,-1 0 0,14-31 0,-39 78 0,1 1 0,1-1 0,0 1 0,3 1 0,0 0 0,-2 28 0,8-54 0,-1-1 0,1 1 0,0-1 0,0 1 0,0-1 0,0 1 0,0-1 0,1 1 0,-1-1 0,0 0 0,0 1 0,0-1 0,0 1 0,0-1 0,1 1 0,-1-1 0,0 1 0,0-1 0,1 0 0,-1 1 0,0-1 0,1 0 0,-1 1 0,0-1 0,1 0 0,-1 1 0,0-1 0,1 0 0,-1 0 0,1 1 0,-1-1 0,1 0 0,0 0 0,18-3 0,17-19 0,0-13 0,39-49 0,17-16 0,-92 99 0,0 1 0,0 0 0,0-1 0,0 1 0,1 0 0,-1 0 0,0-1 0,0 1 0,0 0 0,0 0 0,1 0 0,-1-1 0,0 1 0,0 0 0,0 0 0,1 0 0,-1 0 0,0-1 0,0 1 0,1 0 0,-1 0 0,0 0 0,1 0 0,-1 0 0,0 0 0,0 0 0,1 0 0,-1 0 0,0 0 0,0 0 0,1 0 0,-1 0 0,0 0 0,1 0 0,-1 0 0,0 0 0,0 0 0,1 0 0,-1 0 0,0 0 0,0 1 0,1-1 0,-1 0 0,0 0 0,0 0 0,1 0 0,-1 1 0,0-1 0,0 0 0,0 0 0,0 0 0,1 1 0,-1-1 0,0 0 0,0 0 0,0 1 0,0-1 0,0 0 0,0 0 0,1 1 0,-1 29 0,-13 34 0,8-41 0,1 0 0,1 0 0,0 42 0,2-65-5,1 1 0,0 0 1,0-1-1,0 1 0,0 0 0,1 0 0,-1-1 1,0 1-1,0 0 0,0-1 0,0 1 0,1 0 1,-1-1-1,0 1 0,1 0 0,-1-1 1,0 1-1,1-1 0,-1 1 0,1-1 0,-1 1 1,1-1-1,-1 1 0,1-1 0,-1 1 0,1-1 1,0 1-1,-1-1 0,1 0 0,0 0 0,-1 1 1,2-1-1,27-4-910,-22 1-48,0-1 0,0 1-1,-1-1 1,1 0 0,-1-1 0,6-5 0,16-21-14156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0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0 291 8392,'0'0'2808,"12"-6"-1644,30-15 530,2 3 0,76-23 0,95 0 1922,114 4-2375,-153 18-1085,484-17 2032,4 46-612,-88 0-776,278-47 27,-598 21-763,871-16 564,-722 26-594,590 27 596,13-5-100,-218-9 403,-540 1 1064,-250-8-1996,0 0 0,0 0 1,0 0-1,1 0 1,-1 0-1,0-1 1,0 1-1,0 0 1,0 0-1,0 0 1,1 0-1,-1-1 1,0 1-1,0 0 0,0 0 1,0 0-1,0-1 1,0 1-1,0 0 1,0 0-1,0-1 1,0 1-1,0 0 1,0 0-1,0 0 1,0-1-1,0 1 0,0 0 1,0 0-1,0 0 1,0-1-1,0 1 1,0 0-1,0 0 1,-1 0-1,1-1 1,0 1-1,0 0 0,0 0 1,0 0-1,0 0 1,-1-1-1,1 1 1,0 0-1,0 0 1,0 0-1,0 0 1,-1 0-1,1 0 1,0 0-1,0 0 0,0-1 1,-1 1-1,-7-9 22,-7 1-1772,-8-6-5994,22 5-1599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17745,'0'0'6384,"1"8"-4227,-2 57-611,-9 67 1,3-79-700,4 1 0,1 0 0,6 54 0,1-167-1424,-7 46 151,-1 1 0,0-1-1,-1 1 1,-1 0-1,1 0 1,-2 0-1,0 1 1,-9-13-1,9 14 516,-1 0 0,0 0 0,-1 1 0,0 1 0,-12-10 0,48 18 2094,3 3-1686,101 4 1011,-121-8-1864,1 1 0,-1-1 0,1-1-1,-1 0 1,0-1 0,0 0 0,0-1-1,21-9 1,-22 3-3525,-9 1-2231,-3-2-3770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20115,'0'0'9385,"59"-14"-14350,-46 10-7110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212 178 5285,'0'0'1329,"9"-13"3860,-3 6-4205,34-50 2670,-37 52-2995,0 1 0,-1-1 1,0 0-1,0 0 1,0 1-1,-1-1 0,1-1 1,-1 1-1,-1 0 1,1 0-1,-1 0 0,1 0 1,-2-8-1,0 12-470,0-1-1,1 1 1,-1-1-1,0 1 1,0-1 0,0 1-1,0 0 1,-1-1-1,1 1 1,0 0-1,0 0 1,-1 0-1,1 0 1,-1 0-1,1 1 1,-1-1 0,1 0-1,-1 1 1,0-1-1,1 1 1,-1-1-1,1 1 1,-1 0-1,0-1 1,0 1-1,1 0 1,-1 0 0,0 0-1,-2 1 1,-53 7 982,39-2-1144,0 1-1,1 1 1,0 0 0,1 1 0,0 1-1,0 0 1,1 1 0,1 1-1,-14 14 1,19-10-27,18-8 0,29-6 0,-27-3 0,7 1-31,0 0 1,0 2-1,0 0 0,0 1 1,0 1-1,-1 0 0,21 9 0,-33-11 24,0 0 0,-1 0-1,1 1 1,0 0 0,-1-1-1,0 2 1,1-1 0,-1 1-1,-1-1 1,1 1-1,0 0 1,-1 0 0,0 1-1,0-1 1,0 1 0,0-1-1,-1 1 1,0 0 0,0 0-1,0 0 1,-1 0-1,0 0 1,1 1 0,-2-1-1,1 0 1,-1 1 0,0-1-1,0 9 1,-1-10 18,-1 1 0,1-1 0,0 1 1,-1-1-1,0 0 0,0 1 0,0-1 0,-1 0 0,0-1 1,1 1-1,-1 0 0,0-1 0,-1 1 0,1-1 0,-1 0 0,1 0 1,-1-1-1,0 1 0,0-1 0,0 1 0,-8 2 0,-7 3 43,0-1-1,0 0 1,-33 6-1,42-11-43,-1 0 1,1 0-1,0-1 1,0-1-1,-14 0 1,23 0-18,-1 0 1,1 0-1,0-1 1,-1 1-1,1 0 1,-1-1-1,1 1 0,0-1 1,-1 1-1,1-1 1,0 0-1,0 1 1,-1-1-1,1 0 1,0 0-1,0 0 1,0 0-1,0 0 1,0 0-1,0 0 1,0 0-1,0 0 0,1 0 1,-1-1-1,0 1 1,1 0-1,-1-1 1,1 1-1,-1 0 1,1-1-1,0 1 1,-1-1-1,1 1 1,0 0-1,0-1 1,0 1-1,0-1 0,0 1 1,1-1-1,-1 1 1,0 0-1,1-1 1,-1 1-1,0-1 1,1 1-1,0 0 1,1-3-1,3-8-944,2 1-1,0-1 0,0 1 1,1 0-1,0 0 1,1 1-1,16-15 0,-1-1-2603,24-26-4564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18097,'0'0'7554,"-3"12"-4986,-50 155-673,-3 0-75,50-144-1681,1 1 0,1-1 0,1 1-1,1-1 1,1 30 0,1-52-139,0-1 0,0 0 0,0 1 0,0-1 0,0 1 0,0-1 0,0 1 0,0-1 0,0 1 0,0-1 0,0 1 0,1-1 0,-1 1 0,0-1 0,0 0 0,0 1 0,1-1 0,-1 1 0,0-1 0,0 0 0,1 1 0,-1-1 0,0 0 0,1 1 0,-1-1 0,0 0 0,1 1 0,-1-1 0,0 0 0,1 0 0,-1 0 0,1 1 0,-1-1 0,1 0 0,-1 0 0,1 0 0,-1 0 0,0 0 0,1 0 0,-1 0 0,1 0 0,-1 0 0,1 0 0,-1 0 0,1 0 0,-1 0 0,1 0 0,-1 0 0,0 0 0,1 0 0,-1-1 0,1 1 0,-1 0 0,1 0 0,-1-1 0,0 1 0,1 0 0,-1-1 0,0 1 0,1 0 0,-1-1 0,0 1 0,0 0 0,1-1 0,-1 0 0,23-25 0,-14 4 0,-2-1 0,0 1 0,-2-1 0,0 0 0,-2 0 0,0-1 0,-1 1 0,-2-1 0,-2-25 0,-2 39 0,-5 19 0,-4 20 0,9-15 0,1-1 0,1 1 0,0 0 0,1 0 0,0 18 0,1-29 0,0-1 0,0 1 0,0 0 0,0 0 0,0 0 0,1-1 0,0 1 0,-1 0 0,1-1 0,0 1 0,0 0 0,1-1 0,-1 1 0,0-1 0,1 0 0,-1 1 0,1-1 0,0 0 0,0 0 0,0 0 0,0 0 0,0 0 0,0-1 0,1 1 0,-1-1 0,1 1 0,-1-1 0,1 0 0,-1 0 0,1 0 0,0 0 0,-1 0 0,5 0 0,1-1 0,0 0 0,0 0 0,0-1 0,0 0 0,0 0 0,-1-1 0,1 0 0,0 0 0,-1-1 0,1 0 0,-1 0 0,0-1 0,0 0 0,0 0 0,0-1 0,-1 0 0,9-8 0,-1 0 0,-1-2 0,0 0 0,-1 0 0,-1-1 0,0 0 0,9-21 0,-27 50 0,-7 14 0,-16 44 0,26-62 0,2 0 0,-1 0 0,1 1 0,0 0 0,1-1 0,0 1 0,1-1 0,0 1 0,0 0 0,3 9 0,-3-18 0,0 1 0,1-1 0,-1 0 0,1 0 0,-1 1 0,1-1 0,0 0 0,-1 0 0,1 0 0,0 0 0,0 0 0,0 0 0,0 0 0,0 0 0,0 0 0,0-1 0,0 1 0,0 0 0,0 0 0,0-1 0,1 1 0,-1-1 0,0 1 0,0-1 0,1 0 0,-1 1 0,0-1 0,1 0 0,-1 0 0,0 0 0,1 0 0,-1 0 0,0 0 0,1 0 0,-1-1 0,0 1 0,3-1 0,2-1 0,0 1 0,0-1 0,1-1 0,-1 1 0,-1-1 0,11-6 0,19-17 0,-2-1 0,0-2 0,-2-1 0,-1-2 0,30-41 0,-46 52 0,-19 29 0,-14 24 0,0 1 0,2 2 0,2-1 0,1 2 0,-9 37 0,24-59-121,6-14-320,11-19-1874,-9 4-586,0-1 1,-2 0-1,0-1 1,0 1-1,4-24 0,2-15-8176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14958,'0'0'7591,"-28"59"-7527,28-32-64,0-1-1217,0-4-2210,6-3-3460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16 13421,'0'0'12454,"-9"3"-10826,3-1-1493,1-1-1,-1 2 1,1-1-1,0 1 1,0-1 0,0 2-1,0-1 1,0 0-1,1 1 1,-1 0-1,1 0 1,0 0-1,0 1 1,1-1-1,-1 1 1,1 0-1,0 0 1,1 0-1,-1 0 1,1 1-1,0-1 1,0 1-1,0-1 1,-1 10 0,3-2-162,1-1 0,0 1 1,1 0-1,1-1 0,0 0 1,0 1-1,1-1 1,1 0-1,0-1 0,0 1 1,15 20-1,-10-13-23,0 1 0,12 35 0,-19-46 133,0 1 0,-1 0 0,0 0 1,-1 0-1,0 0 0,-1 0 0,0 0 0,0 0 0,-1 0 1,-1 0-1,-2 11 0,2-16-30,1 0 0,-1 0 0,-1-1 1,1 1-1,-1-1 0,0 1 0,0-1 0,0 0 0,-1 0 1,1 0-1,-1 0 0,0-1 0,0 1 0,0-1 0,-1 0 0,1 0 1,-1-1-1,1 0 0,-1 1 0,0-1 0,0-1 0,-8 3 1,8-3-40,0 1 0,0-1 1,0-1-1,-1 1 0,1-1 1,0 0-1,0 0 1,0 0-1,0 0 0,0-1 1,0 0-1,-10-3 0,12 2-15,1 1-1,-1-1 0,1 1 1,-1-1-1,1 0 1,-1 0-1,1 0 0,0-1 1,0 1-1,0 0 0,0-1 1,1 1-1,-1-1 1,1 0-1,-1 1 0,1-1 1,0 0-1,0 0 0,0 0 1,0 0-1,1 0 1,-1-5-1,-1-2-9,2-1-1,-1 1 1,1-1 0,1 1-1,0-1 1,0 1 0,1 0 0,0-1-1,1 1 1,0 0 0,9-17-1,-4 13-31,0-1 0,1 1 0,1 1-1,0 0 1,1 0 0,21-19 0,11-2-77,1 1 1,2 3 0,71-36-1,-102 58 118,6-3 12,-9 6 12,0-1 1,-1-1 0,0 1-1,0-2 1,-1 1-1,1-2 1,-2 1 0,14-15-1,-23 22-16,1 1 0,-1-1 0,1 1 1,-1-1-1,0 1 0,1-1 0,-1 1 0,0-1 0,1 1 0,-1-1 0,0 1 0,0-1 0,0 0 0,0 1 0,1-1 0,-1 1 0,0-1 0,0 0 0,0 1 0,0-1 0,0 0 0,-1 1 1,1-1-1,0 1 0,0-1 0,0 0 0,0 1 0,-1-1 0,1 1 0,0-1 0,0 1 0,-1-1 0,0 0 0,-21-4 105,-30 13-1,41-4-86,0 1-1,1 0 0,-1 1 0,2 0 1,-1 0-1,-11 10 0,18-14-17,-1 1 0,1 1 0,-1-1 0,1 0 0,0 1 0,0 0 1,1 0-1,-1-1 0,1 2 0,0-1 0,0 0 0,0 0 0,0 1 0,1-1 0,0 1 0,0-1 0,0 1 0,0 5 0,2-8-6,-1-1 0,1 0 0,0 0 0,0 1 0,0-1 0,0 0 0,0 0 0,0 0 0,1 0 0,-1 0 0,0 0 0,0-1 0,1 1 0,-1 0 0,1-1 0,-1 1 0,1 0 0,-1-1 0,0 0 0,1 1 0,-1-1 0,1 0 0,0 0 0,-1 0 0,1 0 0,-1 0 0,1 0 0,-1 0 0,2-1 0,52-4 0,-31 0 0,1-2 0,35-16 0,-45 16 0,0 1 0,0 1 0,0 0 0,1 0 0,0 2 0,0 0 0,0 1 0,32 0 0,-47 2 0,0 0 0,0 1 0,0 0 0,1-1 0,-1 1 0,0 0 0,0-1 0,0 1 0,0 0 0,0 0 0,0 0 0,0 0 0,-1 0 0,1 0 0,0 0 0,0 0 0,-1 0 0,1 0 0,-1 0 0,1 1 0,-1-1 0,1 0 0,-1 0 0,0 1 0,0-1 0,1 0 0,-1 0 0,0 1 0,0-1 0,0 0 0,-1 3 0,-4 53 0,2-39 0,3-17 0,0 0 0,0 0 0,0 0 0,0 0 0,0 0 0,1 0 0,-1 0 0,0 0 0,0 0 0,1 0 0,-1 0 0,0 0 0,1 0 0,-1-1 0,1 1 0,-1 0 0,1 0 0,0 0 0,-1-1 0,1 1 0,0 0 0,-1-1 0,1 1 0,0 0 0,0-1 0,0 1 0,0-1 0,-1 1 0,1-1 0,0 0 0,0 1 0,0-1 0,0 0 0,0 0 0,0 0 0,0 0 0,0 1 0,0-1 0,0 0 0,0-1 0,0 1 0,0 0 0,0 0 0,0 0 0,0-1 0,0 1 0,1-1 0,5-1 0,0 0 0,0 0 0,0-1 0,-1 0 0,9-5 0,49-32 12,94-52-99,-138 86-875,-14 12-3580,-18 25-6380,7-17 4425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154 220 15022,'0'0'8782,"-9"-2"-6081,4 1-2534,0 1 1,0-1-1,0 1 0,0 0 1,-1 0-1,1 1 0,0 0 1,0 0-1,0 0 0,0 0 1,1 1-1,-1 0 0,0 0 1,0 0-1,1 0 0,0 1 1,-1 0-1,1 0 1,0 0-1,0 0 0,1 0 1,-1 1-1,1 0 0,-1 0 1,-2 4-1,4-5-116,0-1 0,-1 1 1,1-1-1,0 1 0,0 0 0,1 0 0,-1 0 1,1 0-1,-1 0 0,1 0 0,0 0 1,0 1-1,0-1 0,1 0 0,-1 1 0,1-1 1,0 6-1,0-8-40,0 0 1,1 0-1,-1 0 1,1 0-1,-1 0 1,1 0-1,-1 0 0,1 0 1,-1-1-1,1 1 1,0 0-1,-1 0 1,1 0-1,0-1 1,0 1-1,0 0 1,0-1-1,0 1 0,0-1 1,1 1-1,1 0 3,0 0-1,0 0 1,0-1-1,0 1 1,0-1-1,0 0 1,0 0-1,1 0 1,4-1-1,5-1 12,-1-1 1,1-1-1,-1 0 1,0 0-1,0-2 1,0 1-1,0-2 0,15-10 1,4-6 4,45-41-1,-48 38-41,32-40-1,-52 57 9,0-1 1,-1 0-1,-1-1 0,1 1 0,-2-1 1,0-1-1,0 1 0,3-13 1,-8 23 4,1 1 0,-1 0 0,0 0 0,0 0 1,0-1-1,0 1 0,0 0 0,0 0 0,0-1 0,1 1 1,-1 0-1,0 0 0,0 0 0,0-1 0,0 1 0,0 0 1,0 0-1,0-1 0,0 1 0,0 0 0,0 0 1,0-1-1,-1 1 0,1 0 0,0 0 0,0-1 0,0 1 1,0 0-1,0 0 0,0 0 0,0-1 0,-1 1 1,1 0-1,0 0 0,0 0 0,0-1 0,0 1 0,-1 0 1,1 0-1,0 0 0,0 0 0,-1 0 0,1 0 0,0-1 1,0 1-1,0 0 0,-1 0 0,1 0 0,0 0 1,-1 0-1,-15 8 131,-14 19 60,10-5-192,0 1 0,-28 44 0,42-57 0,1 0 0,-1 1 0,1-1 0,1 1 0,0 0 0,1 0 0,0 0 0,0 1 0,2-1 0,-2 16 0,3-26-105,0 1-1,1-1 1,-1 0 0,0 1 0,1-1-1,-1 0 1,1 1 0,-1-1 0,1 0-1,-1 1 1,1-1 0,0 0-1,0 0 1,0 0 0,0 0 0,0 0-1,0 0 1,0 0 0,0 0-1,0 0 1,0 0 0,0 0 0,1-1-1,-1 1 1,0-1 0,1 1 0,-1-1-1,0 1 1,1-1 0,-1 0-1,1 1 1,-1-1 0,3 0 0,2 0-814,-1 1-1,1-1 1,-1-1 0,1 1 0,-1-1 0,1 0 0,-1 0 0,6-2 0,18-13-10196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74 21588,'0'0'10122,"9"6"-9236,-7-5-867,0 1-14,0 0-1,0 0 0,0-1 1,0 1-1,1-1 0,-1 1 1,0-1-1,1 0 0,-1 0 1,1 0-1,0 0 0,-1 0 1,1 0-1,0-1 0,-1 0 1,1 1-1,0-1 0,0 0 1,0 0-1,-1 0 0,1-1 1,0 1-1,-1-1 0,1 0 1,0 1-1,-1-1 0,1 0 1,-1-1-1,1 1 0,-1 0 1,1-1-1,-1 1 0,0-1 1,3-3-1,-2 4-4,-1-1 0,1 0 0,-1 0 0,0-1 0,0 1 0,0 0 0,0-1 0,0 1 0,-1-1 0,1 0 0,-1 0 0,1 1 0,-1-1 0,0 0 0,0 0 0,-1 0 0,1 0 0,-1 0 0,1-5 0,-1 7 0,0 0 0,0 0 0,-1 0 0,1 0 0,0 0 0,-1 0 0,1 0 0,-1 0 0,1 0 0,-1 0 0,1 0 0,-1 0 0,0 0 0,0 0 0,1 0 0,-1 1 0,0-1 0,0 0 0,0 1 0,0-1 0,-1 0 0,0 0 0,-1 0 0,1 0 0,-1 0 0,0 1 0,1-1 0,-1 1 0,0 0 0,1 0 0,-1 0 0,0 0 0,0 0 0,-2 1 0,-2 1 0,1 0 0,0 1 0,0 0 0,0 0 0,0 1 0,0-1 0,0 1 0,1 1 0,0-1 0,0 1 0,0 0 0,1 0 0,-1 0 0,1 0 0,0 1 0,1 0 0,-1 0 0,1 0 0,0 0 0,1 0 0,0 1 0,0-1 0,-2 12 0,4-16 0,0 0 0,0-1 0,0 1 0,0-1 0,0 1 0,0-1 0,1 1 0,-1-1 0,1 0 0,-1 1 0,1-1 0,-1 1 0,1-1 0,0 0 0,0 0 0,0 1 0,0-1 0,0 0 0,0 0 0,0 0 0,0 0 0,0 0 0,0 0 0,1 0 0,-1 0 0,0-1 0,1 1 0,-1 0 0,0-1 0,1 1 0,-1-1 0,1 1 0,-1-1 0,1 0 0,-1 0 0,1 0 0,1 0 0,9 1 0,0 0 0,0-1 0,20-2 0,-26 1 0,17-3 0,-1-1 0,0-1 0,0 0 0,-1-2 0,27-13 0,-21 9 0,1 1 0,36-10 0,-63 21 0,0-1 0,-1 1 0,1 0 0,0-1 0,-1 1 0,1 0 0,0 0 0,0 0 0,-1 0 0,1 0 0,0 0 0,0 0 0,0 0 0,-1 0 0,1 0 0,0 0 0,0 0 0,-1 0 0,1 0 0,0 1 0,-1-1 0,1 0 0,0 1 0,0-1 0,-1 0 0,1 1 0,-1-1 0,1 1 0,0-1 0,-1 1 0,1-1 0,-1 1 0,1 0 0,-1-1 0,0 1 0,1 0 0,-1-1 0,1 1 0,-1 0 0,0-1 0,0 1 0,1 0 0,-1 0 0,0-1 0,0 1 0,0 0 0,0 0 0,0-1 0,0 1 0,0 1 0,-14 50 0,4-13 0,10-38 0,0 0 0,1-1 0,-1 1 0,0-1 0,1 0 0,-1 1 0,0-1 0,1 1 0,-1-1 0,1 1 0,-1-1 0,0 0 0,1 1 0,-1-1 0,1 0 0,-1 0 0,1 1 0,0-1 0,-1 0 0,1 0 0,-1 0 0,1 1 0,-1-1 0,1 0 0,0 0 0,-1 0 0,1 0 0,-1 0 0,2-1 0,25 1 0,-19 0 0,16-2 0,-1-2 0,1 0 0,-1-2 0,0 0 0,41-18 0,-35 13 0,0 1 0,50-10 0,-79 20 0,-1 0 0,1 0 0,0 1 0,0-1 0,0 0 0,0 0 0,0 0 0,-1 0 0,1 1 0,0-1 0,0 0 0,0 0 0,0 0 0,0 1 0,0-1 0,0 0 0,0 0 0,0 1 0,0-1 0,0 0 0,0 0 0,0 1 0,0-1 0,0 0 0,0 0 0,0 0 0,0 1 0,0-1 0,0 0 0,0 0 0,0 1 0,0-1 0,0 0 0,0 0 0,1 0 0,-1 1 0,0-1 0,0 0 0,0 0 0,0 0 0,1 0 0,-1 0 0,0 1 0,0-1 0,0 0 0,1 0 0,-1 0 0,0 0 0,0 0 0,0 0 0,1 0 0,-1 0 0,0 0 0,0 0 0,1 1 0,-1-1 0,0 0 0,0 0 0,0 0 0,1-1 0,-1 1 0,0 0 0,0 0 0,1 0 0,-1 0 0,0 0 0,-8 10 0,5-7 0,0 1 0,0-1 0,1 1 0,0-1 0,0 1 0,0 0 0,0 0 0,-2 6 0,4-9 0,0 0 0,0-1 0,0 1 0,0 0 0,0 0 0,0 0 0,0-1 0,0 1 0,1 0 0,-1 0 0,0 0 0,1-1 0,-1 1 0,0 0 0,1-1 0,-1 1 0,1 0 0,-1-1 0,1 1 0,-1 0 0,1-1 0,0 1 0,-1-1 0,1 1 0,0-1 0,-1 1 0,1-1 0,0 0 0,0 1 0,-1-1 0,1 0 0,0 0 0,0 1 0,0-1 0,-1 0 0,1 0 0,0 0 0,0 0 0,0 0 0,0 0 0,-1 0 0,1 0 0,0 0 0,0-1 0,1 1 0,19-2 0,-1 0 0,0-1 0,0-1 0,28-9 0,-29 7 0,1 1 0,0 0 0,0 2 0,28-2 0,-48 5-10,1 1 0,-1-1 1,0 0-1,0 0 0,0 0 0,0 0 0,0 1 1,1-1-1,-1 0 0,0 0 0,0 0 0,0 1 1,0-1-1,0 0 0,0 0 0,0 0 0,0 1 1,0-1-1,0 0 0,0 0 0,0 1 1,0-1-1,0 0 0,0 0 0,0 0 0,0 1 1,0-1-1,0 0 0,0 0 0,0 0 0,-1 1 1,1-1-1,0 0 0,0 0 0,0 0 0,0 0 1,0 1-1,0-1 0,-1 0 0,1 0 0,0 0 1,0 0-1,0 0 0,-1 0 0,1 1 0,0-1 1,0 0-1,0 0 0,-1 0 0,1 0 0,0 0 1,0 0-1,0 0 0,-1 0 0,1 0 0,-10 9-3140,-3-2-3561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214 217 13805,'0'-1'413,"0"-1"0,0 1 0,0-1 0,-1 1 0,1 0 0,0-1-1,-1 1 1,1-1 0,-1 1 0,0 0 0,1-1 0,-1 1 0,0 0 0,0 0 0,0 0 0,0 0 0,0 0 0,0-1 0,0 2-1,0-1 1,0 0 0,0 0 0,-2-1 0,-1 0 12,0 1 0,0-1 0,-1 1 0,1-1-1,0 1 1,0 0 0,-1 1 0,-4-1 0,1 0-284,1 1 0,-1 0 0,0 1 0,1 0 0,-1 0 1,1 0-1,-1 1 0,1 0 0,-12 5 0,14-3-34,0 0 0,0 0 0,0 0 0,1 1 0,-1-1 0,1 1 0,0 0 0,1 1 0,-1-1 0,1 1 0,0-1 0,0 1 0,1 0 0,-1 0 0,1 0 0,1 0 0,-1 1 0,1-1 0,0 0 0,1 1 0,-1-1 0,1 1 0,1-1 0,1 12 0,-2-17-87,1 1 0,0-1 0,0 1 0,-1-1 0,1 0 0,0 0 0,0 1 1,0-1-1,1 0 0,-1 0 0,0 0 0,0 0 0,0 0 0,1 0 0,-1-1 0,1 1 1,-1 0-1,0-1 0,1 1 0,-1-1 0,1 1 0,0-1 0,-1 0 0,1 1 1,-1-1-1,1 0 0,-1 0 0,1 0 0,0 0 0,-1-1 0,1 1 0,-1 0 0,4-2 1,2 1 17,0-1 0,0 0 0,0 0 0,0-1 0,0 1 0,8-6 0,6-6-18,-1-1 1,-1-1 0,0-1-1,-1 0 1,-1-1-1,16-22 1,-22 26-16,-2 1 0,1-2-1,-2 1 1,0-1 0,-1 0 0,0-1 0,-1 1-1,-1-1 1,6-33 0,-11 48-5,1 0 0,-1 0 0,0 0 0,0 0 0,0 0 0,1 0 0,-1 0 0,0 0 0,0 0 0,0 0 0,-1 1 0,1-1 0,0 0 0,0 0 0,0 0 0,-1 0 0,1 0 0,-1 0 0,1 0 0,-1-1 0,-10 12 0,-12 31 0,12-13 0,1 0 0,1 0 0,2 1 0,0 0 0,2 1 0,1-1 0,1 32 0,3-58-75,0 0 0,1-1 1,-1 1-1,1-1 0,-1 1 0,1-1 0,0 0 1,0 1-1,0-1 0,1 0 0,-1 0 0,0 1 1,1-1-1,0 0 0,-1 0 0,1-1 0,0 1 1,0 0-1,3 2 0,-2-2-335,1 0 0,-1 0 0,1 0-1,-1 0 1,1 0 0,0-1 0,0 0 0,-1 0 0,1 0 0,0 0-1,0-1 1,4 1 0,-1-1-8681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17136,'0'0'12529,"-10"1"-11429,2 0-1008,1 1 0,0 0 0,0 0 0,0 0 0,0 1 0,1 0 0,-1 1 0,1-1 0,-1 1-1,1 0 1,0 1 0,1-1 0,-1 1 0,1 1 0,0-1 0,0 1 0,-7 11 0,-8 9-24,1 0 1,1 1-1,-21 43 1,34-58-63,0 0 0,0 0 0,1 1 0,1-1 0,0 1 0,0 0 0,2 0 1,-1 0-1,2 0 0,0 1 0,2 18 0,-1-28-159,0-1-1,0 1 1,0 0-1,0-1 1,1 0-1,-1 1 1,1-1-1,0 0 1,0 0-1,0 0 1,1 0-1,-1 0 1,1 0-1,-1 0 1,1-1-1,0 0 1,0 1-1,0-1 1,0 0-1,1-1 1,-1 1-1,1 0 1,-1-1 0,1 0-1,6 2 1,4 0-1610,1-1 1,0 0 0,-1-1 0,1 0 0,18-2 0,8-2-15353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0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59 159 16752,'0'0'9881,"4"12"-9267,0 2-501,-1 0-1,0-1 1,-1 1 0,0 0-1,-1 1 1,-1-1 0,0 0-1,-1 0 1,-5 24 0,-8 22 175,-42 109 0,82-234-636,-2-1 0,-3-1 0,-4-2 0,15-107 0,-29 149 520,-3 42-78,-1 25 29,0-17 74,0-3 19,2 1 0,-1-1 0,2 0 0,8 37-1,-9-53-151,0-1-1,0 1 0,0-1 0,1 1 0,-1-1 0,1 0 0,-1 0 1,1 0-1,0 0 0,1 0 0,-1 0 0,0 0 0,1-1 0,-1 1 1,1-1-1,0 0 0,0 0 0,0 0 0,0 0 0,0 0 0,0-1 1,1 1-1,-1-1 0,1 0 0,-1 0 0,1 0 0,-1 0 0,1-1 1,-1 1-1,1-1 0,-1 0 0,1 0 0,0-1 0,3 0 0,2-1 13,-1 0 1,0-1-1,0 0 0,0 0 0,-1 0 0,1-1 0,-1-1 0,0 1 0,0-1 0,0 0 0,-1-1 0,11-11 0,3-5 155,-2 0 0,23-35 0,-22 26-231,23-50 0,-37 69 0,0 0 0,0 0 0,-1 0 0,-1 0 0,0 0 0,2-16 0,-4 56-1617,8 1-4954,-6-25 5589,0-1 0,0 0 0,0 0 1,0 0-1,1-1 0,-1 1 0,1-1 0,0 0 0,0 0 0,-1 0 0,9 2 0,10 6-7330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37 13229,'0'0'16372,"-9"-8"-15758,4 5-567,3 1-16,-1-1 0,1 1 1,-1 0-1,0-1 0,0 2 0,0-1 0,0 0 0,0 0 0,0 1 1,-1 0-1,1 0 0,0 0 0,-1 0 0,1 0 0,-1 1 1,1-1-1,-1 1 0,1 0 0,-1 0 0,1 0 0,-1 1 0,1-1 1,-1 1-1,1 0 0,-1 0 0,1 0 0,0 0 0,-4 3 0,-6 3 123,1 1-1,1 0 1,0 0-1,0 2 1,-17 18-1,24-24-115,1 0 0,-1 0 0,1 1 0,0 0-1,1-1 1,-1 1 0,1 0 0,0 1 0,0-1-1,0 0 1,1 0 0,0 1 0,0-1 0,0 1 0,0-1-1,1 1 1,1 9 0,-1-13-101,1 0 0,0 0 0,0 0 0,0 0 0,-1 0 0,2 0 1,-1-1-1,0 1 0,0 0 0,0-1 0,1 1 0,-1-1 0,1 1 0,-1-1 0,1 0 0,0 0 0,0 1 0,-1-1 0,1 0 1,0-1-1,0 1 0,0 0 0,0-1 0,0 1 0,0-1 0,0 1 0,3-1 0,61 3-4505,-56-3 3430,28-2-6544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14157,'0'0'8948,"-9"7"-6386,2-1-1995,-1 1-1,1-1 1,1 1 0,-1 0 0,1 1-1,1 0 1,-1 0 0,1 0 0,0 1 0,1-1-1,-4 11 1,5-8-508,-1 0 0,1 1 1,1-1-1,0 1 0,1 0 0,-1 13 0,2-23-88,0 0-1,1 0 0,-1 1 0,0-1 0,1 0 0,-1 0 0,1 0 1,0 0-1,0 0 0,0 1 0,0-1 0,0-1 0,0 1 0,0 0 0,1 0 1,-1 0-1,0-1 0,1 1 0,0 0 0,-1-1 0,1 0 0,0 1 0,0-1 1,0 0-1,0 0 0,0 0 0,0 0 0,0 0 0,0-1 0,0 1 0,1 0 1,-1-1-1,0 0 0,0 0 0,1 1 0,-1-1 0,4-1 0,3 1-1218,-1 0 0,1 0-1,-1-1 1,0-1 0,14-3 0,7-10-5970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11082,'0'0'13309,"-7"9"-11126,1 0-1481,1 1 0,-1 0-1,1 0 1,-6 20-1,10-27-578,0 0-1,1 0 0,-1 0 0,1-1 0,-1 1 1,1 0-1,0 0 0,0 0 0,1 0 1,-1 0-1,0 0 0,2 4 0,-1-5-121,0-1-1,0 1 1,0-1-1,0 0 1,0 1-1,0-1 1,0 0-1,0 0 1,1 0-1,-1 0 1,0 0-1,1 0 1,-1 0-1,1 0 0,-1-1 1,1 1-1,-1 0 1,1-1-1,-1 1 1,1-1-1,0 0 1,-1 1-1,1-1 1,3 0-1,-1 0-314,1 0 0,0-1 0,0 1 0,-1-1-1,1 0 1,-1 0 0,1 0 0,-1-1 0,1 1-1,-1-1 1,0 0 0,0-1 0,6-3 0,-5 2-588,1 0 1,-1 0-1,0-1 1,0 0-1,-1 0 1,1 0-1,-1 0 1,0-1-1,0 0 1,-1 0-1,0 0 1,0 0-1,0 0 1,2-9-1,-6 15 984,1 0-1,0 0 0,0 0 0,0 0 0,0 0 1,0 0-1,0 0 0,0 0 0,-1 0 0,1 0 1,0 0-1,0 0 0,0 0 0,0 0 0,0 0 1,0 0-1,-1 0 0,1 0 0,0 0 0,0 0 1,0 0-1,0 0 0,0 0 0,0 0 0,0 0 1,-1 0-1,1 0 0,0 0 0,0-1 0,0 1 1,0 0-1,0 0 0,0 0 0,0 0 0,0 0 1,0 0-1,0 0 0,-1 0 0,1 0 0,0-1 1,0 1-1,0 0 0,0 0 0,0 0 0,0 0 1,0 0-1,0 0 0,0-1 0,0 1 0,0 0 1,0 0-1,0 0 0,0 0 0,0 0 0,0 0 1,0 0-1,0-1 0,0 1 0,0 0 0,-14 14 2866,-14 23 915,26-34-3567,-5 8 386,0 0 0,0 1 0,1 0 0,0 0 0,1 1 0,1 0 0,0 0 0,1 0 0,-3 21 0,6-34-744,0 1 0,0-1 0,0 1 0,0 0 1,0-1-1,0 1 0,0-1 0,0 1 0,1-1 0,-1 1 0,0-1 0,0 1 0,1 0 0,-1-1 0,0 1 0,1-1 0,-1 0 1,0 1-1,1-1 0,-1 1 0,1-1 0,-1 0 0,1 1 0,-1-1 0,1 0 0,-1 1 0,1-1 0,-1 0 0,1 0 1,-1 1-1,1-1 0,-1 0 0,1 0 0,0 0 0,23-5-7995,-6-10-3660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18802,'0'0'9908,"1"8"-9545,9 40-211,-5-32-84,-2 1 0,0-1 0,1 19 0,-4-30-30,0 1 0,-1 0 0,1 0 0,-1-1 0,0 1 0,0 0 0,-1-1 0,0 1 0,0-1-1,0 0 1,-1 1 0,1-1 0,-6 6 0,-2 3 282,-1-2 0,0 1-1,-1-1 1,-15 11 0,-18 5-1361,40-26 144,0 0 0,1 0 0,-1-1 0,0 1-1,0-1 1,1-1 0,-10 2 0,1-2-7778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16528,'0'0'3790,"10"0"-512,134-7 3419,7-7-4362,137-6-2351,-53 19-4238,-171 2-122,1-1-3623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17553,'0'0'15214,"44"59"-15214,-28-43 0,3-2 0,2-7 0,6-3-737,0-4-1281,1 0-704,2-13-962,-3-6-1953,0-1-5381</inkml:trace>
  <inkml:trace contextRef="#ctx0" brushRef="#br0" timeOffset="1">295 22 18161,'0'0'4645,"-46"51"-1282,23-22-865,2 2-672,6-5-289,3-4-800,7-6-737,5-7 0,6-9-993,12 0-993,3-13-2690,5-7-4421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18834,'0'0'1548,"0"11"683,6 91 2415,-2-50-3617,-2 56 0,-3-92-1009,0-1 0,-1 0-1,-1 1 1,0-1 0,-1-1-1,-1 1 1,0 0 0,-9 17 0,0-8-134,-1 0 1,-1-1-1,-2-1 1,-34 36 0,36-42-1921,-2-1 0,0-1 1,-30 18-1,5-8-6075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6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14414,'0'0'5242,"12"3"-2317,188 24 4337,126-13-5117,-219-11-1515,1208 11-2419,-1228-15 2274,-1-3-1,0-4 1,120-26-1,-182 24-472,-24 10-13,0 0 0,0 0 0,0 0 0,0-1 0,0 1 0,0 0 0,0 0 0,0 0 1,0 0-1,0-1 0,0 1 0,0 0 0,0 0 0,0 0 0,0 0 0,0-1 0,0 1 0,0 0 0,0 0 0,0 0 0,0 0 0,-1 0 0,1-1 0,0 1 0,0 0 0,0 0 0,0 0 1,0 0-1,-1 0 0,1 0 0,0 0 0,0 0 0,0-1 0,0 1 0,-1 0 0,1 0 0,0 0 0,0 0 0,0 0 0,0 0 0,-1 0 0,1 0 0,0 0 0,0 0 0,0 0 0,0 0 1,-1 0-1,1 0 0,0 0 0,0 1 0,0-1 0,0 0 0,-1 0 0,1 0 0,-47 4-824,30 2-938,-10 1-3701,9-4-2182,0-2-6468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279 334 10346,'0'0'19597,"-9"-6"-19496,5 3-98,0 0 0,0 0 0,0 1 0,-1 0-1,1 0 1,-1 0 0,1 0 0,-1 1-1,1 0 1,-1 0 0,0 0 0,0 0 0,0 1-1,1 0 1,-1 0 0,0 0 0,0 1-1,0-1 1,0 1 0,1 0 0,-1 0-1,0 1 1,1 0 0,-8 3 0,-4 3 29,1 1 0,0 1 0,1 0 0,-26 23 0,36-30 18,0 1 0,0 0 0,0 0 0,1 0-1,-1 0 1,1 0 0,0 1 0,1-1 0,-1 1 0,1 0 0,0 0 0,0 0 0,0 0 0,1 0 0,-1 1 0,1-1-1,0 0 1,1 1 0,0 9 0,0-14-40,1 0 0,-1 0 1,1 1-1,0-1 0,0 0 0,-1-1 0,1 1 0,0 0 0,0 0 0,0 0 1,0 0-1,0-1 0,0 1 0,0 0 0,0-1 0,0 1 0,0-1 0,1 1 0,-1-1 1,0 0-1,0 0 0,0 1 0,1-1 0,-1 0 0,0 0 0,0 0 0,0 0 0,2 0 1,36-4 122,-24 0-117,-1 0-1,0-2 1,-1 1-1,1-2 1,-1 0-1,-1 0 1,1-1-1,21-20 1,-9 6-114,-1-1 0,40-50 0,-43 44 79,-1 0 1,29-59 0,-40 70 152,-2-1 0,0 1-1,-1-1 1,0 0-1,-2-1 1,4-29-1,-8 49-131,0 0 0,0 0 0,0 0 0,-1 0 0,1 0 0,0 1 0,0-1 0,0 0 0,0 0-1,0 0 1,0 0 0,0 0 0,0 0 0,0 0 0,0 0 0,0 0 0,0 0 0,-1 0 0,1 0 0,0 0-1,0 0 1,0 0 0,0 0 0,0 0 0,0 0 0,0 0 0,0 0 0,0 0 0,-1 0 0,1 0 0,0 0-1,0 0 1,0 0 0,0 0 0,0 0 0,0 0 0,0 0 0,0 0 0,-1 0 0,1 0 0,0 0-1,0 0 1,0 0 0,0 0 0,0 0 0,0 0 0,0 0 0,0 0 0,0 0 0,0-1 0,0 1 0,0 0-1,0 0 1,0 0 0,-1 0 0,1 0 0,0 0 0,0 0 0,0 0 0,0-1 0,-11 16 108,-9 18 5,-47 111-115,59-122 0,0-1 0,2 1 0,0 1 0,-4 44 0,9-66-110,1 1-1,0-1 1,0 1 0,0-1-1,0 1 1,0-1-1,0 1 1,0-1 0,1 1-1,-1-1 1,0 1 0,1-1-1,-1 1 1,1-1 0,0 0-1,-1 1 1,1-1 0,0 0-1,0 0 1,0 1-1,0-1 1,0 0 0,0 0-1,0 0 1,0 0 0,1 0-1,-1 0 1,2 0 0,1 1-905,1-1 0,-1 0 1,1 0-1,0-1 1,0 1-1,-1-1 0,8 0 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7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19731,'0'0'11851,"10"65"-10666,2-46-1185,5-4 0,4-6 0,7-4 0,2-5 0,4-1 0,1-15-2466,0-6-2307,-9-2-1729,0 0-2883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0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13549,'0'0'7618,"-11"5"-5269,3 0-1957,-25 11 1232,-46 33 1,72-44-1420,0 0 0,0 0 0,0 1 0,1 0 1,-1 0-1,1 0 0,1 1 0,0 0 0,0 0 0,0 0 0,1 1 0,0-1 0,-6 15 0,10-22-189,0 1 0,0 0-1,0 0 1,-1 0 0,1 0-1,0-1 1,0 1-1,0 0 1,0 0 0,0 0-1,0 0 1,0-1 0,1 1-1,-1 0 1,0 0-1,0 0 1,1-1 0,-1 1-1,0 0 1,1 0 0,-1-1-1,1 1 1,-1 0-1,1-1 1,-1 1 0,1 0-1,0-1 1,-1 1 0,1-1-1,0 1 1,1 0 0,0 0 5,1 0 1,-1-1 0,1 1-1,0-1 1,-1 1 0,1-1-1,0 0 1,0 0-1,-1 0 1,5-1 0,4-1 35,1 0 0,-1-1 1,1 0-1,11-6 0,-3 1-38,1-2 0,-2-1-1,0-1 1,0 0 0,-1-1-1,0-1 1,-2-1 0,1 0 0,25-34-1,-42 49-54,-29 57 294,25-49-172,0 1 1,1-1 0,0 0 0,1 1 0,-1 0 0,2 0 0,-1-1 0,1 15 0,1-22-88,1 0 0,0 0 0,-1 0 1,1 0-1,0 0 0,0 0 0,0 0 0,0 0 0,0 0 1,0 0-1,0-1 0,0 1 0,0 0 0,0-1 0,0 1 1,0 0-1,1-1 0,-1 0 0,0 1 0,0-1 0,1 0 1,-1 0-1,0 1 0,1-1 0,-1 0 0,0 0 0,1 0 1,-1-1-1,0 1 0,0 0 0,2-1 0,46-8-1584,-39 6 375,1-2 0,-1 1 1,0-1-1,17-12 0,13-15-6445,-6 2-3027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11243,'0'0'11563,"-38"64"-8168,12-25-1537,-2 2-1026,-1-1-255,4 2 63,6-6-351,4-3-225,9-9-705,3-11-3299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8008,'0'0'24311,"48"12"-23863,0-7-448,4-4 0,7 0 0,-4-1-2402,-4 0-2435,-14 0-352,-14 0-512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17104,'0'0'7047,"70"13"-6022,-18-13-673,8-5-256,-2-4-480,1-2-2755,2-5-8360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11 8392,'0'0'19581,"-10"-3"-18412,3 1-1026,1 1 0,-1-1-1,0 1 1,1 1 0,-1-1 0,0 1-1,0 0 1,0 1 0,1-1-1,-1 2 1,0-1 0,1 1-1,-1-1 1,-8 5 0,-6 3 70,-1 1 1,1 2 0,-20 13-1,36-22-181,1 0-1,-1 0 1,1 1-1,0 0 1,0-1-1,0 1 1,1 0-1,0 1 1,-1-1-1,2 1 1,-1-1-1,0 1 1,1 0-1,0 0 0,0 0 1,0 0-1,1 0 1,0 1-1,-2 9 1,3-14-32,1 1 0,-1 0 0,0 0 0,1 0 0,-1 0 0,1 0 0,0-1 0,-1 1 0,1 0 0,0-1 0,0 1 0,0 0 0,0-1 0,1 1 0,-1-1 0,0 0 0,1 1 0,-1-1 0,0 0 0,1 0 0,0 0 0,-1 0 0,1 0 0,0 0 0,-1 0 0,1-1 0,0 1 0,0 0 0,0-1 0,-1 0 0,4 1 0,8 1 0,0 0 0,0-1 0,21-2 0,-19 1 0,56-3-1936,-54 1 527,0 0-1,0-1 0,0-1 0,19-8 1,-8 0-5910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16143,'0'0'16624,"14"63"-16624,-22-31 0,-1 1 0,5-1 0,2-2 0,2-3 0,0-4-737,0-7-1601,6-4-2242,0-6-2115,3-6-9448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13901,'0'0'18039,"-7"10"-17869,-12 20-154,-47 83 224,60-101-291,0 1 1,2-1 0,-1 1-1,1 0 1,1 0 0,1 0-1,-1 1 1,1 14 0,2-27-134,0 1 0,0-1 0,0 1 1,0-1-1,0 1 0,1-1 0,-1 1 0,1-1 0,-1 1 0,1-1 1,-1 0-1,1 1 0,0-1 0,0 0 0,-1 1 0,1-1 1,0 0-1,0 0 0,0 0 0,0 0 0,2 2 0,0-2-738,-1 0-1,0 0 0,1 0 0,-1 0 0,1 0 0,-1 0 1,1-1-1,0 1 0,-1-1 0,1 0 0,4 0 1,13 0-11517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6983,'0'0'14573,"-34"55"-11466,23-28-160,4 0-1089,5-2-929,2-4-513,0-3-320,8-6 0,9-5-64,1-4-384,2-3-545,1-1-1121,3-13-1441,-1-6-1442,1-4-2530</inkml:trace>
  <inkml:trace contextRef="#ctx0" brushRef="#br0" timeOffset="1">230 46 12107,'0'0'9385,"-49"59"-6150,30-32-416,-1 1-929,4-3-865,5 0-705,2-4-224,9-4-128,0-5-1473,5-5-2307,10-7-1793,1 0-4773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18642,'0'0'8456,"6"9"-6583,-3-4-1694,5 5-41,-1 1-1,0 0 1,-1 0-1,0 0 1,-1 1 0,-1 0-1,1 0 1,-2 0-1,0 0 1,2 17 0,-5-18-78,-1-1-1,0 1 1,-1-1 0,-1 1 0,1-1 0,-2 0 0,1 0-1,-1 0 1,-1-1 0,0 0 0,0 1 0,-1-2 0,-13 17 0,8-12-494,0-1 0,-1-1 1,-16 14-1,15-16-1811,-1 0 0,1 0 1,-18 7-1,14-10-9254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23254,'0'0'9513,"49"18"-12428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14926,'0'0'17104,"55"68"-16719,-42-49-321,3-3-32,2-6-641,3-4-640,2-6-641,-2 0-1473,-1-6-641,-3-12-1345,0-3-5317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09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149 285 4901,'-9'10'10148,"-19"17"-7095,13-15-1469,1 2 0,0 0 0,0 0 0,2 1 0,0 1 0,-17 29 0,29-45-1566,-1 1 0,1-1 0,0 1 0,0 0 0,0-1-1,0 1 1,0-1 0,-1 1 0,1 0 0,0-1 0,0 1 0,1 0 0,-1-1-1,0 1 1,0-1 0,0 1 0,0-1 0,0 1 0,1 0 0,-1-1 0,0 1-1,0-1 1,1 1 0,-1-1 0,1 1 0,-1-1 0,0 1 0,1-1 0,-1 0-1,1 1 1,0 0 0,25 7 177,42-8-190,-55-1 72,4 0-68,0-1-1,-1-1 1,1 0-1,-1-2 1,0 1-1,0-2 1,0 0-1,0-1 1,-1-1-1,-1 0 1,1-1-1,-1-1 1,-1 0-1,16-15 1,-9 6-32,-1-1 0,-1-1 1,0 0-1,-2-1 1,0-1-1,-2-1 0,23-50 1,-33 64 18,0 0-1,-1-1 1,0 1 0,0-1 0,-1 1 0,-1-1 0,0 0-1,0-20 1,-1 30 6,0 0 0,0-1 0,-1 1 0,1 0 0,0 0 0,0-1 0,-1 1 0,1 0 0,-1 0 0,1 0 0,-1-1 0,1 1 0,-1 0 0,0 0 0,1 0 0,-1 0 0,0 0 0,0 0 0,0 0 0,0 0 0,0 1-1,0-1 1,0 0 0,0 0 0,0 1 0,0-1 0,0 1 0,-2-1 0,0 0-2,0 1 0,-1-1-1,1 1 1,-1 0 0,1 0 0,0 1-1,-1-1 1,1 1 0,0-1 0,-6 3-1,-4 2 7,0 0-1,1 1 0,0 0 0,-17 11 0,-5 8 155,-33 31 0,57-47-6,0 1 0,1 0 1,0 1-1,0 0 0,1 0 0,1 1 1,-8 16-1,14-28-148,0 1 0,1 0 1,-1 0-1,1 0 0,-1 0 1,1 0-1,-1 0 0,1 1 0,0-1 1,-1 0-1,1 0 0,0 0 1,0 0-1,0 0 0,0 0 0,0 1 1,0-1-1,0 0 0,0 0 0,0 0 1,1 0-1,-1 0 0,0 0 1,1 0-1,-1 0 0,1 0 0,-1 0 1,1 0-1,0 0 0,-1 0 1,1 0-1,0 0 0,-1 0 0,1 0 1,0-1-1,0 1 0,0 0 0,0-1 1,0 1-1,0-1 0,0 1 1,0-1-1,0 1 0,0-1 0,0 0 1,2 1-1,5 0 11,0 0 0,1-1 0,-1 0 0,1 0 0,10-2 0,-6 0 34,13-1-95,45-13-1,-55 12-23,0-1-1,1 2 1,-1 0 0,1 1 0,0 1-1,0 0 1,21 3 0,-37-2 66,0 0-1,0 1 1,0-1 0,1 0-1,-1 1 1,0-1 0,0 1-1,0-1 1,0 1-1,0-1 1,0 1 0,0 0-1,0-1 1,0 1 0,0 0-1,-1 0 1,1 0 0,0 0-1,0 0 1,-1 0-1,1 0 1,-1 0 0,1 0-1,0 2 1,0 0 36,-1 0 0,1 1 0,-1-1 0,1 0 0,-1 0 0,0 1 0,-1-1 0,1 0 0,-1 4 0,-2 5 214,0-1-1,0 1 0,-10 20 1,3-13-168,5-9-77,0 0-1,0 0 1,1 0-1,0 1 1,0 0 0,2-1-1,-4 19 1,7-29-5,-1 1 0,0-1 0,0 0 0,0 1 0,0-1 0,1 0 0,-1 0 0,0 1 0,0-1 0,0 0 0,1 0 1,-1 1-1,0-1 0,0 0 0,1 0 0,-1 0 0,0 0 0,1 1 0,-1-1 0,0 0 0,1 0 0,-1 0 0,0 0 0,1 0 0,-1 0 0,0 0 0,1 0 0,-1 0 0,0 0 0,1 0 0,-1 0 0,0 0 0,1 0 0,-1 0 0,0 0 1,0 0-1,1-1 0,-1 1 0,0 0 0,1 0 0,-1 0 0,0 0 0,0-1 0,1 1 0,16-9-711,-2-5-1168,0-2 0,-1 1 0,0-2 0,-1 0 0,-1-1 0,-1 0-1,10-23 1,12-19-6164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14798,'0'0'5189,"-39"53"-737,15-17-1025,-2 1-1120,1 3-578,1 1-864,6-3-865,9-2 0,5-6 0,4-6 0,6-9-2787,11-11-4291,5-4-9546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15246,'0'0'17521,"70"12"-17521,-30-11 0,7-1 0,5 0-1025,7-6-7527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5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6118,'0'0'23115,"-3"7"-22667,-32 50 357,27-46-718,0 0-1,1 0 0,0 1 1,1 0-1,0 0 1,1 1-1,0 0 0,1 0 1,1 0-1,0 0 1,-2 21-1,5-32-127,0 0-1,1 0 1,-1 1-1,1-1 1,0 0 0,-1 0-1,1 0 1,0 0-1,0 0 1,1 0 0,-1 0-1,0 0 1,1 0-1,-1 0 1,1-1-1,-1 1 1,1-1 0,0 1-1,-1-1 1,1 0-1,0 1 1,0-1 0,0 0-1,0 0 1,1 0-1,-1-1 1,0 1-1,0 0 1,0-1 0,1 0-1,-1 1 1,0-1-1,0 0 1,3 0-1,7 1-1501,0-1 0,-1 0 0,1-1 0,0 0 0,18-5-1,7-6-6202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5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14542,'0'0'12011,"-6"63"-10025,16-49-801,3-2-512,5-3-417,3-7-128,1-2-64,0 0-256,-2-2-1025,-2-10-1282,-4-3-832,-3 1-1217,-3-3-1954,-4 6-3331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5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3812,'0'0'15107,"-3"9"-12929,-2 20-747,0-1 0,0 53-1,0-34-140,2-24-3233,2-11-2499,0-1-3387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5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12075,'0'0'11094,"-7"10"-10288,0 1-577,0-1 0,1 1 0,0 0 0,0 1 0,2 0 0,-1-1 0,1 2 0,1-1 0,-3 22 0,1 109-1131,5-142 758,0-1 0,0 1 1,0 0-1,0 0 0,0-1 0,0 1 1,0 0-1,1-1 0,-1 1 1,0 0-1,0-1 0,1 1 0,-1 0 1,1-1-1,-1 1 0,0-1 1,1 1-1,-1-1 0,1 1 0,-1-1 1,1 1-1,0-1 0,-1 1 1,1-1-1,-1 0 0,1 1 0,0-1 1,-1 0-1,1 0 0,0 1 1,0-1-1,26 2-5598,-20-3 3879,21 1-5627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5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12908,'0'0'12727,"9"8"-11264,0 1-1281,-1 1-1,0 0 1,0 1 0,-1-1 0,0 1 0,-1 0 0,0 1 0,-1 0 0,-1 0 0,1 0 0,-2 0 0,5 26 0,-7-27-263,-1 0 1,0 0-1,0 0 1,-1 0-1,0 0 1,-1 0-1,-1 0 1,1 0-1,-2 0 1,1-1-1,-2 0 1,1 0-1,-1 0 0,-1 0 1,0-1-1,0 0 1,-1 0-1,0 0 1,0-1-1,-1 0 1,0 0-1,-1-1 1,1 0-1,-12 6 1,10-6-1333,0-1 1,-1 0-1,1-1 1,-17 6-1,-1-3-7347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2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5990,'0'0'16880,"0"7"-15914,0-5-918,0-1 0,0 0 0,0 1 0,0-1 0,0 1 0,0-1 0,0 0 0,0 1 0,0-1 0,1 0 0,-1 1 0,1-1 0,-1 0 0,1 0-1,-1 1 1,1-1 0,0 0 0,-1 0 0,1 0 0,0 0 0,0 0 0,0 0 0,0 0 0,0 0 0,0 0 0,2 1 0,3-1 178,-1 0-1,1 0 0,-1 0 1,1 0-1,0-1 1,8-1-1,-3 1-66,123-2 435,138 4 483,-241 0-935,1-2 1,0-1-1,-1-2 0,1 0 1,48-14-1,-49 10-118,1 2 0,0 1 0,0 1 0,0 2 0,0 1 0,1 1 0,59 11 0,-34-6 8,-1-3-1,1-3 0,77-9 0,39 0 197,-124 12-133,0 1 1,53 12-1,-34-4-50,163 7-24,-79-8-10,-74-8-73,118-8 1,-26-2 2,-6-5 70,2 0 224,-162 12-198,-1 0 0,1 1 0,0-1 0,-1 1 0,1 0 0,0 1 0,-1-1 0,0 1 1,1 0-1,-1 0 0,5 3 0,17 8-1667,-10-13-7440,-4-6-1399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2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16496,'0'0'13506,"8"9"-12497,-2-3-856,0 1-1,0-1 1,-1 1 0,0 1 0,0-1 0,-1 1 0,0-1 0,0 1 0,-1 0-1,4 14 1,0 13-75,-5-22-78,0 0-1,1-1 1,0 1-1,1-1 1,8 18-1,-11-29-125,0 0 0,0 1 0,0-1 0,0 0 0,0 0 0,0 0-1,1 1 1,-1-1 0,0 0 0,1-1 0,-1 1 0,0 0 0,1 0 0,-1 0 0,1-1 0,-1 1 0,1-1 0,0 1 0,-1-1 0,3 0 0,-2 1-304,1-1 0,-1 0 0,1 0 0,-1-1 1,1 1-1,-1 0 0,1-1 0,-1 0 1,1 1-1,-1-1 0,0 0 0,1 0 1,-1 0-1,0-1 0,0 1 0,0-1 1,0 1-1,0-1 0,2-1 0,12-19-7353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2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12844,'0'0'8360,"-24"59"-5573,9-28-289,-1 5-608,-1 3-737,-1 1-512,3 0-417,0-7-160,0-2-32,5-5-160,-2-6-193,4-6-319,-1-3-641,4-4-865,1-2-769,1-4-1666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1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13645,'0'0'10463,"-9"14"-9005,-11 19-507,2 2 0,1 0 0,2 1 0,2 0 0,-14 55 0,15-28-452,2 1-1,-1 94 0,11-158-498,0 0 0,0 1 0,1-1 0,-1 0 0,0 0 0,0 1 0,1-1 0,-1 0 0,0 0 0,0 0 0,1 1 0,-1-1 0,0 0 0,1 0 0,-1 0 0,0 0 0,1 0 0,-1 0 0,0 0 0,1 0 0,-1 0 0,0 1 0,1-1 0,-1 0 0,0-1 0,1 1 0,-1 0 0,0 0 0,1 0 0,-1 0 0,0 0 0,1 0 0,-1 0 0,0 0 0,0-1 0,1 1 0,-1 0 0,0 0 0,1 0 0,-1-1 0,0 1 0,0 0 0,1 0 0,-1-1 0,0 1 0,0 0 0,0 0 0,0-1 0,1 1 0,-1-1 0,17-13 0,65-70 0,57-53 0,-134 133-40,0 0 0,0 0 1,0 1-1,0 0 0,10-5 0,-14 8 33,0 0 0,-1 0 0,1-1 0,-1 1 0,1 0 0,-1 0 0,1 0 0,0 0 0,-1 0 0,1 0 0,0 0 0,-1 0 0,1 0 0,-1 0 0,1 0 0,-1 1 0,1-1 0,0 0 0,-1 0 0,1 0 0,-1 1 0,1-1 0,-1 0 0,2 1 0,-2 1 1,1-1-1,-1 0 1,1 0 0,-1 0 0,1 1 0,-1-1 0,0 0 0,0 0 0,1 1 0,-1-1 0,0 0 0,0 1 0,0-1-1,0 0 1,-1 1 0,0 1 0,-1 8 47,-1-1 1,0 0-1,-1 0 0,-1 0 0,1 0 1,-8 10-1,-17 42 188,103-247-229,-74 184 0,1-1 0,-1 1 0,0 0 0,1-1 0,-1 1 0,1-1 0,0 1 0,-1 0 0,1-1 0,0 1 0,0 0 0,0 0 0,0 0 0,0-1 0,0 1 0,0 0 0,0 0 0,0 0 0,0 1 0,1-1 0,-1 0 0,2 0 0,-1 1 0,0 0 0,0 1 0,-1-1 0,1 1 0,0-1 0,0 1 0,-1 0 0,1 0 0,0 0 0,-1 0 0,1 0 0,-1 0 0,2 2 0,21 12 0,-9-10-682,-1 0 0,2-2 0,-1 1-1,0-2 1,0 0 0,1-1 0,-1-1 0,29-2 0,-4 1-914,-30 1 229,-1-1 1,1 0 0,0 0 0,17-6 0,-24 6 1110,0 1 1,0-1 0,0-1-1,-1 1 1,1 0 0,0-1 0,0 1-1,-1-1 1,1 0 0,-1 0 0,0 0-1,1 0 1,-1 0 0,0 0-1,0-1 1,0 1 0,-1-1 0,1 1-1,1-5 1,-3 7 420,0 0 0,0-1 0,0 1 0,0 0 0,0-1 1,0 1-1,-1 0 0,1 0 0,0-1 0,0 1 0,0 0 0,-1 0 0,1-1 0,0 1 0,0 0 0,-1 0 0,1 0 1,0-1-1,0 1 0,-1 0 0,1 0 0,0 0 0,-1 0 0,1 0 0,0 0 0,-1 0 0,1 0 0,0 0 1,-1 0-1,1 0 0,0 0 0,-1 0 0,1 0 0,0 0 0,-1 0 0,1 0 0,0 0 0,0 0 0,-1 0 0,1 1 1,-17 2 1900,8 1-1353,0 1 0,0 0 0,1 1-1,0 0 1,0 1 0,0-1 0,-7 10 0,10-11-357,0 0 1,1 1 0,-1 0-1,1-1 1,0 1 0,1 1-1,0-1 1,0 0 0,0 1 0,0 0-1,-1 7 1,4-13-349,1-1 0,-1 1 0,0 0 0,0-1 0,0 1 0,1-1 0,-1 1 0,0 0 0,1-1 0,-1 1 0,0-1 0,1 1 0,-1-1 0,1 1 0,-1-1 0,1 1 0,-1-1 0,1 1 0,-1-1 0,1 0 0,-1 1 0,1-1 0,-1 0 0,1 0 0,0 1 0,-1-1 0,1 0 0,0 0 0,-1 0 0,1 0 0,0 0 0,-1 0 0,1 0 0,0 0 0,-1 0 0,1 0 0,0 0 0,33-2 115,-31 1-86,16-3-304,0-1 0,0-1-1,-1 0 1,0-2 0,0 0 0,-1-1-1,0-1 1,-1 0 0,0-2-1,0 1 1,-1-2 0,-1 0-1,17-19 1,-42 44 544,1 0-1,1 1 0,0 0 1,0 1-1,2 0 1,0 0-1,0 1 1,2-1-1,-1 1 1,2 1-1,0-1 1,1 1-1,-2 31 0,6-27-232,1-1-1,1 0 1,0 1-1,11 29 1,4 24 0,-16-58-44,0 0 0,-1 0 0,0 0 0,-1-1 0,-3 19 0,2-28 0,0 0 0,0-1 0,0 1 0,-1 0 0,1-1 0,-1 1 0,0-1 0,-1 0 0,-2 4 0,4-6 0,-1 0 0,1 0 0,-1-1 0,1 1 0,-1-1 0,0 0 0,0 1 0,0-1 0,0 0 0,0 0 0,0 0 0,0 0 0,0 0 0,0-1 0,0 1 0,0-1 0,0 1 0,-1-1 0,1 0 0,-2 0 0,2 0 0,1-1 0,0 1 0,0-1 0,0 0 0,-1 1 0,1-1 0,0 0 0,0 0 0,0 0 0,0 0 0,0 0 0,1 0 0,-1 0 0,0 0 0,0 0 0,1 0 0,-1 0 0,1-1 0,-1 1 0,1 0 0,-1 0 0,1-1 0,0 1 0,-1 0 0,1-1 0,0 1 0,0 0 0,0-1 0,0 1 0,0 0 0,1-2 0,3-48 0,0 38 0,0-1 0,2 1 0,0 0 0,0 0 0,1 1 0,1 0 0,0 0 0,15-17 0,88-84 0,-91 94 0,119-103 0,83-86 0,-220 206 0,2-2 0,1-1 0,-1 1 0,-1-1 0,1 0 0,-1 0 0,0-1 0,5-9 0,-8 15 0,0-1 0,0 1 0,1 0 0,-1 0 0,0-1 0,0 1 0,0 0 0,0-1 0,0 1 0,0 0 0,0 0 0,0-1 0,0 1 0,0 0 0,0-1 0,0 1 0,0 0 0,0 0 0,0-1 0,0 1 0,0 0 0,-1-1 0,1 1 0,0 0 0,0 0 0,0-1 0,0 1 0,0 0 0,-1 0 0,1-1 0,0 1 0,0 0 0,-1 0 0,1 0 0,0 0 0,0-1 0,-1 1 0,1 0 0,-15 1 0,-15 12 0,18-5 0,0 0 0,1 1 0,0 0 0,1 1 0,-1 0 0,2 0 0,0 1 0,-11 17 0,15-20 0,0 0 0,1 0 0,0 0 0,0 0 0,1 1 0,0-1 0,1 1 0,0 0 0,0 0 0,1 0 0,0 0 0,0 0 0,1 0 0,1 11 0,-1-18-34,1 1 1,-1 0-1,1-1 0,-1 1 1,1-1-1,0 1 0,0-1 0,0 1 1,1-1-1,-1 0 0,0 1 1,1-1-1,0 0 0,-1 0 1,1 0-1,0 0 0,0 0 0,0-1 1,3 3-1,0-2-946,1 1 0,0-1 0,0 0 0,0 0 0,0-1-1,0 0 1,12 1 0,86 2-19172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3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54 6086,'0'0'21855,"10"-8"-20344,33-26-326,-42 33-1120,1 0 0,0-1 0,0 1 0,0 0 0,0 0 0,0 0-1,0 0 1,0 1 0,0-1 0,0 1 0,0-1 0,0 1 0,0-1 0,1 1 0,-1 0 0,0 0 0,0 0 0,0 1 0,1-1 0,-1 0 0,0 1-1,0-1 1,0 1 0,0 0 0,0 0 0,0-1 0,3 3 0,-4-2-55,0 0-1,0 1 1,0-1-1,0 0 1,0 1-1,0-1 1,0 1-1,-1-1 1,1 1-1,0 0 1,-1-1 0,1 1-1,-1 0 1,0-1-1,0 1 1,1 0-1,-1-1 1,0 1-1,0 0 1,-1-1-1,1 1 1,0 0 0,0 0-1,-1-1 1,1 1-1,-1-1 1,0 1-1,1 0 1,-1-1-1,-1 2 1,-7 10-8,-1-1 0,-1 0 0,1-1 0,-2 0 0,0 0-1,0-2 1,-1 1 0,-18 9 0,3 0-3,28-19 1,-1 0 0,1 0 0,0 0 0,0 0 0,0 1 0,0-1 0,0 0 0,-1 0 0,1 0 0,0 0 0,0 0 0,0 0 0,0 0 0,0 0 0,0 0 0,0 0 0,0 0 0,-1 1 0,1-1 0,0 0 0,0 0 0,0 0 0,0 0 0,0 0 0,0 0 0,0 1 0,0-1 0,0 0 0,0 0 0,0 0 0,0 0 0,0 0 0,0 0 0,0 1 0,0-1 0,0 0 0,0 0 0,0 0 0,0 0 0,0 0 0,0 1 0,0-1 0,0 0 0,0 0 0,0 0 0,0 0 0,0 0 0,0 0 0,0 1 0,1-1 0,-1 0 0,0 0 0,0 0 0,0 0 0,0 0 0,0 0 0,13 3 0,25-2 0,-32-1 0,79-3-1771,-28-8-3248,-28 1-6801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4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10410,'0'0'19763,"84"49"-19059,-32-49-416,4 0-159,-1 0-97,-2 0-64,-12 0-865,-7 0-1089,-16 5-2306,-11 4-865,-7 0-2082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15567,'0'0'10698,"64"3"-8232,-14-12-1089,7-3-736,6 2-481,2 2-160,-7-2-1890,-6 1-5060,-7 0-11307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50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1447 184 6502,'0'0'2087,"-12"-8"-480,-47-29-23,-88-42-1,121 68-1050,1 1-1,-2 1 0,1 1 1,-1 1-1,0 2 0,-1 0 1,-30 0-1,14 5-127,0 2 1,0 2-1,0 2 0,1 1 0,0 3 1,0 2-1,1 1 0,-53 24 1,62-21-278,0 2 1,0 1-1,2 1 1,1 1-1,0 2 0,2 1 1,0 2-1,2 0 1,1 2-1,-25 35 1,14-12 137,9-17-158,3 2 0,0 0 0,3 2-1,1 0 1,-16 43 0,34-75-39,1 0 0,-1 0 0,1 0 1,0 0-1,1 0 0,-1 0 0,1 0 0,1 0 1,-1 0-1,1 0 0,0 0 0,0 0 1,1 0-1,-1 0 0,6 10 0,-3-8-36,1-1 0,0 0-1,0 0 1,0 0 0,1 0-1,0-1 1,1 0 0,-1 0-1,1-1 1,8 5 0,11 5-23,0-2 0,2 0 0,-1-2 0,2-1 0,41 9-1,12-2-171,2-4-1,0-4 0,0-4 0,0-3 0,155-17 1,-136 3 161,144-37 0,-198 36 67,-1-2 0,-1-2 0,0-3 0,-2-1 0,45-28 1,-76 39-6,1 0 1,-2-1 0,1-1-1,-1 0 1,-1-1 0,0 0-1,-1-1 1,-1 0 0,0-1 0,15-28-1,-19 30-56,-1 1-1,-1-1 1,0 0 0,0-1-1,-1 1 1,-1 0-1,0-1 1,-1 1-1,-1-1 1,0 0 0,-1 1-1,0-1 1,-1 1-1,-6-23 1,5 26-24,-1 1-1,-1-1 1,1 1 0,-2 0-1,1 1 1,-1-1-1,-1 1 1,1 0 0,-1 0-1,-1 1 1,1 0 0,-1 0-1,0 1 1,-1 0 0,0 1-1,0 0 1,0 0 0,-18-6-1,-4-1-469,-1 2 0,0 2 0,-1 0 0,-53-4 0,-17 3-2634,3 2-2360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14 5445,'0'0'22598,"-8"-4"-21659,3 2-840,1 1-1,-1-1 1,1 1 0,-1 0-1,0 0 1,0 0 0,0 1-1,1-1 1,-1 1 0,0 1-1,0-1 1,0 1 0,0-1-1,1 1 1,-1 1 0,0-1-1,1 1 1,-1 0 0,1 0-1,0 0 1,-1 0-1,1 1 1,0 0 0,-4 3-1,-1 1 40,1 0-1,-1 0 0,2 1 0,-1 0 1,-10 14-1,16-19-116,0 0 1,0 0-1,0-1 1,1 1 0,-1 1-1,1-1 1,0 0-1,0 0 1,0 0-1,0 1 1,0-1-1,1 0 1,-1 1-1,1-1 1,0 1-1,0-1 1,0 0-1,0 1 1,1-1-1,0 1 1,-1-1-1,3 5 1,-1-5-28,1 0 0,0 0-1,-1-1 1,1 1 0,0 0 0,0-1 0,0 0-1,1 0 1,-1 0 0,1 0 0,-1 0 0,1-1-1,-1 0 1,1 1 0,0-1 0,4 0 0,65 11-1261,-40-10-2331,0-2-3305,-4 0-3229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17649,'0'0'14670,"-10"60"-14222,10-48-448,10-5 0,2-1 0,5-4 0,0-2-1121,1 0-865,3-2-1601,-3-10-898,0-1-1953,-4-2-8103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11435,'0'0'10826,"-41"63"-7975,28-38-481,-3-1-544,7-1-641,0-4-801,7-1-320,2-5-448,0-3-1442,0-6-2082,5-4-3202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25240,'0'0'7527,"33"4"-18161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7591,'0'0'25176,"0"53"-25176,19-45 0,1 0 0,3-2 0,-1 3 0,-1-5 0,0-1-1409,0-3-2787,0 0-1442,0-10-1985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15503,'0'0'9192,"-61"66"-6181,38-38-576,2 4-610,0 2-1024,5-1-801,2-2 0,7-6 0,2-4 0,5-8-609,9-12-10473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11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4363 376 6406,'-2'-12'-630,"0"1"1151,0 1 0,-1-1-1,0 1 1,-1 0 0,0 0-1,0 0 1,-1 0 0,-1 1-1,1-1 1,-2 2 0,1-1 0,-13-12-1,2 6-330,-1 1 0,-1 1 0,0 1-1,-1 0 1,0 2 0,-1 0 0,0 1 0,-26-7-1,-23-3 329,-87-13 0,-32 4-363,-215-2-1,-197 26 529,359 5-383,178-1 83,-488 8 1676,381 3-1660,-207 39 0,-81 65-63,363-83-302,1 5 0,-146 79 0,211-99 113,0 2 0,1 1 0,0 2 0,2 0 1,1 2-1,1 1 0,-33 41 0,43-46-113,2 1 1,0 0-1,2 1 1,0 0-1,1 1 1,2 0-1,0 0 1,1 1-1,2 0 1,0 0-1,-2 38 1,5-27-27,2 0 1,1 0-1,2 0 1,1-1-1,16 63 0,-12-70 1,1-1-1,2 0 0,1-1 1,0 0-1,2-1 1,1 0-1,33 39 0,-14-26 116,1-2 0,2-2-1,1-1 1,2-2-1,1-2 1,1-1 0,1-2-1,76 30 1,-11-13 35,1-5 1,185 36-1,-91-37-24,275 14 0,211-46 636,-423-19-613,0-13-1,-2-11 1,-2-12-1,-2-11 1,467-177-1,-603 187-18,133-78-1,-198 96 139,-2-3-1,-2-2 1,-1-3 0,54-55-1,-90 78-162,0 0 0,-2-1 0,0-1-1,-1-1 1,-1 0 0,-1-1-1,17-41 1,-26 52-79,0 0-1,0 0 1,-1-1-1,-1 1 1,0-1 0,-1 1-1,0-1 1,-1 0-1,-1 1 1,0-1-1,0 1 1,-1-1 0,-1 1-1,0-1 1,0 1-1,-2 0 1,-10-21 0,4 15-27,0 1 1,-2 0 0,0 2 0,-1-1 0,0 1-1,-1 1 1,-1 1 0,0 0 0,-32-19 0,-4 3-28,0 2 0,-72-25 1,11 13-357,-2 5 1,-1 5 0,-172-20 0,-369-4-6825,613 50 6382,-273-13-7677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12748,'0'0'20019,"52"30"-20019,-14-29 0,4-1 0,2 0 0,0 0 0,-3-5-4933,-4-12-8039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16 13613,'0'0'15663,"-11"-4"-14996,8 2-613,-1 0 0,0 1-1,0-1 1,0 1 0,0 0 0,0 0-1,-1 1 1,1-1 0,0 1 0,0 0-1,-1 0 1,1 0 0,0 1 0,0-1-1,0 1 1,0 0 0,0 0 0,0 1-1,0-1 1,0 1 0,0 0 0,0 0-1,1 0 1,-1 0 0,1 1 0,0-1-1,-1 1 1,-3 4 0,-6 4 97,1 1 0,0 0 1,1 0-1,-13 18 1,20-24-110,0 1 0,0-1 1,1 1-1,0 0 0,0 0 1,0 0-1,1 1 0,0-1 1,1 0-1,0 1 1,-1 13-1,2-19-42,1 0 0,-1 0-1,1 0 1,-1 0 0,1 0 0,0 0-1,-1 0 1,1 0 0,0-1 0,1 1-1,-1 0 1,0-1 0,0 1 0,1-1-1,-1 1 1,0-1 0,1 0 0,0 1-1,-1-1 1,1 0 0,0 0 0,0 0-1,-1 0 1,1-1 0,0 1 0,0 0-1,0-1 1,0 1 0,0-1 0,0 0-1,0 0 1,4 0 0,12 2-140,0-1 0,33-3 0,-24 1-291,-16 1-291,32-2-6980,-21-4-1913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12 12812,'0'0'15022,"-11"2"-13212,6-1-1738,-1 0 1,0 0-1,1 1 0,-1-1 0,1 2 1,0-1-1,0 0 0,0 1 1,0 0-1,0 0 0,0 1 0,1-1 1,-1 1-1,1 0 0,0 0 0,0 0 1,1 1-1,-1-1 0,1 1 1,0 0-1,0 0 0,1 0 0,-1 1 1,1-1-1,-2 11 0,3-14-68,1 0-1,-1 0 1,1 0 0,0 0-1,0 0 1,0 1 0,0-1-1,0 0 1,0 0-1,1 0 1,-1 0 0,1 0-1,-1 0 1,1 0 0,0 0-1,0 0 1,0-1 0,0 1-1,0 0 1,0 0-1,0-1 1,1 1 0,-1 0-1,1-1 1,-1 0 0,1 1-1,1 0 1,0 0 11,1-1 0,-1 0 0,1 0 0,-1 0 0,0 0 0,1-1 0,0 1 0,-1-1 0,1 0 0,-1 0 0,1 0 0,-1 0 0,1-1 0,-1 0 0,7-1 0,-4-1 20,1 0-1,-1 0 1,0-1 0,0 1-1,-1-1 1,1 0 0,-1-1-1,0 0 1,0 0 0,0 0 0,-1 0-1,0 0 1,0-1 0,0 0-1,-1 0 1,1 0 0,-2 0-1,1-1 1,-1 1 0,1-1 0,-2 0-1,1 1 1,-1-1 0,0 0-1,0-11 1,-1 17-35,0 0 1,-1 0-1,1 0 0,0 0 1,0 0-1,0 1 1,-1-1-1,1 0 0,0 0 1,-1 1-1,1-1 0,-1 0 1,1 0-1,-1 1 1,1-1-1,-1 0 0,0 1 1,1-1-1,-1 1 0,0-1 1,1 1-1,-1-1 1,0 1-1,0-1 0,1 1 1,-3-1-1,-29-2-46,24 3-56,1 1-1,-1 0 1,0 1-1,1 0 1,-1 0 0,-6 4-1,2 0-1757,2-1-3924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15951,'0'0'8792,"-10"10"-8082,-14 17-295,1 1 0,1 1-1,1 1 1,2 1-1,-29 62 1,36-66-359,1 1 0,2 0-1,1 1 1,1 0 0,1 0 0,2 1-1,1-1 1,1 56 0,2-81-232,1 0 0,-1 0 0,1 0 0,0-1 0,0 1 0,0 0 0,1-1 0,-1 1 0,1 0 0,0-1 0,0 0 0,0 1 0,3 3 0,-2-5-354,0 1-1,-1-1 1,1 1-1,0-1 0,0 0 1,1 0-1,-1 0 1,7 2-1,21 4-5747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8968,'0'0'17574,"9"-3"-15214,26-9-641,-34 12-1691,-1 0 0,1 0 0,-1 0 0,1 0 0,0 0 0,-1 0 0,1 0 0,0 0-1,-1 0 1,1 0 0,-1 0 0,1 0 0,0 1 0,-1-1 0,1 0 0,-1 0 0,1 1 0,-1-1 0,1 0 0,-1 1 0,1-1 0,-1 0 0,1 1 0,-1-1 0,1 1 0,-1-1 0,0 1-1,1-1 1,-1 1 0,0-1 0,1 1 0,-1-1 0,0 1 0,0-1 0,1 1 0,-1 0 0,0-1 0,0 1 0,0-1 0,0 1 0,0 0 0,0-1 0,0 2 0,0 31 822,0-27-784,-11 148-5251,8-131 4231,2-20-408,1-1-568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18770,'0'0'11691,"65"15"-11211,-33-10-384,1-3-192,2-2-1665,-1 0-2788,-1-2-3074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13164,'0'0'19181,"-12"8"-18823,-6 4-338,0 1 0,1 1 0,-24 25 0,36-34-21,1 0 0,-1 0 0,1 1 1,0-1-1,0 1 0,1 0 0,0 0 0,0 0 0,0 1 1,1-1-1,0 1 0,0-1 0,0 1 0,1 0 0,0 0 1,1 0-1,-1-1 0,2 12 0,-1-16-38,1-1 1,-1 1-1,1-1 1,0 1-1,0-1 1,-1 1-1,1-1 1,0 0-1,0 1 1,1-1-1,-1 0 1,0 0-1,0 0 1,1 1-1,-1-1 1,0-1-1,1 1 1,-1 0-1,1 0 0,-1-1 1,1 1-1,-1 0 1,1-1-1,0 0 1,-1 1-1,1-1 1,2 0-1,52 2-2405,-41-3 1472,-5 1-738,0-1-1,0 0 0,-1-1 1,1 0-1,0-1 1,17-6-1,-5-1-6451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17489,'0'0'11434,"1"9"-10323,3 26-609,-4-34-525,1 0 0,-1 0 0,1 1 0,0-1 0,-1 0 1,1 0-1,0 0 0,0 0 0,-1 0 0,1 0 1,0 0-1,0 0 0,0-1 0,0 1 0,0 0 1,0-1-1,1 1 0,-1 0 0,0-1 0,0 1 0,0-1 1,1 0-1,-1 1 0,0-1 0,0 0 0,1 0 1,-1 0-1,0 0 0,1 0 0,-1 0 0,0 0 0,0 0 1,1 0-1,-1-1 0,0 1 0,2-1 0,2 0-606,0-1-1,-1 1 0,1-1 0,0 0 0,-1 0 0,0 0 0,5-4 1,40-52-5361,-48 57 6988,-10 36 5449,-23 19-3234,11-22-2153,20-30-1044,-5 7 33,0 1 0,1 0 0,1 0 0,-1 1 1,2-1-1,-1 1 0,1 0 0,1 0 0,-1 13 0,3-23-209,0-1 0,0 0 0,0 0 1,0 0-1,1 1 0,-1-1 0,0 0 0,0 0 0,0 0 1,1 1-1,-1-1 0,0 0 0,0 0 0,0 0 0,1 0 0,-1 0 1,0 1-1,0-1 0,1 0 0,-1 0 0,0 0 0,0 0 1,1 0-1,-1 0 0,0 0 0,1 0 0,-1 0 0,0 0 1,0 0-1,1 0 0,-1 0 0,0 0 0,0 0 0,1 0 1,-1-1-1,0 1 0,0 0 0,1 0 0,-1 0 0,0 0 1,0 0-1,0-1 0,1 1 0,-1 0 0,0 0 0,0 0 1,0-1-1,1 1 0,-1 0 0,0-1 0,14-16-10212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23414,'0'0'9161,"52"-2"-14927,-37-4-1889,0-2-8873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19859,'0'0'8936,"-18"64"-7430,18-49-834,17-6-512,4-4-128,4-5-992,0 0-770,-2-3-672,-2-7-994,-3-4-800,-5 0-1697,-2-2-1666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2:27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5381,'0'0'23361,"9"3"-22774,15 5-223,1-2 0,0-1 0,0-1 0,26 1 0,117 0 61,-141-4-417,78-1-1369,-104 0 1069,0 0 1,-1 0-1,1 0 1,0 0-1,0 0 1,-1-1 0,1 1-1,0 0 1,-1 0-1,1 0 1,0-1-1,-1 1 1,1 0-1,0-1 1,-1 1 0,1-1-1,0 1 1,-1 0-1,1-1 1,-1 1-1,1-1 1,-1 0-1,1 1 1,-1-1 0,0 1-1,1-1 1,-1 0-1,0 1 1,1-1-1,-1 0 1,0-1-1,4-14-12114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11371,'0'0'11531,"-54"71"-8681,36-45-255,2 2-641,-1 3-545,1-2-608,5 0-545,6-4-256,-2-4 0,4-6 0,3-6-609,0-5-1280,8-7-7785,4-11-2305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6374,'0'0'19058,"0"50"-16303,4-26-1058,6 1-768,-3 2-448,-1 1-321,-3 2-96,-3 2 0,-5 4-32,-13 0 0,-6 2-64,-4 0-609,-8-3-736,-2-3-1025,2-12-3556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6566,'0'0'15989,"-5"9"-14970,3-4-854,-7 21 439,9-25-580,0 0 0,0 0 0,0 0 0,0 0 0,1 0 0,-1 0 0,0 0 1,1 0-1,-1 0 0,1-1 0,-1 1 0,1 0 0,-1 0 0,1 0 0,0-1 1,-1 1-1,1 0 0,0-1 0,0 1 0,0-1 0,-1 1 0,1-1 0,0 1 0,0-1 1,0 1-1,0-1 0,0 0 0,0 1 0,0-1 0,0 0 0,0 0 0,1 0 0,48 7 430,0-1-1,0-3 0,71-5 1,-30 0-159,369-14-200,-228 4-919,336 24 0,612 25 3592,-1006-37-1986,174-15-757,-15 1 574,450 14 2017,-777 1-2726,37-3 320,-42 2-272,0 0 0,0 0-1,0 0 1,0 0 0,-1 0-1,1 0 1,0 0-1,0 0 1,0 0 0,0 0-1,0-1 1,0 1 0,0 0-1,0-1 1,-1 1 0,1-1-1,0 1 1,0-1 0,0 1-1,-1-1 1,1 0 0,0 1-1,-1-1 1,1 0-1,0 0 1,-1 1 0,1-1-1,-1 0 1,0 0 0,1 0-1,0-1 1,-2 1-231,1 0 1,0 0-1,-1 0 1,1 1-1,-1-1 0,1 0 1,-1 1-1,1-1 0,-1 0 1,0 1-1,1-1 1,-1 0-1,0 1 0,0-1 1,1 1-1,-1 0 1,0-1-1,0 1 0,0 0 1,1-1-1,-1 1 1,0 0-1,0 0 0,0 0 1,-1-1-1,-4 0-1783,-25-7-7939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13389,'0'0'13324,"-2"58"-10857,11-41-866,3 3-544,6-1-608,3-1-353,5-3-96,1-2-865,1-6-1153,1-6-1890,1-1-768,-7-10-1634,0-10-4709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52 442 11211,'0'0'1681,"-9"7"-106,-28 23-112,37-30-1363,-1 0 0,1 0 1,0 0-1,-1 1 0,1-1 1,0 0-1,0 0 0,-1 0 1,1 0-1,0 1 0,0-1 0,-1 0 1,1 0-1,0 1 0,0-1 1,0 0-1,-1 0 0,1 1 1,0-1-1,0 0 0,0 0 1,0 1-1,0-1 0,-1 0 0,1 1 1,0-1-1,0 0 0,0 1 1,0-1-1,0 0 0,0 1 1,0-1-1,0 0 0,0 1 1,0-1-1,1 0 0,-1 1 0,13 0 1394,21-9-265,161-79 1968,-81 33-2428,545-207-1858,-631 252-742,-1-1 0,40-22 0,-23 3-5109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0 708 6598,'0'0'15289,"13"-7"-13954,250-148 1967,-38 19-2616,94-34-998,-20 11-5862,-159 78-1834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20467,'0'0'7015,"66"-1"-5766,-29-7-384,10 1-577,6-1-224,-1 1-160,-8 3-1569,-9 4-2019,-13 0-2402,-12 0-5092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19378,'0'0'8104,"62"8"-6438,-21-11-738,6-3-575,4-4-353,-4 2-1858,-6-2-6118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18097,'0'0'8873,"64"8"-8489,-30-8-320,5-3-1826,-1-10-3010,-2 3-4037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31 17296,'0'0'10106,"-10"-6"-8505,6 3-1526,-1 0-1,0 0 0,0 1 0,0-1 1,0 1-1,-1 0 0,1 1 0,0-1 1,-1 1-1,0 0 0,1 0 0,-1 1 1,1 0-1,-1 0 0,0 0 0,1 1 1,-1-1-1,1 1 0,-1 1 0,1-1 1,-7 3-1,-4 3-9,0 0-1,1 1 1,-1 1-1,2 0 1,-17 13-1,27-19-50,0 1 0,0-1 1,0 1-1,1 0 0,-1 0 0,1 0 0,0 1 0,0-1 0,0 1 0,1 0 0,0 0 0,0-1 1,0 1-1,0 1 0,1-1 0,0 0 0,0 0 0,0 0 0,1 1 0,-1 8 0,2-12-12,-1 0 0,1 0-1,-1 0 1,1-1-1,0 1 1,0 0 0,0 0-1,0-1 1,0 1-1,0 0 1,0-1 0,1 1-1,-1-1 1,0 1 0,1-1-1,-1 0 1,1 0-1,0 0 1,-1 0 0,1 0-1,0 0 1,0 0 0,-1 0-1,1-1 1,0 1-1,0-1 1,0 1 0,3-1-1,8 2-243,-1 0-1,1-1 1,17-2 0,-16 1-437,60-4-7558,-40-3-529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5:3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5637,'0'0'7458,"10"-1"-6241,105-7 626,142 7-1,-104 3-1112,-104-2-599,793-22 1169,-459-10-1139,1176-75 788,1559 32-885,-225 117 2995,-1753-35-1877,-943-7-1109,-180 3-754,-19 5-1354,-27 5-6070,0-6-6528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8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0 18898,'0'0'5856,"-10"6"-5354,-6 4-448,1 2 0,0 0 0,1 1 0,0 0 0,1 1 0,0 1 0,1 0-1,-16 26 1,-79 150 422,82-143-115,-26 76 1,45-109-351,2 1 1,0-1-1,0 1 1,2 0-1,0 0 1,0 0-1,2 0 1,0 0-1,4 27 1,-3-38-73,0 0 1,1 0-1,0 0 0,0 0 1,1 0-1,0-1 1,-1 1-1,1-1 0,1 1 1,-1-1-1,1 0 1,-1-1-1,1 1 0,0 0 1,1-1-1,-1 0 0,0 0 1,1 0-1,0-1 1,0 0-1,0 1 0,0-2 1,0 1-1,7 1 1,4 1-805,0-1 0,0-1 0,0-1 0,0 0 0,0-1 0,31-3 0,20-11-4623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17264,'0'0'6113,"-10"5"-4149,5-3-1803,1-1-4,0 1 0,0 0 1,0-1-1,0 2 0,0-1 1,0 0-1,0 1 0,1 0 1,-1 0-1,1 0 1,0 0-1,0 0 0,0 1 1,0-1-1,1 1 0,-1 0 1,1 0-1,0 0 0,0 0 1,1 0-1,-1 0 1,-1 6-1,3-8-125,0 0 0,-1 1 0,1-1 0,0 1 0,0-1 0,0 1 0,1-1 0,-1 1 0,0-1 0,1 0 0,0 1 0,0-1 0,-1 0 0,1 0 0,0 1 0,1-1 0,-1 0 0,0 0 0,1 0 0,-1 0 0,1 0 0,0-1 0,3 4 0,-2-3-18,0-1 0,0 0 0,1 0 0,-1 0 0,0 0 0,1 0 0,-1-1 0,1 1 0,-1-1 0,1 0 0,-1 0 0,1 0 0,-1 0 0,1-1 0,-1 0 0,0 1 0,5-3 0,-4 2 54,1-1 1,-1 0 0,0 0 0,0 0 0,0 0-1,0-1 1,0 0 0,-1 0 0,1 0 0,-1 0 0,0 0-1,0 0 1,0-1 0,0 0 0,0 0 0,-1 0 0,0 0-1,1 0 1,-2 0 0,1 0 0,0-1 0,-1 1 0,0-1-1,0 1 1,0-1 0,-1 1 0,1-7 0,-2 9-40,0 0 0,-1 0 1,1 0-1,0 0 0,-1 0 1,1 0-1,-1 0 0,1 0 1,-1 1-1,0-1 1,0 1-1,0-1 0,0 1 1,0 0-1,0 0 0,0 0 1,0 0-1,-1 0 0,1 0 1,0 0-1,-1 1 0,1-1 1,0 1-1,-1 0 0,1 0 1,-5 0-1,1-1-74,0 1-1,-1-1 0,1 1 1,0 0-1,-1 1 0,1 0 1,0 0-1,0 0 1,-10 4-1,-3 12-4466,11-1-4343,6-4-2078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5349,'0'0'20692,"83"7"-18546,-29-18-1025,15-3-513,0-3-255,3 2-129,-8 3-192,-7 3-96,-7 2-1249,-9 0-2243,-5 3-2369,-4-3-1058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16367,'0'0'15183,"0"58"-13966,0-36-1217,0 3 0,0-5 0,10-4 0,6-5 0,7-5 0,3-6-192,3 0-1858,2-14-1505,-4-3-2019,0-5-2177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16432,'0'0'7943,"-60"69"-4964,37-33-1057,-5 5-833,2-2-417,5 0-319,5-3-225,6-4-96,2-7-288,8-7-1090,0-11-1729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17777,'0'0'7020,"10"-7"-4234,3 0-2275,0-1-1,0 2 0,0 0 0,1 1 0,0 0 0,0 1 0,0 0 0,24-2 0,-35 6-476,5-1 34,0 1-1,-1-1 1,1 1-1,0 1 0,8 1 1,-15-2-65,0 1 0,0-1 0,0 0 0,0 0 1,0 1-1,0-1 0,0 1 0,0-1 0,0 1 0,0-1 0,-1 1 1,1-1-1,0 1 0,0 0 0,-1 0 0,1-1 0,0 1 0,-1 0 1,1 0-1,-1 0 0,1 0 0,-1 0 0,1-1 0,-1 1 0,0 0 1,1 0-1,-1 0 0,0 0 0,0 0 0,0 0 0,0 0 1,0 0-1,0 0 0,0 0 0,0 0 0,0 0 0,0 0 0,0 0 1,-1 0-1,1 0 0,0 0 0,-1 0 0,1 0 0,-1 0 0,1 0 1,-1 0-1,1 0 0,-2 1 0,-5 6-3,1-1 0,-1 1 0,0-1 0,-1 0 0,0-1 0,0 0 0,0 0 0,-1-1 0,-11 6 0,-19 13 0,32-19 0,-21 17 0,27-21 0,0 0 0,0 0 0,0 0 0,0 0 0,0 0 0,0 0 0,0 0 0,0 0 0,1 0 0,-1 1 0,0-1 0,1 0 0,-1 0 0,1 1 0,0-1 0,-1 0 0,1 1 0,0-1 0,0 3 0,0-4 4,0 1 0,1 0-1,-1-1 1,1 1 0,-1-1 0,1 1 0,0 0-1,-1-1 1,1 1 0,-1-1 0,1 0-1,0 1 1,0-1 0,-1 0 0,1 1 0,0-1-1,-1 0 1,1 0 0,0 1 0,0-1 0,0 0-1,-1 0 1,1 0 0,2 0 0,24 0-207,-20 0-95,31-1-2681,10-2-4206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11819,'0'0'15140,"-7"10"-14953,-43 58 290,17-24 1138,1 1 0,-47 91 0,77-130-1899,0-1 1,0 0-1,0 1 1,1-1-1,0 1 0,0-1 1,0 12-1,1-17-31,0 0 1,1 1-1,-1-1 0,0 0 0,0 1 0,1-1 0,-1 0 0,1 1 1,-1-1-1,0 0 0,1 0 0,-1 0 0,1 1 0,-1-1 0,0 0 1,1 0-1,-1 0 0,1 0 0,-1 0 0,1 0 0,-1 0 0,1 0 1,-1 0-1,0 0 0,1 0 0,-1 0 0,1 0 0,-1 0 0,1 0 1,-1 0-1,0 0 0,1-1 0,-1 1 0,1 0 0,-1 0 1,0-1-1,1 1 0,-1 0 0,0 0 0,1-1 0,-1 1 0,0 0 1,1-1-1,-1 1 0,0-1 0,0 1 0,1-1 0,11-14-14419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3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17969,'0'0'12695,"11"-1"-11665,147-6 43,-157 7-1073,-1 0 0,1 0 0,-1 0 0,1 0 0,-1 0 0,1 0 0,-1 0 0,1 0 0,-1 0 0,1 0 0,-1 0 0,1 0 0,-1 0 0,1 0 0,-1 0 0,1 1 0,-1-1 0,0 0 0,1 0 0,-1 1 0,1-1 0,-1 0 0,0 0 0,1 1 0,-1-1 0,1 1 0,-1-1 0,0 0 0,0 1 0,1-1 0,-1 1 0,0-1 0,0 0 0,1 1 0,-1-1 0,0 1 0,0 0 0,-9 18 0,-27 16 0,-4-6 0,29-22 0,0 1 0,1-1 0,0 2 0,0-1 0,1 1 0,0 1 0,-13 17 0,22-26 1,-1-1 0,1 1 0,-1-1 0,1 1 0,0 0 0,0-1 0,-1 1 0,1-1 0,0 1 0,0 0 0,0-1 1,0 1-1,-1 0 0,1-1 0,0 1 0,0-1 0,0 1 0,0 0 0,1-1 0,-1 1 0,0 0 0,0-1 0,0 1 0,0 0 0,1-1 0,-1 1 0,0-1 0,1 1 0,-1-1 0,0 1 0,1-1 0,-1 1 0,1-1 0,-1 1 1,1-1-1,-1 1 0,1-1 0,-1 0 0,1 1 0,-1-1 0,1 0 0,-1 1 0,1-1 0,0 0 0,-1 0 0,1 1 0,0-1 0,-1 0 0,1 0 0,0 0 0,-1 0 0,1 0 0,-1 0 0,1 0 0,0 0 0,0-1 1,46-2-230,-43 2 156,63-16-2734,-22 0-2369,20-10-7199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8:1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10499 991 7719,'-16'-7'742,"-133"-50"3992,-26 0-3692,-74-17-999,-263-41 0,-683-75-1794,-293 10 3292,760 104-1038,-1736-132 384,1526 181 315,738 36-427,2 8 1,-334 73-1,-26 76-573,438-120-196,3 6 0,-170 100-1,231-116-13,1 2 0,2 2 0,2 2 0,1 3 0,-53 63 0,80-81 4,1 2 0,1 0 0,2 2 0,1 0 0,1 1 0,2 0 0,1 1 0,2 1 0,1 0 0,1 1 0,-5 46 0,11-54-2,2 0-1,0 1 1,2-1-1,1 0 0,2 1 1,0-1-1,2 0 1,1-1-1,1 1 1,1-1-1,1 0 1,2-1-1,0 0 1,2-1-1,0 0 1,2-1-1,30 37 1,-1-12 30,2-1 1,3-2-1,1-3 1,2-2 0,1-2-1,75 39 1,30 5 28,180 66-1,-47-40 98,537 124 0,330-52-47,16-111-216,-5-59-241,68-41 1053,-169 1 1485,-32 28-2237,558-12-2627,-907-29 2747,-572 28 498,-1-4 0,0-6 0,207-73 0,-285 84-262,-1-1-1,-1-2 0,-1-1 1,0-2-1,-1-1 1,44-38-1,-65 49-289,0-1 0,-1 1 0,-1-2 0,0 1 0,-1-1 0,0-1 0,0 0 0,-2 0 0,1 0-1,-2 0 1,0-1 0,0 0 0,-1 0 0,-1-1 0,-1 1 0,0-1 0,0 1 0,-2-1 0,-1-28 0,-3 21-103,-1-1 0,0 0 0,-1 1 0,-2 0-1,0 1 1,-2-1 0,0 2 0,-1-1 0,-1 2 0,-23-30 0,-3 3-28,-1 2 0,-3 2 0,-49-39 0,-42-23 77,-279-166-1,-179-43-67,-836-286-7546,986 448 2375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8:1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2987 206 16239,'-82'-26'946,"-2"4"-1,-107-16 0,-176-4-1869,171 22 1420,174 17-407,-452-43 1898,323 38-1095,-173 12 0,248 2-486,1 4 0,0 3 1,0 3-1,2 3 1,0 3-1,1 4 0,-106 53 1,147-60-413,1 1 1,0 2 0,1 0-1,2 2 1,0 1 0,2 1-1,-36 48 1,44-50-77,0 0-1,2 2 1,0 0 0,2 1 0,1 0 0,1 0-1,1 2 1,2-1 0,-9 51 0,15-64 105,1-1 0,1 1 0,0-1 0,1 1 0,0-1 0,2 1 0,-1-1 0,2 0 0,0 1 0,0-2 0,1 1 0,8 14 0,-2-10 28,0-1-1,1 0 0,1 0 1,0-2-1,1 1 0,1-2 1,1 0-1,16 12 1,11 4-37,1-2 0,2-2 0,0-2 0,2-2 0,0-2 0,55 15 1,7-5-361,198 27 0,-129-38 352,2-8 0,0-8 0,-1-8 0,1-7 1,-2-9-1,231-56 0,-280 45 117,0-6 1,141-63-1,-207 73-38,-1-4 0,-1-1 0,-3-4 0,0-2 1,99-89-1,-140 112-121,-2-1 0,0 0 1,-1-1-1,-1-1 1,-1-1-1,-1 0 0,0 0 1,10-26-1,-19 37 12,0 1 1,0-1-1,-1 0 0,0 0 0,0-1 0,-1 1 1,-1 0-1,0-1 0,0 1 0,0 0 0,-1 0 1,-1-1-1,1 1 0,-2 0 0,1 0 0,-1 0 1,0 1-1,-1-1 0,0 1 0,-1 0 0,1 0 1,-2 0-1,-7-9 0,-8-6 19,-1 1 0,-1 1 1,-2 2-1,0 0 0,0 1 0,-2 2 0,0 0 0,-57-22 0,-2 6 67,-157-38 0,105 41-262,-2 7 0,-221-9-1,179 29-3724,-283 34 0,160 10-3500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5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4926 555 6470,'-261'-127'7309,"-3"13"-5716,119 60-1658,-262-62-1,143 66 233,-342-20 0,-272 46-15,667 28 280,0 9 0,-265 51 0,362-41-156,1 5 0,1 5 0,2 5 0,1 4 0,-176 98 0,250-120-214,1 2 0,1 2 0,1 1 0,1 1 0,-47 52 1,64-62-47,2 0 1,0 1 0,1 0 0,1 1 0,0 0 0,2 1 0,0 0-1,1 0 1,1 1 0,0 0 0,2 0 0,0 0 0,0 23 0,3-15-26,2 0 0,2 0 1,0 0-1,2 0 1,0-1-1,2 0 0,2 0 1,0 0-1,16 30 0,-7-21-8,1-1-1,2-1 0,2 0 1,1-2-1,53 56 0,-48-62 100,2-1-1,0-2 0,1-1 1,1-1-1,1-2 0,1-1 1,1-2-1,0-1 1,1-2-1,61 13 0,32-1 659,233 14 0,-360-39-739,1725 73 341,-1094-70-358,-447-11-142,255-45 1,18-53-193,-359 75 317,-1-5 0,134-67 0,-197 84 301,-1-2-1,-1-1 0,0-1 0,44-41 1,-69 55-124,-2 0 1,1-1 0,-1 0 0,-1 0 0,0-1-1,0 0 1,-1 0 0,6-16 0,-9 20-46,-1-1 1,0 1-1,-1-1 1,0 0-1,0 1 1,0-1-1,-1 0 1,0 0-1,-1 0 1,0 1-1,0-1 1,0 0-1,-1 1 1,-5-14-1,1 8-51,-1-1 0,-1 1 0,0 1 0,-1 0 0,0 0 0,-1 0 1,0 1-1,-1 1 0,-12-11 0,-119-82-18,119 87-18,-265-158-1412,-167-59-5480,237 129 202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19538,'0'0'7207,"-21"66"-6598,10-28-321,0 5-224,4 0 0,0-6-96,6-5-672,1-8-289,0-8-609,0-13-1056,5-3-1026,-2-12-2498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13965,'0'0'4703,"12"2"-3235,66 9-6,0-5 0,0-2-1,79-8 1,-71 2-1100,1897-69 844,-1929 68-1013,117-9-144,-143 9 256,0-2 0,0-1 1,50-18-1,-73 19 1294,-15 3-689,-37 0-2412,6 0-7192,36-1 1236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13997,'0'0'8520,"-8"3"-7751,3-1-749,0-1 0,1 2 0,-1-1 0,1 1 0,-1-1-1,1 1 1,0 0 0,0 1 0,0-1 0,1 1 0,-1 0 0,1 0 0,0 0 0,0 0-1,0 0 1,1 1 0,-1-1 0,1 1 0,0 0 0,0-1 0,-1 8 0,-7 22 76,2 0 0,1 0 0,2 0 0,1 1 0,1 0 0,2 0 0,2 0 1,9 58-1,-10-88-92,1-1 1,0 0 0,0 1-1,0-1 1,0 0-1,1 0 1,0 0 0,0 0-1,0 0 1,0 0 0,1-1-1,-1 1 1,1-1 0,0 1-1,0-1 1,0 0 0,1 0-1,-1 0 1,1-1-1,-1 1 1,1-1 0,0 0-1,5 2 1,-4-3 3,-1 0 0,1-1 0,-1 1 1,1-1-1,-1 0 0,1-1 0,-1 1 0,1-1 0,-1 0 1,1 0-1,-1 0 0,0 0 0,0-1 0,1 0 0,-1 0 0,0 0 1,-1 0-1,1-1 0,0 1 0,-1-1 0,1 0 0,4-5 1,3-4 32,0 1 1,0-2-1,-1 1 1,8-16 0,-13 21 42,-2 0 1,1 0-1,-1 0 0,0-1 1,0 1-1,-1-1 1,0 1-1,0-1 1,-1 0-1,1-9 1,-2 16-58,0 1 0,0 0 0,0-1 1,0 1-1,0-1 0,0 1 0,0 0 1,0-1-1,0 1 0,0 0 1,0-1-1,0 1 0,0-1 0,-1 1 1,1 0-1,0-1 0,0 1 0,0 0 1,0-1-1,-1 1 0,1 0 0,0-1 1,0 1-1,-1 0 0,1 0 0,0-1 1,0 1-1,-1 0 0,1 0 0,0-1 1,-1 1-1,1 0 0,0 0 1,-1 0-1,0-1 0,-13 8 172,-12 20-338,23-18 145,-1 0-1,2 0 1,-1 0 0,1 0 0,0 1 0,1-1 0,0 1 0,1 12 0,9-27 266,1-10-118,-1 0-1,0-1 1,-1 0 0,8-25-1,-8 22-133,0-1 0,21-32 0,-29 51-24,1 0 0,-1 0 1,1 0-1,-1 0 1,1 0-1,0 0 0,-1 0 1,1 1-1,0-1 0,-1 0 1,1 1-1,0-1 0,0 0 1,0 1-1,0-1 1,0 1-1,0-1 0,0 1 1,0 0-1,0-1 0,0 1 1,0 0-1,1 0 0,-1 0-2,0 0 0,0 1 0,0-1 0,0 1 0,-1 0 0,1-1 0,0 1-1,0 0 1,-1-1 0,1 1 0,-1 0 0,1 0 0,0-1 0,-1 1 0,1 0 0,-1 0-1,0 0 1,1 0 0,-1 1 0,12 58-60,-11-53 117,6 68 69,8 41-1724,-15-114 1498,0 0-1,0 0 0,1 0 0,-1 0 0,1 0 0,-1 0 0,1 0 0,0-1 0,0 1 0,0 0 1,0 0-1,0-1 0,0 1 0,0 0 0,2 1 0,-2-3 16,-1 0 0,1 0 0,-1 0 1,1 0-1,0 0 0,-1 0 0,1 0 0,-1 0 0,1-1 0,-1 1 0,1 0 0,-1 0 1,1-1-1,-1 1 0,1 0 0,-1 0 0,1-1 0,-1 1 0,1-1 0,-1 1 1,1 0-1,-1-1 0,0 1 0,1-1 0,-1 1 0,0-1 0,1 1 0,-1-1 0,0 1 1,0-1-1,1 0 0,3-8-1122,-1 1 0,0-1 1,0 0-1,3-17 0,0-26-5038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16816,'0'0'1932,"0"12"-618,0 247 1414,2-242-2892,4-30 49,4-31-34,-6 11-93,-2 0-1,-1 1 0,-5-49 0,-1 62 735,1 30-109,2 32-158,3-35-185,0 1 1,1-1 0,0 1 0,0-1 0,1 0-1,-1 0 1,7 10 0,-9-17-26,0 1-1,1-1 1,0 1-1,-1-1 1,1 0-1,0 1 1,0-1-1,0 0 1,0 0 0,0 1-1,0-1 1,0 0-1,0 0 1,1 0-1,-1 0 1,0 0-1,0-1 1,1 1 0,-1 0-1,1 0 1,-1-1-1,1 1 1,-1-1-1,1 0 1,-1 1-1,1-1 1,-1 0 0,1 0-1,0 0 1,-1 0-1,1 0 1,-1 0-1,1 0 1,-1-1-1,1 1 1,-1-1 0,1 1-1,-1-1 1,1 1-1,-1-1 1,1 0-1,-1 0 1,0 1-1,1-1 1,-1 0 0,0 0-1,2-2 1,2-3 184,0 0 0,0 0 0,0 0 0,-1-1 0,0 1 0,0-1 0,0 0 0,-1 0 1,0 0-1,-1-1 0,0 1 0,2-8 0,0-6 51,-1-1 0,-1 1-1,0-25 1,-2 46-248,0 0 1,0 0-1,0-1 1,0 1-1,0 0 0,0 0 1,0-1-1,0 1 1,0 0-1,0 0 0,0-1 1,0 1-1,0 0 0,0 0 1,0-1-1,0 1 1,0 0-1,0 0 0,0 0 1,0-1-1,-1 1 1,1 0-1,0 0 0,0-1 1,0 1-1,0 0 1,-1 0-1,1 0 0,0 0 1,0-1-1,0 1 1,0 0-1,-1 0 0,1 0 1,0 0-1,0 0 1,-1 0-1,1 0 0,0-1 1,0 1-1,-1 0 0,1 0 1,0 0-1,-8 11-182,2 15 178,1 1 0,2-1-1,0 1 1,2 0 0,3 30-1,-2-16 439,0-41-433,0 0 0,0 1 0,0-1 0,0 0 0,0 1 0,-1-1 0,1 1 0,0-1 0,0 0 0,0 1 0,0-1 0,1 0 0,-1 1 0,0-1 0,0 0 0,0 1 0,0-1 0,0 0-1,0 1 1,0-1 0,1 0 0,-1 1 0,0-1 0,0 0 0,0 1 0,1-1 0,-1 0 0,0 0 0,1 1 0,-1-1 0,0 0 0,0 0 0,1 0 0,-1 1 0,0-1 0,1 0 0,0 0 0,11-9 123,11-21 131,6-27-44,-21 39-209,1 1 1,1 0-1,0 0 1,15-17-1,-24 32-14,0 1 0,-1 0 1,1 0-1,0 0 0,0 0 0,0 0 0,0 0 0,0 1 0,0-1 0,0 0 0,1 1 0,-1-1 0,0 0 0,0 1 1,1-1-1,-1 1 0,0 0 0,1-1 0,-1 1 0,0 0 0,1 0 0,1 0 0,-2 0 5,1 1 0,-1 0 0,0-1 0,0 1 0,0 0 0,0 0 1,0 0-1,0 0 0,0 0 0,0 0 0,0 0 0,0 0 0,0 0 0,-1 0 0,1 0 0,0 1 0,-1-1 0,1 2 0,3 9 16,0 1 0,-1 0 0,3 22-1,-4-20 24,0-2-21,-2-10-7,0 1-1,1-1 0,0 1 0,-1 0 0,1-1 0,1 1 0,-1-1 0,0 0 0,4 6 0,-4-9 4,-1 0 0,1 0 0,-1 0 0,1 0 1,-1-1-1,1 1 0,-1 0 0,1 0 0,-1-1 0,1 1 0,-1 0 1,1-1-1,-1 1 0,1 0 0,-1-1 0,0 1 0,1-1 1,-1 1-1,0-1 0,1 1 0,-1-1 0,0 1 0,0-1 0,0 1 1,1-1-1,-1 1 0,0-1 0,0 1 0,0-1 0,0 0 0,0 1 1,0-2-1,7-20 410,-1-3-328,-1-3-433,2 0 1,1 1-1,1 0 0,18-37 0,-26 63-44,-1 1 0,0-1-1,1 1 1,-1-1 0,0 0 0,1 1 0,-1-1 0,1 1-1,-1-1 1,1 1 0,-1 0 0,1-1 0,-1 1 0,1-1-1,-1 1 1,1 0 0,0 0 0,-1-1 0,1 1 0,-1 0-1,1 0 1,0 0 0,0-1 0,6-3-5277,-4-8 7376,-2 8-1560,0 1-1,-1 0 1,1 0-1,0 0 1,1 0-1,-1 0 1,1 0-1,-1 0 1,1 1-1,0-1 1,0 0-1,0 1 1,0 0-1,0-1 1,1 1-1,-1 0 1,1 0-1,-1 0 1,1 1-1,0-1 1,0 0-1,0 1 1,0 0-1,0 0 1,0 0-1,0 0 1,6-1-1,-6 2-112,0 0-1,-1-1 1,1 1-1,0 0 1,-1 0-1,1 1 1,-1-1-1,1 0 1,0 1-1,-1 0 1,1 0-1,-1-1 1,1 1-1,-1 1 1,0-1-1,1 0 1,-1 1 0,0-1-1,0 1 1,0 0-1,0-1 1,0 1-1,0 0 1,0 0-1,-1 0 1,1 1-1,-1-1 1,0 0-1,1 0 1,-1 1-1,0-1 1,0 1-1,-1-1 1,2 4-1,0 9 554,0 1-1,-2-1 1,1 1-1,-2 0 0,0-1 1,-4 19-1,-2 42 2474,28-90-3194,13-36 198,-33 46-772,1 1 0,-1-1-1,0 0 1,0 0 0,0 0 0,0 0 0,0-8 0,-3 5-3313,-8 1-2764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15375,'0'0'8424,"63"-33"-8008,-41 17-320,1-1-64,-4-1-1505,-2-3-1698,-3-7-577,-6-6-4227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17809,'-1'9'2963,"-3"23"-1390,0 1 301,1 0-1,2 54 0,1-81-1750,0 1-1,1 0 1,0 0 0,0 0-1,0-1 1,1 1 0,0-1-1,1 1 1,-1-1 0,1 0-1,0 0 1,1 0 0,-1 0-1,1 0 1,1-1 0,-1 0-1,1 0 1,0 0-1,7 5 1,-11-9-106,0 0 1,0 0-1,1 0 0,-1-1 0,0 1 0,1 0 0,-1-1 1,1 0-1,-1 1 0,1-1 0,-1 0 0,1 1 1,-1-1-1,1 0 0,-1 0 0,1 0 0,-1-1 1,1 1-1,-1 0 0,1 0 0,-1-1 0,1 1 1,-1-1-1,0 1 0,1-1 0,-1 0 0,0 0 1,1 1-1,-1-1 0,0 0 0,0 0 0,0 0 0,0 0 1,0-1-1,0 1 0,0 0 0,0 0 0,0-1 1,0 1-1,0-2 0,4-7 187,0-1-1,0 0 1,-1 0 0,3-15-1,-1 6-255,0 4 39,-1-1-1,0 0 1,-1 0 0,-1 0-1,1-23 1,-22 63-4653,0 41-5802,15-44 3490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9321,'0'0'6961,"9"8"-5872,-5-4-1206,0 0 1,1-1-1,0 1 0,0-1 1,0 0-1,0 0 0,0 0 1,11 3-1,-14-5-127,1-1-1,0 1 1,-1-1 0,1 0-1,-1 0 1,1 0 0,-1 0-1,1-1 1,0 1 0,-1-1-1,1 0 1,-1 1 0,1-1-1,-1 0 1,0 0 0,1 0-1,-1-1 1,0 1 0,0-1-1,0 1 1,0-1 0,0 0-1,0 0 1,0 1 0,-1-1-1,1 0 1,-1-1 0,3-2-1,1-2-400,-1-1 0,1 0 0,-1 0 0,-1 0 0,0-1 0,5-16 0,-2-29 5876,-6 54-5088,0-1 0,0 1-1,0-1 1,0 1 0,1-1 0,-1 1 0,0-1 0,0 1 0,0-1 0,0 1 0,0-1 0,0 1 0,-1-1 0,1 1-1,0 0 1,0-1 0,0 1 0,0-1 0,0 1 0,-1-1 0,1 1 0,0-1 0,0 1 0,-1 0 0,1-1 0,0 1-1,-1 0 1,1-1 0,0 1 0,-1 0 0,1-1 0,-1 1 0,1 0 0,0 0 0,-1-1 0,1 1 0,-1 0 0,1 0-1,-1 0 1,1 0 0,-1 0 0,1 0 0,-1 0 0,1 0 0,0 0 0,-1 0 0,1 0 0,-1 0 0,1 0 0,-1 0-1,1 0 1,-2 0 0,1 1 57,0 0-1,-1 0 0,1-1 1,0 1-1,-1 0 0,1 0 1,0 0-1,0 1 0,0-1 1,0 0-1,0 0 0,0 0 1,0 1-1,-1 2 0,-1 8 250,0-1 1,1 1-1,0 0 0,1 0 0,1 0 0,1 20 0,-1-26-304,0-6-142,0 1 0,-1 0 0,1-1 0,0 1 0,0 0 0,0-1 0,0 1 0,0 0 0,0-1 0,0 1 0,0 0 1,0 0-1,0-1 0,1 1 0,-1 0 0,0-1 0,0 1 0,0-1 0,1 1 0,-1 0 0,0-1 0,1 1 0,-1-1 0,1 1 0,-1-1 0,1 1 0,-1-1 0,1 1 0,-1-1 1,1 1-1,-1-1 0,1 0 0,0 1 0,-1-1 0,1 0 0,-1 0 0,1 1 0,0-1 0,-1 0 0,1 0 0,0 0 0,-1 0 0,1 0 0,0 0 0,-1 0 0,1 0 1,0 0-1,-1 0 0,1 0 0,0 0 0,-1-1 0,1 1 0,0 0 0,-1 0 0,1-1 0,0 1 0,-1 0 0,1-1 0,-1 1 0,2-1 0,2-2 17,-1 0 0,1 0 1,0 0-1,-1 0 0,0 0 0,0-1 0,4-4 0,20-53 435,-26 57-176,0-1 1,1 1-1,-1-1 0,-1 0 0,1 1 1,-1-1-1,0 0 0,0 1 0,0-1 1,0 0-1,-3-8 0,3 12-262,0 1 1,-1 0-1,1 0 0,0 0 0,0-1 0,0 1 0,0 0 1,-1 0-1,1 0 0,0 0 0,0 0 0,-1-1 1,1 1-1,0 0 0,0 0 0,-1 0 0,1 0 1,0 0-1,0 0 0,-1 0 0,1 0 0,0 0 1,0 0-1,-1 0 0,1 0 0,0 0 0,0 0 1,-1 0-1,1 0 0,0 0 0,0 0 0,-1 1 1,1-1-1,0 0 0,0 0 0,0 0 0,-1 0 1,1 0-1,0 1 0,0-1 0,0 0 0,-1 0 1,1 0-1,0 1 0,0-1 0,0 0 0,0 0 0,0 0 1,-1 1-1,-7 10-7,4-2-263,1 1-1,1-1 1,0 0-1,0 1 0,0-1 1,2 1-1,-1 18 1,1-28 131,0 0 0,0 1 1,0-1-1,0 0 0,0 1 1,0-1-1,0 0 1,0 1-1,0-1 0,0 0 1,0 1-1,1-1 0,-1 0 1,0 1-1,0-1 0,0 0 1,0 0-1,1 1 0,-1-1 1,0 0-1,0 1 1,0-1-1,1 0 0,-1 0 1,0 0-1,0 1 0,1-1 1,-1 0-1,0 0 0,1 0 1,-1 0-1,0 0 0,1 1 1,-1-1-1,0 0 0,1 0 1,-1 0-1,0 0 1,1 0-1,17-6-3935,12-15-2688,-7-6 1219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8040,'0'0'12929,"-8"10"-10083,-1 0-2426,1 1 1,0 0 0,1 1 0,0-1 0,1 1 0,0 1 0,1-1 0,1 1 0,0 0 0,0 0 0,1 0-1,-1 17 1,8-27-527,5-9 20,5-8-10,-11 9 86,6-6-101,0-1 1,0 2-1,13-13 1,-20 21 59,0 0 0,0 0 0,0 0 0,1 1 0,-1-1 0,0 1 0,0 0 1,1-1-1,-1 1 0,1 0 0,-1 0 0,1 1 0,0-1 0,-1 1 1,1-1-1,-1 1 0,1 0 0,0 0 0,0 0 0,-1 0 0,1 0 0,0 0 1,-1 1-1,5 1 0,-5 0 65,0-1 0,-1 1 1,0 0-1,1 0 0,-1 0 1,0 0-1,0 0 0,0 0 0,0 0 1,0 0-1,0 1 0,-1-1 1,1 0-1,-1 0 0,1 1 0,-1-1 1,0 0-1,0 1 0,-1 3 0,-2 49 1099,-12 3 832,13-54-1831,1 0 1,-1-1-1,1 1 1,-1-1-1,0 1 1,0-1-1,-1 0 1,1 0-1,-1 0 1,0 0-1,1 0 1,-6 4-1,7-7-185,1 0-1,-1 0 0,0 1 1,1-1-1,-1 0 1,0 0-1,1 0 1,-1 0-1,0 0 1,1 0-1,-1 0 1,0 0-1,0 0 1,1 0-1,-1 0 1,0 0-1,1 0 1,-1-1-1,1 1 0,-1 0 1,0-1-1,1 1 1,-1 0-1,1-1 1,-1 1-1,1 0 1,-1-1-1,1 1 1,-1-1-1,1 1 1,-1-1-1,1 1 1,-1-1-1,1 0 1,0 1-1,-1-1 0,1 0 1,0 1-1,0-1 1,0 1-1,-1-1 1,1 0-1,0 1 1,0-1-1,0 0 1,0 0-1,0 1 1,0-2-1,-2-42-4705,2 36 3696,0-35-3612,0-7-1569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9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14798,'0'0'10586,"0"15"-9444,0 24-548,0 16 962,7 61 0,-5-102-1474,0 1-1,1 0 1,0-1-1,1 0 1,1 0 0,0 0-1,1 0 1,0-1-1,14 21 1,-19-33-97,0 0-1,-1 0 1,1 0-1,0 0 1,-1 0-1,1 0 1,0 0-1,0 0 1,0 0-1,0 0 1,0 0-1,0-1 1,0 1-1,0 0 1,0-1-1,0 1 1,1-1-1,-1 1 1,0-1-1,0 0 1,3 1-1,-4-2-2,1 1-1,0-1 1,0 1-1,-1-1 1,1 1-1,0-1 1,-1 0-1,1 1 1,-1-1-1,1 0 1,-1 0-1,1 0 1,-1 1-1,1-1 1,-1 0-1,0 0 1,1 0-1,-1 0 1,0 0-1,0 1 1,0-1-1,1-1 1,1-66-1613,-2 57 953,-1-59-2851,2 85 3726,-1-6 93,0 1-1,1-1 1,0 1-1,0-1 1,5 12-1,-6-19-226,1-1-1,-1 1 0,1 0 0,0-1 1,-1 1-1,1-1 0,0 1 0,0-1 1,0 0-1,0 1 0,0-1 0,1 0 1,-1 0-1,0 0 0,1 0 0,-1 0 1,0 0-1,1 0 0,-1 0 0,1 0 1,0-1-1,-1 1 0,1-1 0,-1 1 1,1-1-1,0 1 0,0-1 0,-1 0 1,1 0-1,0 0 0,-1 0 0,1 0 0,0-1 1,-1 1-1,1 0 0,0-1 0,-1 1 1,3-1-1,0-2 7,1 1 1,-1-1 0,1 0-1,-1 0 1,0-1-1,0 1 1,0-1-1,-1 0 1,1 0-1,-1 0 1,0 0-1,0 0 1,0-1 0,-1 1-1,0-1 1,4-9-1,-4 7-63,1 1 0,1 0-1,-1 0 1,1 0 0,0 0-1,0 1 1,9-9 0,-12 14-13,-1 0 1,0 0 0,1 0-1,-1 0 1,0 0-1,1 0 1,-1 0 0,0 1-1,1-1 1,-1 0 0,0 0-1,1 0 1,-1 1-1,0-1 1,1 0 0,-1 1-1,0-1 1,0 0 0,1 0-1,-1 1 1,0-1-1,0 0 1,0 1 0,1-1-1,-1 1 1,0-1 0,0 0-1,0 1 1,0-1-1,0 0 1,0 1 0,0-1-1,0 1 1,0-1 0,0 0-1,0 1 1,0-1-1,0 1 1,0-1 0,0 0-1,-1 1 1,3 22 234,-2-23-210,0 13 277,1 0 0,0 0-1,1 0 1,7 23 0,-8-34-246,-1 0 0,1 0 1,0-1-1,0 1 0,-1 0 0,1-1 1,0 1-1,1 0 0,-1-1 0,0 0 1,0 1-1,1-1 0,-1 0 1,0 1-1,1-1 0,-1 0 0,4 1 1,-3-1-33,0-1 0,0 0 0,0 0 0,-1 0 0,1 0 1,0-1-1,0 1 0,0 0 0,-1-1 0,1 0 0,0 1 0,-1-1 1,1 0-1,0 0 0,-1 0 0,1 0 0,-1 0 0,1 0 0,-1 0 1,0 0-1,1 0 0,1-4 0,36-41-717,16-20-1696,-52 63 2183,0 0 0,0 0 0,1 0-1,-1 1 1,1-1 0,0 1 0,-1 0-1,1 0 1,0 0 0,0 1 0,1 0-1,-1-1 1,0 1 0,0 0 0,6 0 0,-1 3-7758,-5 9-8460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19827,'0'0'1057,"34"86"384,-18-44-800,2 10-481,2 5-192,-2 0-449,-3-3-447,1-4-578,-8-11-1281,-5-9-4195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9513,'1'-8'6742,"0"3"-6428,0-1 0,0 1 0,1 0 0,0 0 0,0 1 0,0-1 0,0 0 0,1 0 0,-1 1 0,1 0 0,1-1 0,-1 1 0,0 0 0,1 1 0,0-1 0,0 1-1,0-1 1,0 1 0,0 0 0,7-2 0,12-7 398,0 1 0,1 2 0,1 0-1,27-5 1,-36 10-655,1 1 0,-1 1 0,0 0 0,0 1 0,1 1 0,-1 1 0,28 4 0,-40-4-70,0 0 0,-1 1 0,1-1 1,0 1-1,0 0 0,-1 0 0,1 0 1,-1 1-1,0-1 0,0 1 0,0 0 1,0 0-1,0 0 0,0 0 0,-1 0 1,0 0-1,1 1 0,-1 0 0,-1-1 1,1 1-1,0 0 0,-1 0 0,0 0 0,0 0 1,1 6-1,2 10 170,-2 1 0,0 0 0,-3 37 0,1-36 353,-8 68 1577,36-107-2973,-24 14 803,0 1 0,0 0 0,0 1 0,0-1 0,0 1 1,0 0-1,0 0 0,0 0 0,0 0 0,1 1 0,-1-1 0,0 1 0,0 0 0,1 1 0,-1-1 1,0 1-1,0 0 0,1 0 0,-1 0 0,0 0 0,0 1 0,0-1 0,-1 1 0,1 0 0,5 4 1,-4-2 79,-1 1 1,0-1 0,0 1 0,0 0 0,-1 0 0,1 0 0,-1 0-1,0 1 1,-1 0 0,0-1 0,1 1 0,-2 0 0,1 0-1,-1 0 1,0 0 0,0 0 0,0 8 0,0-6 224,-1-1-1,0 1 1,-1 0 0,1-1 0,-1 1-1,-1-1 1,1 1 0,-1-1 0,-1 1-1,1-1 1,-1 0 0,-1 0 0,1 0-1,-1-1 1,0 1 0,-1-1 0,1 0-1,-1 0 1,-1-1 0,1 1 0,-1-1-1,0 0 1,0-1 0,0 1 0,-10 4-1,0 1-188,0 0-1,-1-2 1,0 0 0,-1 0-1,1-2 1,-1 0-1,-1-1 1,1-1-1,-36 3 1,51-10-606,11-5-865,18-10-2364,-20 14 2702,26-20-3283,3-3-2610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13741,'0'0'10186,"72"-8"-8713,-35 6 64,10-1-159,3-2-674,0 0-543,-2-3-97,-4 3-257,-12 1-1024,-10 4-865,-14 0-768,-26 0-10187</inkml:trace>
  <inkml:trace contextRef="#ctx0" brushRef="#br0" timeOffset="1">18 212 15503,'0'0'7975,"84"-2"-4996,-38-7-737,4-4-1505,-2 2-577,-3 3-96,-11 7-769,-9 1-1793,-12 0-1986,-13 10-2659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71 144 17809,'0'0'6929,"5"-11"-6166,-4 7-673,3-2-38,-1-1 1,0 0-1,0 0 0,-1 0 1,0-1-1,0 1 0,-1 0 1,0-1-1,0 1 0,-1-1 1,0 1-1,0-1 0,-2-9 1,2 16-25,-1 0 0,1 0 1,-1 0-1,1 0 0,-1 0 0,1 0 1,-1 0-1,0 0 0,1 1 1,-1-1-1,0 0 0,0 0 1,0 1-1,1-1 0,-1 0 1,0 1-1,0-1 0,0 1 1,0-1-1,0 1 0,0-1 1,0 1-1,-1 0 0,1-1 0,0 1 1,0 0-1,0 0 0,0 0 1,0 0-1,0 0 0,0 0 1,0 0-1,-1 1 0,1-1 1,0 0-1,0 0 0,0 1 1,0-1-1,0 1 0,0-1 1,0 1-1,0-1 0,0 1 0,0 0 1,0 0-1,-3 2 15,0 0 1,0-1-1,1 1 0,-1 0 0,1 1 1,0-1-1,0 1 0,0-1 0,-4 8 1,4-1 58,-1 1 1,1 0-1,1 0 1,0 0-1,1 0 1,0 0-1,0 0 1,1 1-1,1-1 1,0 0-1,3 16 1,-2-18-58,-1-1-1,1 0 1,1 0 0,0 0 0,0 0 0,0-1 0,1 1 0,0-1 0,1 0 0,-1 0 0,1 0-1,1-1 1,-1 1 0,1-1 0,12 9 0,-15-13-44,0 0 0,-1-1 0,1 1 0,0-1 0,0 1 0,0-1 0,0 0 0,0 0 0,0-1 0,0 1 0,0-1-1,1 1 1,-1-1 0,0 0 0,0 0 0,0-1 0,1 1 0,-1-1 0,0 1 0,0-1 0,3-1 0,-1-1 41,0 1 1,0-1-1,-1 0 1,1-1-1,-1 1 1,0-1-1,0 0 1,0 0-1,0 0 1,-1-1-1,4-5 0,1-3-268,0-1-1,-1 0 0,7-19 0,6-35-4003,-15 32-393,-4 3-1484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15887,'0'0'5402,"0"11"-3069,0 26-1149,1 1 0,3-1 0,11 56-1,-9-70-783,-3-6-219,2 0 1,-1 0 0,2-1-1,1 1 1,0-1 0,12 20-1,-18-34-177,0-1-1,0 0 0,0 1 1,0-1-1,0 0 0,0 0 1,0 0-1,1 0 0,-1 0 1,0 0-1,1 0 0,-1-1 1,0 1-1,1 0 0,-1-1 1,1 1-1,-1-1 0,1 0 1,-1 1-1,1-1 0,0 0 1,-1 0-1,1 0 0,-1 0 1,1 0-1,0 0 0,-1 0 1,1-1-1,-1 1 0,1-1 1,-1 1-1,3-2 0,5-2 29,-1-1-1,0-1 1,-1 1-1,14-13 0,-17 14-55,1-1 0,0 1 0,0 0 0,0 0 0,1 1 0,-1 0 0,12-5 0,-15 7 21,1 1 0,-1-1 0,1 1 0,-1-1 1,1 1-1,-1 0 0,0 0 0,1 0 0,-1 1 0,1-1 0,-1 1 0,1-1 0,-1 1 0,1 0 0,-1 0 0,0 0 1,0 0-1,1 0 0,-1 0 0,0 0 0,0 1 0,0 0 0,0-1 0,-1 1 0,1 0 0,0 0 0,1 2 0,2 4 136,-1 1-1,0-1 1,-1 1-1,1 0 0,3 18 1,-5-18-61,1 1 0,0 0 0,0-1 0,6 10 0,-9-68 1231,-6 26-1236,-1-1 1,-1 2-1,-19-40 1,12 28-50,21 47-61,1 0 0,0-1 0,14 17 0,-18-25 34,-1-1 1,1 1-1,0-1 0,0 0 1,0 0-1,0 0 0,0-1 1,1 1-1,-1-1 0,1 0 1,-1 0-1,1 0 1,0 0-1,0 0 0,0-1 1,0 0-1,0 0 0,7 1 1,-10-2 13,1-1 0,-1 0 0,1 1 1,-1-1-1,1 0 0,-1 0 0,0 0 1,0 0-1,1 0 0,-1 0 0,0 0 1,0 0-1,0 0 0,0-1 0,0 1 1,0 0-1,-1-1 0,1 1 0,0-1 1,-1 1-1,1 0 0,-1-1 0,1 0 0,-1 1 1,0-1-1,0 1 0,1-4 0,2-52 175,-3 48-170,0-73-10,25 151 0,-20-54 0,16 47 0,-20-60 0,-1 0 0,1 0 0,0-1 0,0 1 0,0 0 0,0-1 0,0 1 0,0-1 0,0 1 0,0-1 0,1 0 0,-1 1 0,0-1 0,1 0 0,-1 0 0,1 0 0,0 0 0,-1 0 0,1 0 0,0-1 0,-1 1 0,1-1 0,0 1 0,0-1 0,0 1 0,0-1 0,2 0 0,-2-1 0,0 1 0,-1-1 0,1 0 0,-1 0 0,1 0 0,-1 0 0,1 0 0,-1 0 0,1-1 0,-1 1 0,0-1 0,0 1 0,0 0 0,0-1 0,0 0 0,0 1 0,0-1 0,0 0 0,0-1 0,14-41 0,-12 32 0,5-19 0,-2-1 0,3-62 0,-9 115 0,3 68 0,-3-85 0,1 0 0,0 0 0,0 1 0,0-1 0,0 0 0,0 0 0,1 0 0,0 0 0,0 0 0,0-1 0,0 1 0,0 0 0,1-1 0,0 0 0,0 0 0,6 6 0,-8-8-20,-1-1-1,1 1 1,0-1 0,-1 1-1,1-1 1,0 1-1,0-1 1,0 0 0,-1 1-1,1-1 1,0 0 0,0 0-1,0 0 1,-1 1 0,1-1-1,0 0 1,0 0-1,0 0 1,0 0 0,0-1-1,-1 1 1,1 0 0,0 0-1,0 0 1,0-1 0,0 1-1,-1 0 1,1-1-1,0 1 1,1-1 0,-1-1-105,0 0 0,1 1 0,-1-1 0,0 0 0,0 0 0,0 0 0,-1 0 0,1 0 0,0 0 0,-1 0 0,1 0 0,-1-2 1,2-6-798,-2 1 0,1-1 0,-1 1 0,-3-17 0,-7-3-4561,-6-3-1900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9577,'0'0'15631,"-1"56"-15407,16-46-160,4-1-769,1-5-3106,-1-4-2755,-2 0-7560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16848,'0'0'11050,"1"12"-10137,2 12-448,1 0-1,9 35 1,-10-49-542,0 0 0,0-1-1,1 1 1,0-1 0,1 0 0,0 0 0,0-1-1,1 1 1,0-1 0,10 9 0,-14-15 14,0-1 1,0 1-1,1-1 0,-1 0 1,1 0-1,-1 0 0,0 0 1,1-1-1,0 1 1,-1 0-1,1-1 0,-1 0 1,1 0-1,5 0 1,43-7-836,-8 1 418,-40 6 550,0 0-1,0 0 1,0 0 0,0 0 0,0 0-1,-1 1 1,1-1 0,0 1 0,0 0-1,0 0 1,0 0 0,0 0 0,-1 1 0,1-1-1,-1 1 1,1 0 0,-1-1 0,1 1-1,-1 0 1,0 1 0,0-1 0,0 0-1,0 0 1,0 1 0,-1-1 0,1 1-1,-1 0 1,0-1 0,1 1 0,-1 0-1,-1 0 1,1 0 0,0 0 0,-1 0-1,1 0 1,-1 0 0,0 0 0,0 0-1,0 0 1,0 3 0,-1 2 109,0-1 0,0 0 1,-1 1-1,0-1 0,0 0 0,-1 0 1,1 0-1,-2 0 0,1-1 0,-1 1 1,0-1-1,0 0 0,0 0 0,-1 0 1,-10 9-1,10-11-184,1-1 0,-1 0-1,0 0 1,-1 0 0,1-1 0,-1 1-1,1-1 1,-1 0 0,1-1 0,-1 0-1,0 1 1,-8-1 0,12-1-18,0 0 0,0 0 0,0 0 0,1 0 0,-1-1 0,0 1 0,0-1 0,0 1 0,0-1 0,1 0 0,-1 0 1,0 1-1,1-1 0,-1 0 0,0 0 0,1-1 0,-1 1 0,1 0 0,0-1 0,-1 1 0,1 0 0,0-1 0,0 1 0,0-1 0,0 0 0,0 1 0,0-1 0,1 0 0,-1 0 0,0 0 1,1 1-1,-1-1 0,1 0 0,0 0 0,0 0 0,0 0 0,0 0 0,0 0 0,0 1 0,1-5 0,-1 2-609,1-1 1,0 0-1,1 0 1,-1 1-1,1-1 1,0 1-1,0-1 1,0 1-1,0 0 0,1 0 1,0 0-1,0 0 1,0 0-1,4-3 1,60-50-10470,-32 29 5464,-26 20 5047,43-42-2559,-33 21 9090,-13 13 886,-4 1 3324,-2 15-10062,0 0 0,0 0-1,0-1 1,0 1-1,0 0 1,0 0 0,0 0-1,0 0 1,0-1 0,0 1-1,0 0 1,0 0-1,-1 0 1,1 0 0,0-1-1,0 1 1,0 0-1,0 0 1,0 0 0,0 0-1,0 0 1,-1 0 0,1-1-1,0 1 1,0 0-1,0 0 1,0 0 0,-1 0-1,1 0 1,0 0 0,0 0-1,0 0 1,0 0-1,-1 0 1,1 0 0,0 0-1,0 0 1,0 0-1,0 0 1,-1 0 0,1 0-1,0 0 1,0 0 0,0 0-1,0 0 1,-1 0-1,1 0 1,0 0 0,0 0-1,0 0 1,0 1-1,0-1 1,-1 0 0,1 0-1,0 0 1,0 0 0,0 0-1,0 0 1,0 1-1,0-1 1,0 0 0,-1 0-1,1 0 1,0 0-1,0 1 1,0-1 0,-9 11 209,6-1-203,1 0 0,0 0 1,0 0-1,1 0 0,0 0 1,1 13-1,1-22-100,-1 0 1,1 0 0,-1-1-1,1 1 1,-1 0-1,1-1 1,-1 1-1,1 0 1,-1-1 0,1 1-1,0-1 1,-1 1-1,1-1 1,0 1-1,0-1 1,-1 1 0,1-1-1,0 0 1,0 0-1,0 1 1,0-1-1,-1 0 1,1 0-1,0 0 1,0 0 0,0 0-1,0 0 1,0 0-1,-1 0 1,1 0-1,0 0 1,0 0 0,0-1-1,0 1 1,-1 0-1,1-1 1,0 1-1,1-1 1,35-12-843,-19 2 80,-10 6 462,-1 0 0,1 1 0,0 0 0,0 0 0,1 0 0,-1 1 0,1 1 0,-1-1 0,14-1 0,-21 5 347,0-1 0,-1 0 1,1 1-1,-1-1 0,1 1 0,-1-1 0,1 1 0,-1-1 0,1 1 0,-1-1 0,1 1 0,-1-1 0,0 1 0,1 0 0,-1-1 0,0 1 1,1 0-1,-1-1 0,0 1 0,0 0 0,0-1 0,0 1 0,0 0 0,0-1 0,0 1 0,0 0 0,0 0 0,0-1 0,0 1 0,0 0 1,0 0-1,-4 26 1179,-1-14-900,-1 0 1,0-1-1,-1 0 1,0 0-1,-1 0 0,0-1 1,0 0-1,-1-1 0,-17 15 1,18-20-347,1-7-4327,9-17-4708,7 2 300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2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26 18514,'0'0'6347,"-10"3"-5002,6-3-1332,1 0-1,-1 1 1,1 0 0,0 0-1,-1 0 1,1 0 0,0 1-1,0-1 1,-1 1-1,1 0 1,1 0 0,-1 0-1,0 0 1,0 0 0,1 1-1,-1-1 1,1 1 0,0-1-1,0 1 1,0 0-1,0 0 1,0 0 0,1 0-1,-1 1 1,1-1 0,0 0-1,0 0 1,0 1 0,0 3-1,-2 7 231,1 1 0,0-1 0,2 1 0,0 16 0,0-28-156,1 1 1,-1-1-1,1 0 1,0 1-1,0-1 1,0 0-1,0 0 1,0 0-1,1 0 1,2 4 0,-3-5-69,0-1 0,0 0 0,1 0 1,-1 0-1,0 0 0,0 0 1,1 0-1,-1 0 0,1 0 0,-1-1 1,1 1-1,-1 0 0,1-1 1,-1 0-1,1 1 0,-1-1 1,1 0-1,0 1 0,-1-1 0,1 0 1,0 0-1,1-1 0,0 0 55,0 0 0,0 0 0,0 0 0,0-1 0,-1 1-1,1-1 1,0 0 0,-1 1 0,0-1 0,1-1 0,-1 1 0,0 0-1,0 0 1,0-1 0,0 1 0,-1-1 0,1 0 0,-1 1 0,1-1-1,-1 0 1,0 0 0,0 0 0,0 0 0,0-4 0,3-9 332,-1 1-1,0 0 1,1-24 0,-3 20-320,0 10-85,0 0 0,-1 0 0,0 0-1,0 0 1,-4-18 0,-2 22-8,-1 14-49,0 14-399,2 26-2694,5-17-3258,1-25 834,3-5-2226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2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5701,'0'0'13015,"0"14"-9027,0 21-3436,6 137 3733,-4-153-3914,1 0 0,1 0 0,1-1 0,0 0 0,1 1 0,1-2 0,14 26 0,6-1-271,-16-27-52,-1 1 1,14 30-1,-31-102 785,-11-15-921,4 0 0,3-1 0,-2-92 0,13 162 58,0 0 1,1 0-1,0 0 1,-1 0-1,1 1 1,0-1-1,0 0 1,0 0-1,0 1 1,0-1-1,1 1 1,-1-1-1,0 1 1,1-1-1,-1 1 1,1 0-1,-1 0 1,1-1-1,0 1 1,-1 0-1,1 1 1,0-1-1,0 0 1,0 0-1,0 1 1,0-1-1,0 1 1,0 0-1,0-1 1,0 1-1,2 0 1,-2 0 9,-1-1 1,1 1 0,0 0-1,0 0 1,0 0-1,0 0 1,0 0 0,0 0-1,-1 0 1,1 0 0,0 1-1,0-1 1,0 1-1,0-1 1,-1 1 0,1 0-1,0 0 1,-1 0 0,1 0-1,-1 0 1,1 0-1,-1 0 1,1 0 0,-1 1-1,0-1 1,1 0 0,-1 1-1,0 0 1,0-1 0,0 1-1,1 1 1,-2 6 174,-1 0-1,0-1 1,0 1 0,-1-1 0,0 1 0,0-1-1,-1 0 1,0 0 0,-1 0 0,1 0 0,-1 0-1,-1-1 1,0 0 0,0 0 0,0 0 0,-1-1 0,0 1-1,0-1 1,-9 7 0,14-13-255,1 0-1,0 0 1,-1 0 0,1 0-1,0 0 1,-1 0 0,1 0-1,0 0 1,-1 0 0,1 0-1,0 0 1,-1-1 0,1 1-1,0 0 1,-1 0 0,1 0-1,0 0 1,0 0 0,-1-1-1,1 1 1,0 0 0,0 0-1,-1-1 1,1 1 0,0 0-1,0 0 1,0-1 0,-1 1-1,1 0 1,0 0 0,0-1-1,0 1 1,0 0 0,0-1-1,0 1 1,-1 0 0,1-1-1,0 1 1,0 0 0,0-1-1,0 1 1,0 0 0,0-1-1,0 1 1,1 0 0,-1-1-1,0 1 1,0 0 0,0-1-1,0 1 1,0 0 0,0 0-1,1-1 1,-1 1 0,0-1-1,4-23-9825,4 0-313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21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17328,'0'0'7314,"-1"11"-7074,-1 36 1157,3 0-1,1 0 1,2 0-1,13 54 1,-12-76-1146,-2-10-142,0 0-1,1-1 1,1 1-1,0-1 1,14 27-1,-19-41-108,0-1 0,0 1 0,0 0 0,0 0 0,0 0 0,0 0 0,0 0 0,0-1 0,0 1 0,0 0 0,0 0 0,0 0 0,0 0 0,1 0 0,-1 0 0,0-1 0,0 1 0,0 0 0,0 0 0,0 0 0,0 0 0,0 0 0,0 0 0,0 0 0,1 0 0,-1 0 0,0-1 0,0 1 0,0 0 0,0 0 0,0 0 0,0 0 0,1 0 0,-1 0 0,0 0 0,0 0 0,0 0 0,0 0 0,0 0 0,1 0 0,-1 0 0,0 0 0,0 0 0,0 0 0,0 0 0,0 0 0,0 0 0,1 0 0,-1 0 0,0 0 0,0 1 0,0-1 0,0 0 0,0 0 0,0 0 0,0 0 0,1 0 0,-1 0 0,0 0 0,0 0 0,0 1 0,0-1 0,0 0 0,0 0 0,0 0 0,0 0 0,0 0 0,0 0 0,0 1 0,3-21 0,-5-25 0,-17-12 0,18 52 0,-1 1 0,0 0 0,0 0 0,0 0 0,-1 1 0,1-1 0,-1 0 0,0 1 0,0 0 0,0 0 0,-6-5 0,7 44 0,3-33 0,0 0 0,0 0 0,0 0 0,0 0 0,1-1 0,-1 1 0,1 0 0,0-1 0,0 1 0,0-1 0,0 1 0,0-1 0,0 0 0,1 0 0,-1 0 0,1 0 0,-1 0 0,1-1 0,0 1 0,-1-1 0,6 2 0,-6-2 0,0-1 0,0 0 0,0 1 0,0-1 0,0 0 0,0 0 0,0 0 0,1 0 0,-1 0 0,0 0 0,0-1 0,0 1 0,0-1 0,0 1 0,0-1 0,0 0 0,0 0 0,-1 0 0,1 0 0,0 0 0,0 0 0,-1 0 0,1-1 0,-1 1 0,1-1 0,-1 1 0,0-1 0,1 0 0,-1 1 0,0-1 0,0 0 0,0 0 0,1-1 0,1-5 0,-1 0 0,1 0 0,-1 0 0,0-1 0,0-12 0,3-9 0,5 73-272,-8-31 305,1 0-1,0 0 1,0-1 0,10 21 0,-13-31-29,1 0-1,-1 0 1,1 1-1,0-1 1,0 0 0,0 0-1,0 0 1,0 0 0,0 0-1,0 0 1,0 0-1,0 0 1,1 0 0,-1 0-1,0-1 1,0 1-1,1 0 1,-1-1 0,0 1-1,3 0 1,-2-2-2,0 1-1,-1 0 1,1-1-1,0 1 1,0-1 0,0 0-1,0 0 1,-1 0-1,1 0 1,0 0 0,0 0-1,-1 0 1,1 0-1,-1 0 1,0-1 0,1 1-1,-1-1 1,0 1-1,3-4 1,7-10-2,-2 3 0,0 0 0,0 1 0,1 0 0,14-11 0,-22 20 0,-1 1 0,1-1 0,-1 1 0,1 0 0,0 0 0,0 0 0,-1 0 0,1 0 0,0 0 0,0 0 0,0 1 0,0-1 0,0 1 0,0-1 0,0 1 0,0 0 0,0 0 0,1 0 0,-1 0 0,0 0 0,0 0 0,0 1 0,0-1 0,0 1 0,0-1 0,0 1 0,0 0 0,0 0 0,-1 0 0,1 0 0,0 0 0,0 0 0,-1 0 0,1 1 0,0-1 0,-1 0 0,2 3 0,11 15 0,-10-14 0,-1 0 0,1 0 0,0 0 0,0-1 0,1 1 0,5 4 0,-9-9 0,0 1 0,0-1 0,0 1 0,0-1 0,0 1 0,1-1 0,-1 0 0,0 1 0,0-1 0,0 0 0,0 0 0,1 0 0,-1 0 0,0 0 0,0 0 0,0 0 0,1 0 0,-1-1 0,0 1 0,0 0 0,0-1 0,0 1 0,0-1 0,1 1 0,-1-1 0,0 0 0,0 1 0,0-1 0,-1 0 0,1 0 0,0 1 0,0-1 0,0 0 0,0 0 0,-1 0 0,2-2 0,-2 3 0,9-12 0,0 1 0,1 1 0,15-13 0,-24 21 0,1 1 0,0-1 0,0 0 0,1 1 0,-1-1 0,0 1 0,0 0 0,1-1 0,-1 1 0,1 0 0,-1 1 0,1-1 0,-1 0 0,1 1 0,0-1 0,-1 1 0,1 0 0,-1 0 0,1 0 0,0 0 0,-1 1 0,1-1 0,0 1 0,-1-1 0,1 1 0,-1 0 0,3 1 0,6 11-988,-2-2-1430,-9-12 2343,1 1 1,-1 0 0,0 0-1,0 0 1,1 0 0,-1 0-1,0 0 1,0 0-1,1-1 1,-1 1 0,0 0-1,0 0 1,1 0 0,-1-1-1,0 1 1,0 0-1,0 0 1,0 0 0,1-1-1,-1 1 1,0 0 0,0 0-1,0-1 1,0 1-1,0 0 1,0-1 0,0 1-1,0 0 1,0 0 0,0-1-1,0 1 1,0 0-1,0-1 1,0 1 0,0 0-1,0 0 1,0-1 0,0 1-1,0 0 1,0 0-1,0-1 1,0 1 0,-1 0-1,1-1 1,-2-16-6620,-5-5-2344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21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11659,'0'0'18930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2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8264,'0'0'21102,"5"9"-20146,-3-5-894,0-1 0,0 1 1,0-1-1,1 0 0,-1 0 0,1 0 0,0 0 0,0 0 0,0 0 1,0-1-1,6 4 0,-6-5-42,-1 0 0,0 0 0,1-1 0,-1 1 0,0-1 0,1 0 0,-1 1 0,1-1 0,-1 0 0,1 0 0,-1-1 0,0 1 0,1 0 0,-1-1 0,1 0 0,-1 1 0,0-1 0,0 0 0,1 0 0,-1-1 0,0 1 0,0 0 0,0-1 0,0 1 1,0-1-1,3-3 0,27-25 147,-23 20-129,2 0 0,-1 1 0,1 0 0,1 0 0,21-11 0,-29 18-9,0 0 1,0 1 0,0 0 0,0 0-1,0 0 1,0 0 0,1 1-1,-1 0 1,0 0 0,0 0-1,0 0 1,1 1 0,-1-1-1,0 1 1,0 0 0,0 0-1,0 1 1,0-1 0,0 1-1,0 0 1,-1 0 0,1 0-1,0 0 1,3 4 0,12 9-17,-12-9-11,0 0 0,1-1 0,-1 0-1,1 0 1,0-1 0,15 6 0,-21-9-2,1-1 0,0 1 0,0-1-1,-1 0 1,1 0 0,0 0 0,0 0 0,-1 0-1,1-1 1,0 1 0,0-1 0,-1 0 0,1 0 0,-1 0-1,1 0 1,0 0 0,-1-1 0,0 1 0,1-1-1,-1 1 1,0-1 0,0 0 0,0 0 0,0 0 0,0 0-1,0 0 1,1-3 0,16-23 0,22-28 0,-39 54 0,-1 0 0,1 0 0,0 0 0,0 0 0,0 1 0,0-1 0,0 1 0,1-1 0,-1 1 0,0 0 0,0 0 0,1 0 0,-1 0 0,1 0 0,-1 1 0,1-1 0,-1 1 0,1 0 0,0-1 0,3 1 0,-1 3 0,-1-1 0,0 0 0,0 1 0,0 0 0,0 0 0,0 0 0,-1 1 0,1-1 0,-1 1 0,0 0 0,0 0 0,-1 0 0,1 0 0,-1 0 0,4 9 0,22 28 0,-27-39 0,1-1 0,-1 1 0,1-1 0,0 0 0,-1 1 0,1-1 0,0 0 0,0 0 0,0 0 0,0-1 0,0 1 0,0 0 0,0-1 0,0 1 0,0-1 0,0 0 0,0 0 0,0 0 0,0 0 0,0 0 0,0 0 0,0 0 0,0-1 0,0 1 0,0-1 0,0 1 0,0-1 0,0 0 0,0 0 0,0 0 0,0 0 0,-1 0 0,1 0 0,0 0 0,1-2 0,7-7 0,0 0 0,0 0 0,-1-1 0,11-18 0,9-9 0,-27 36-1,0 0 0,-1 1 1,1-1-1,0 1 0,0-1 0,0 1 0,0 0 1,0-1-1,1 1 0,-1 0 0,0 0 0,5 0 1,-6 0-8,0 1 0,0 0 0,1 0 0,-1 1 0,0-1 0,0 0 0,0 0 0,0 0 0,0 1 0,0-1 0,0 1 0,0-1 0,0 1 0,0-1 0,0 1 0,0-1 0,0 1 0,0 0 1,-1 0-1,2 0 0,2 5-195,0-1 1,-1 1-1,0 0 1,0 0 0,0 0-1,-1 1 1,2 6-1,-2-7-103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9641,'0'0'20841,"8"0"-20222,33 2-381,0-3 0,0-1 0,0-2 0,51-12 0,80-8 238,-164 20-2620,-7-7-4188,-1 10 5893,-1-16-10249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9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13549,'0'0'12812,"87"-16"-10602,-41-4-1441,11 0-641,0-2-96,2 4-1281,-4 0-1634,-9 0-2050,-5 0-2658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5605,'0'0'23286,"31"63"-23222,-24-36 0,4 1-320,-8-3-1409,0-1-674,-3-4-575,0-4-1026,-1-6-2722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16015,'0'0'2429,"2"-11"-171,0 1-1843,1 0-1,0 0 1,0 1 0,1 0-1,0-1 1,1 2 0,0-1-1,0 0 1,1 1-1,0 0 1,0 0 0,1 1-1,0 0 1,14-11-1,-14 13-362,0 0 0,0 1 0,0-1 0,1 2 0,-1-1 0,1 1-1,0 0 1,0 1 0,1 0 0,-1 0 0,0 1 0,10-1-1,-15 2-49,0 0 0,0 0-1,0 1 1,0-1-1,0 1 1,0 0 0,0 0-1,0 0 1,-1 0-1,1 0 1,0 1 0,0-1-1,-1 1 1,1 0-1,-1 0 1,1 0 0,-1 0-1,0 0 1,0 0-1,0 0 1,0 1 0,0-1-1,-1 1 1,1 0-1,-1-1 1,0 1-1,1 0 1,-1 0 0,0 0-1,-1 0 1,1 0-1,0 0 1,-1 0 0,0 0-1,0 3 1,1 8 213,0 1 0,-2-1 0,1 0 0,-2 0 0,0 0 0,-1 0 0,0 0 1,-1 0-1,-1-1 0,0 1 0,-7 12 0,1-6 147,0 0 0,-2 0 0,0-2-1,-1 1 1,-1-2 0,-18 18 0,30-32-354,0-1 0,-1 1 0,1-1 1,0 1-1,-1-1 0,1 0 0,-1-1 0,-6 3 0,10-3-15,-1-1 0,0 0 0,0 0 0,1 0 0,-1 0 0,0 0 0,0 0 0,1 0 0,-1 0 0,0 0 0,0-1 0,1 1 0,-1 0 0,0 0 0,1-1-1,-1 1 1,0 0 0,1-1 0,-1 1 0,0 0 0,1-1 0,-1 1 0,1-1 0,-1 1 0,1-1 0,-1 0 0,1 1 0,-1-1 0,1 1 0,0-1 0,-1 0 0,1 1-1,0-1 1,-1 0 0,1 0 0,0 1 0,0-1 0,0 0 0,0 0 0,0 1 0,0-1 0,0 0 0,0 0 0,0 1 0,0-1 0,0 0 0,0 1 0,0-1 0,1 0-1,-1 0 1,1 0 0,0-5-667,0 0-1,1 0 0,-1 1 0,2-1 1,-1 1-1,0-1 0,1 1 0,0 0 0,1 0 1,-1 0-1,1 0 0,0 1 0,0-1 1,8-6-1,19-19-5662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13 232 7399,'0'0'18941,"3"-5"-18333,12-23 835,-12 9-103,-3 18-1302,0 1 1,0 0-1,0-1 1,0 1-1,-1-1 0,1 1 1,0 0-1,0-1 0,0 1 1,-1-1-1,1 1 1,0 0-1,0-1 0,-1 1 1,1 0-1,0 0 1,-1-1-1,1 1 0,-1 0 1,1 0-1,0-1 1,-1 1-1,1 0 0,0 0 1,-1 0-1,1 0 1,-1-1-1,1 1 0,-1 0 1,1 0-1,0 0 1,-1 0-1,1 0 0,-1 0 1,-1 1-42,1-1-1,0 1 1,0 0 0,0-1 0,0 1 0,0 0-1,0 0 1,1-1 0,-1 1 0,0 0 0,0 0-1,0 0 1,1 0 0,-1 0 0,1 0 0,-1 0-1,1 0 1,-1 1 0,1-1 0,-1 0 0,1 0-1,0 0 1,0 0 0,0 1 0,0 1 0,-4 35-48,3-28 56,1-5-18,0-1 0,0 1 0,0-1 0,0 1 0,1-1 1,-1 1-1,3 7 0,-2-11 8,0 0 0,0 0 0,0 0 0,0 1 0,0-1 0,0 0 1,0-1-1,0 1 0,0 0 0,0 0 0,0 0 0,0-1 0,1 1 0,-1 0 0,0-1 0,1 1 0,-1-1 1,0 0-1,1 1 0,-1-1 0,1 0 0,-1 0 0,0 0 0,1 0 0,-1 0 0,1 0 0,-1 0 1,0 0-1,3-1 0,2-1 26,0 1-1,0-1 1,0 0 0,-1 0 0,1 0 0,0-1 0,-1 0 0,0 0 0,0-1-1,0 1 1,0-1 0,0 0 0,-1 0 0,5-6 0,8-10 346,-1 0 1,14-25-1,-6 9 268,-20 65-614,-4-12-21,2 19 0,-1-35 0,-1 0 0,1 0 0,-1 0 0,1 0 0,0 0 0,-1 0 0,1 0 0,0-1 0,0 1 0,0 0 0,0 0 0,0-1 0,0 1 0,-1-1 0,2 1 0,-1-1 0,0 1 0,0-1 0,0 0 0,0 1 0,0-1 0,0 0 0,0 0 0,0 0 0,0 0 0,1 0 0,-1 0 0,0 0 0,0 0 0,2-1 0,4 0 0,1-1 0,-1 0 0,0-1 0,0 1 0,0-1 0,0-1 0,0 1 0,-1-1 0,0 0 0,7-6 0,62-57 0,-46 40 0,-4 2 0,-18 17 0,0 1 0,0 0 0,1 0 0,0 1 0,0 0 0,14-7 0,-22 13 0,1 0 0,0 1 0,-1-1 0,1 1 0,-1 0 0,1-1 0,-1 1 0,1-1 0,-1 1 0,1 0 0,-1-1 0,1 1 0,-1 0 0,0 0 0,1-1 0,-1 1 0,0 0 0,0 0 0,0 0 0,0-1 0,0 1 0,1 0 0,-1 0 0,0 0 0,-1-1 0,1 1 0,0 0 0,0 1 0,0 37 0,0-32 0,0-5-162,0 0 0,0 0 0,0 0 0,0 0-1,0 0 1,0 1 0,1-1 0,-1 0 0,1 0 0,0 0 0,0 0 0,0 0 0,0 0-1,0 0 1,0-1 0,2 3 0,-2-3-9,0 0 1,1-1-1,-1 1 1,0-1-1,1 1 1,-1-1-1,1 0 0,-1 1 1,1-1-1,-1 0 1,1 0-1,-1 0 1,1 0-1,-1 0 0,1 0 1,-1-1-1,1 1 1,-1 0-1,1-1 0,-1 1 1,1-1-1,-1 0 1,0 1-1,1-1 1,-1 0-1,2-2 0,9-5-1781,0-1 0,0 0 0,-1-1 0,-1-1 0,16-18 0,-20 22 911,25-29-5045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42 6919,'0'0'8504,"-7"8"-4223,-1 1-3672,-39 46 2892,43-50-3296,1 0-1,0-1 1,0 1 0,0 0-1,1 1 1,0-1 0,0 0-1,0 1 1,0-1 0,1 1 0,-1 7-1,3-12-212,1-1 0,-1 1 0,1-1 0,-1 1 0,1-1 0,-1 0 0,1 0 0,-1 1 0,1-1 0,-1 0 0,1-1 0,-1 1 0,1 0 0,-1 0 0,1-1 0,-1 1 0,3-1 0,7-6 71,0 0 1,-1 0-1,0-1 1,0-1-1,0 0 1,-1 0-1,-1-1 0,9-11 1,11-11 64,-20 30 536,-5 14-113,-6 28 85,2-22-650,1-17 19,1-1 1,-1 1 0,0-1-1,1 0 1,-1 1 0,0-1-1,1 1 1,-1-1 0,1 0-1,-1 1 1,1-1 0,-1 0-1,0 1 1,1-1 0,0 0-1,-1 0 1,1 1 0,-1-1-1,1 0 1,-1 0-1,1 0 1,-1 0 0,1 0-1,-1 0 1,1 0 0,0 0-1,-1 0 1,1 0 0,-1 0-1,1 0 1,0 0 0,21-4 416,-9-3-279,0-1 1,0 0-1,-1 0 1,0-1-1,-1-1 1,0 0-1,15-17 1,24-20 149,-49 48-379,0 1 0,0 0 0,0 0 0,-1 0 0,1 0 0,-1 0 0,1 0 0,-1 0 0,1 0 0,-1 0 0,0 0 0,0 0 0,0 0 0,0 0 0,0 0 0,-1 3 0,3 26-1799,-1-30 1632,0 0 0,0 0 0,0 0 0,1 0 0,-1 0 0,0 0 0,1-1 0,-1 1-1,0 0 1,1-1 0,-1 1 0,1-1 0,-1 1 0,0-1 0,1 0 0,-1 0 0,1 1 0,-1-1 0,1 0-1,-1-1 1,1 1 0,-1 0 0,1 0 0,-1 0 0,1-1 0,-1 1 0,1-1 0,1 0 0,42-19-4739,-8-7 358,0-4-1724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106 292 6150,'0'0'12727,"-8"9"-10742,4-3-1801,-54 67 1866,53-67-1861,1 1 0,0 0 0,0 0 0,1 1 0,0-1 1,0 1-1,0-1 0,1 1 0,0 0 0,-1 12 0,4-19-192,-1-1 0,0 1 0,0-1 0,0 1 0,1-1 0,-1 1 0,0-1-1,1 0 1,-1 1 0,1-1 0,-1 1 0,0-1 0,1 0 0,-1 0 0,1 1 0,-1-1 0,1 0 0,-1 1 0,1-1 0,-1 0 0,1 0 0,-1 0 0,1 0 0,-1 0 0,1 0 0,-1 0 0,1 1 0,-1-1 0,1-1 0,0 1-1,-1 0 1,1 0 0,-1 0 0,1 0 0,-1 0 0,1 0 0,-1-1 0,1 1 0,-1 0 0,1 0 0,-1-1 0,1 0 0,25-10 278,-11 0 20,-1 0-1,-1-1 1,0 0-1,0-1 1,-1-1-1,-1 0 1,12-19-1,59-113 1167,-80 142-1418,8-16 167,2-1-44,0-1 0,-2-1 0,-1 0 0,-1 0 0,9-41 0,-40 106 1105,15-24-1254,1 0 0,0 0 0,1 1 0,1-1 0,1 1 0,1 1 0,0-1 0,2 0 0,0 30 0,2-46-59,-1-1 0,1 1 0,-1-1 0,1 1 0,0-1-1,0 1 1,0-1 0,0 0 0,1 1 0,-1-1 0,0 0-1,1 0 1,0 0 0,-1 0 0,1 0 0,0 0 0,0 0-1,0-1 1,0 1 0,1-1 0,-1 0 0,0 1-1,0-1 1,1 0 0,-1 0 0,1-1 0,-1 1 0,1 0-1,-1-1 1,1 1 0,0-1 0,-1 0 0,1 0 0,4 0-1,-1-1-418,1 1 0,-1-1 0,0 0 0,1 0-1,-1 0 1,0-1 0,1 0 0,-1 0 0,0-1-1,-1 0 1,1 0 0,0 0 0,6-5 0,18-24-12704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15375,'0'13'3299,"-12"6"-2178,-1 5-160,5 5-705,1 4-64,4 2 64,1 2-192,2-1 0,0-4 0,0-4-64,0-4-640,0-8-1058,2-9-1249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15054,'0'0'8392,"77"37"-8264,-30-37 32,8 0-768,-1 0-1282,-1-12-1473,-2-3-2819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3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3107,'0'0'16004,"-2"14"-14968,-29 334 4026,8 194-3895,6-106 532,13-340-356,0-14-3359,1-113-3050,-2-8-3945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3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38 7015,'-9'0'8707,"-23"0"-5901,20 1-1984,29 1-852,536 10 221,-394-13-46,487-20-69,-131 1 729,-224 14 91,1051 1 631,-943 23 313,213 3-311,-563-20-1500,-25 0-28,-1-1 0,34-3 0,-56 3-100,-1-1-1,1 1 1,-1 0-1,1 0 1,0 0 0,-1 0-1,1-1 1,0 1 0,-1 0-1,1 0 1,-1-1 0,1 1-1,-1-1 1,1 1 0,-1 0-1,1-1 1,-1 1-1,1-1 1,-1 1 0,0-1-1,1 1 1,-1-1 0,0 1-1,1-1 1,-1 0 0,0 1-1,0-2 1,-1-10-8015,-5 3-4436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35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 5093,'0'0'19303,"10"-2"-18843,13-1-141,0 2 0,-1 1 1,1 0-1,-1 2 0,33 6 1,121 33 257,-169-39-567,-1 0 0,0 0 1,0 0-1,0 1 1,0 0-1,9 6 0,-14-8-6,0 0 0,1 0 0,-1 0 0,-1 0 0,1 0 0,0 0 0,0 0 0,0 1 0,-1-1 0,1 0-1,0 0 1,-1 1 0,1-1 0,-1 0 0,1 1 0,-1-1 0,0 0 0,0 1 0,0-1 0,0 1 0,0-1 0,0 0-1,0 1 1,0-1 0,0 1 0,0-1 0,-1 0 0,1 1 0,-1-1 0,1 0 0,-1 0 0,1 1 0,-1-1 0,0 0 0,0 0-1,0 0 1,1 0 0,-1 0 0,-2 2 0,-14 14 382,-1-1-1,0 0 1,-2-1 0,0-1-1,-40 21 1,23-13-9,-144 102-210,148-101-2213,23-16-4238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4965,'0'0'19122,"-16"64"-16336,-8-30-1120,-4 3-833,-1 5-449,1-3-288,0-4-32,6-4-32,5-8-448,4-10-737,5-8-865,4-5-833,1-1-320,0-21-3235</inkml:trace>
  <inkml:trace contextRef="#ctx0" brushRef="#br0" timeOffset="1">1 114 8936,'0'0'16272,"74"8"-15151,-39 2-320,1 2-417,3 1-256,1 1-961,-3 0-3202,-1-3-2275,1-3-3780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3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0 636 13164,'0'0'7859,"13"-4"-5943,6-6-1412,-1 1-1,0-2 1,-1-1-1,0 0 1,-1-1 0,-1 0-1,0-1 1,20-24-1,55-71 485,-5-3 0,92-158-1,-170 262-1024,-2 11-9,-3 26-41,-8 44 118,5-66-113,-3 26 198,1 0 0,2 51 0,1-76-453,0 0 0,1-1 0,0 1 1,1 0-1,0 0 0,0-1 0,1 0 0,-1 1 0,2-1 0,-1 0 0,1 0 1,0 0-1,0-1 0,1 0 0,0 1 0,9 7 0,30 15-6368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3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13293,'-7'52'3980,"6"-47"-3743,-1-1-1,1 1 1,0 0 0,0 0-1,1-1 1,0 1 0,-1 0-1,1 0 1,1 0 0,-1 0-1,1 0 1,0-1 0,0 1-1,0 0 1,1-1 0,0 1 0,-1-1-1,2 1 1,-1-1 0,0 0-1,6 7 1,-2-3-18,0-1 1,0 1-1,-1 0 1,0 0-1,-1 0 0,0 1 1,0-1-1,-1 1 1,4 15-1,-1 6 68,4 51 1,-9-61-90,0 0-1,2 0 1,1 0 0,0 0 0,1-1-1,12 28 1,134 238 2642,-140-269-2709,2-1 1,-1 0-1,2-1 0,0 0 0,0-1 0,1-1 0,1 0 1,21 11-1,49 42 541,-65-47-557,22 20 112,51 35 0,-77-62-200,1 0 1,1-1 0,0-1 0,0 0-1,1-2 1,31 8 0,48 2 77,0-5-1,168 0 1,-233-11-99,-5 0 6,0-1 0,0-1 0,0-1 0,0-1 0,0-2 0,-1-1 0,47-16 0,65-39 33,-2-5-1,134-88 1,231-198 72,-397 274-106,-37 29-11,-8 8 0,-2-4 0,-2-2 0,90-95 0,-146 141-5,9-14-1173,-10 15 1091,0 0 1,0 0 0,0-1 0,0 1 0,0 0 0,0-1-1,0 1 1,-1 0 0,1 0 0,0-1 0,0 1 0,0 0-1,0-1 1,-1 1 0,1 0 0,0 0 0,0 0 0,-1-1-1,1 1 1,0 0 0,0 0 0,-1 0 0,1 0 0,0-1-1,0 1 1,-1 0 0,1 0 0,0 0 0,-1 0 0,1 0 0,0 0-1,-1 0 1,1 0 0,0 0 0,-1 0 0,1 0 0,0 0-1,0 0 1,-1 0 0,1 0 0,0 0 0,-1 0 0,1 0-1,-1 1 1,-15-1-7377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13 16400,'0'0'221,"0"0"1,0-1-1,0 1 1,0 0-1,1 0 1,-1-1-1,0 1 1,0 0 0,0-1-1,0 1 1,0 0-1,0-1 1,0 1-1,0 0 1,-1 0 0,1-1-1,0 1 1,0 0-1,0 0 1,0-1-1,0 1 1,0 0 0,0 0-1,-1-1 1,1 1-1,0 0 1,0 0-1,0-1 1,-1 1-1,1 0 1,0 0 0,0 0-1,-1 0 1,1-1-1,0 1 1,0 0-1,-1 0 1,-16-3 2230,-20 6-1355,26 0-899,-1 0 0,1 1 1,0 1-1,0 0 0,1 0 0,0 1 0,-1 1 0,-13 11 0,19-14-141,0 0-1,1 0 0,-1 0 1,1 1-1,0 0 0,0 0 1,1 0-1,-1 0 0,1 0 1,0 1-1,1 0 0,-1-1 1,1 1-1,0 0 0,0 0 1,1 0-1,-1 12 0,2-16-48,0 0 0,1-1 0,-1 1 0,1 0-1,0 0 1,-1 0 0,1-1 0,0 1 0,0 0-1,0-1 1,0 1 0,0-1 0,1 1 0,-1-1-1,0 1 1,1-1 0,-1 0 0,1 0 0,-1 0-1,1 1 1,0-2 0,-1 1 0,1 0 0,0 0-1,0-1 1,0 1 0,0 0 0,-1-1-1,1 0 1,0 0 0,3 1 0,10 1-209,1-1 0,29-1 1,-29 0-382,50-6-4548,-24-7-4452,-14 0-5008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19026,'0'0'9598,"-9"8"-9261,-11 11-106,0 1 0,2 1 0,-26 36 0,38-49-199,1 1 0,-1-1 0,1 1 0,1 0 0,0 0 0,0 1 0,0-1 0,2 1 0,-1 0 0,1 0 0,0 0 0,1 0 0,0 0 0,2 17 0,-1-25-25,1 0-1,0-1 1,0 1 0,0 0 0,0 0-1,0-1 1,0 1 0,0-1 0,1 1 0,-1-1-1,1 1 1,-1-1 0,1 0 0,-1 0 0,1 0-1,0 1 1,-1-2 0,1 1 0,0 0 0,0 0-1,0-1 1,0 1 0,0-1 0,0 1 0,0-1-1,3 0 1,61 3-1463,-52-3 129,22-3-3099,-1-9-2353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16752,'0'0'12289,"-9"11"-11520,-109 161-49,82-129-164,12-30-2619,23-13 1762,0 0 0,0 1 1,1-1-1,-1-1 0,0 1 1,0 0-1,1 0 0,-1 0 1,0 0-1,0 0 0,0-1 1,1 1-1,-1 0 0,0-1 1,1 1-1,-1-1 0,0 1 1,1-1-1,-1 1 0,1-1 1,-1 1-1,0-1 0,1 1 1,-1-1-1,1 0 1,0 1-1,-1-1 0,1 0 1,-1 0-1,-6-19-7210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17360,'0'0'8681,"57"60"-6888,-32-43-287,2-2-802,0-2-575,3-2-290,-7-4-1440,-3-1-1378,-3-3-448,-5-3-609,-3 0-1729,3 0-4421</inkml:trace>
  <inkml:trace contextRef="#ctx0" brushRef="#br0" timeOffset="1">328 0 17168,'0'0'5969,"-1"11"-4448,1-1-1047,-1 1 1,1 0-1,1-1 0,0 1 1,1 0-1,5 18 0,-4-17-444,1 0-1,-1 0 0,-1 0 0,0 0 0,0 1 0,-2-1 0,1 1 0,-4 22 0,2-27-213,-1-1-1,0 1 0,0-1 0,-1 1 0,0-1 0,0 0 0,-1 0 0,0-1 1,0 1-1,0-1 0,-1 0 0,0 0 0,0 0 0,-1 0 0,-7 5 1,2-3-494,0 0 0,0-1 1,-1-1-1,0 0 0,-1 0 1,1-1-1,-1 0 0,-19 3 1,9-3-2203,0-1-1,-25 0 1,-6-3-7663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14958,'0'0'3556,"48"0"-610,3-1 482,19-11-674,20-2-512,16-4-608,11 2-1058,3 0-448,-5 3-128,-10 3-256,-13 2-961,-16 5 160,-10 1-1217,-14 2-288,-7 0-417,-12 0-929,-10 0-993,-13 0-1793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0 13004,'0'0'17484,"-13"11"-17442,-82 73 187,-79 67-2273,157-141-365,17-10 2194,-1 0-1,1 0 1,0 1 0,-1-1 0,1 0-1,-1 0 1,1 0 0,-1 1 0,0-1-1,1 0 1,-1 0 0,1 0-1,-1 0 1,1 0 0,-1 0 0,1 0-1,-1 0 1,1 0 0,-1-1 0,1 1-1,-1 0 1,1 0 0,-1 0 0,1 0-1,-1-1 1,1 1 0,-1 0-1,1-1 1,-1 1 0,1 0 0,0-1-1,-1 0 1,-3-14-6239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13261,'0'0'9288,"62"49"-7814,-34-25-257,8 2 96,6-4-544,8 1-545,-2-5-993,4-5-3363,-5-8-5445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19378,'0'0'4388,"76"-48"-2882,-31 25-1122,3-2-288,4 4-128,0 4-1281,-9 3-1570,-8 5-672,-13 1-2531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18898,'0'0'8584,"72"-3"-6918,-32 1-738,6 2-735,1 0-161,-3-3-1346,-7-3-3650,-3-5-5927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 19538,'0'0'6097,"-11"8"-6081,-51 45 310,3 3 1,-68 83-1,95-103 147,22-26-415,7-7-56,-1 0 0,1 1 0,0-1-1,0 1 1,0-1 0,0 1-1,0 0 1,1 0 0,0 0-1,0 1 1,0-1 0,0 0-1,1 1 1,-1-1 0,0 8-1,2-12-15,1 1-1,-1 0 1,0 0-1,1-1 0,-1 1 1,1 0-1,-1-1 1,0 1-1,1 0 0,-1-1 1,1 1-1,0 0 1,-1-1-1,1 1 1,0-1-1,-1 1 0,1-1 1,0 0-1,-1 1 1,1-1-1,0 0 0,0 1 1,-1-1-1,1 0 1,0 0-1,0 0 0,0 0 1,-1 1-1,2-1 1,30 0-62,-24 0 45,-5 0 15,158-6-1488,-138 3-25,0-1 0,37-12 0,-1-6-4562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12780,'0'0'8905,"7"60"-7881,-4-29-575,-1 2-161,-1-1-192,2-1-160,-1-4-1345,-2-8-1538,0-6-2114,0-7-3299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14862,'0'0'4041,"8"-8"-1889,4-3-1700,0 1 1,1 1 0,1 0-1,0 1 1,0 0 0,0 1-1,1 1 1,0 0 0,27-6 0,-27 9-399,0 0 0,0 1-1,0 0 1,0 2 0,0 0 0,21 2 0,-32-2-99,-1 1 0,1-1 0,-1 1-1,0 0 1,1 0 0,-1 1 0,0-1-1,1 1 1,-1-1 0,0 1 0,0 0-1,-1 0 1,1 0 0,0 0 0,0 1-1,-1-1 1,0 1 0,1 0-1,-1 0 1,0 0 0,0 0 0,-1 0-1,1 0 1,-1 0 0,1 0 0,-1 1-1,0-1 1,0 0 0,-1 1 0,1-1-1,-1 1 1,1 5 0,-2 0 192,0 1 1,0 0-1,-1 0 1,0-1-1,0 1 0,-1-1 1,-1 1-1,1-1 1,-2 0-1,1-1 1,-1 1-1,-1-1 0,1 0 1,-1 0-1,-1 0 1,-11 11-1,-5 2 397,-1 0 0,0-2 0,-54 32 0,66-41-1655,15-6-3097,24-5-2282,4-10 362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14382,'0'0'5722,"-9"6"-3939,-1 1-1467,0 1 0,1-1-1,-15 18 1,21-22-230,0 1-1,1-1 1,-1 0-1,1 1 1,0 0-1,0-1 1,0 1-1,0 0 1,1 0 0,0 0-1,0 0 1,0 0-1,0 0 1,0 0-1,1 1 1,0-1-1,0 0 1,0 5-1,1-8-79,-1 0 0,0 0-1,1 0 1,-1 0-1,0 0 1,1 0-1,-1 0 1,1 0-1,-1-1 1,1 1-1,0 0 1,-1 0 0,1-1-1,0 1 1,0 0-1,-1-1 1,1 1-1,0 0 1,0-1-1,0 1 1,0-1-1,0 0 1,0 1 0,1-1-1,32 2 475,-26-3-264,1 0 0,-1-1 1,0 0-1,0-1 1,13-5-1,-4-3 87,0 0 0,-1-2 1,0 0-1,23-26 0,-39 39-311,0 0-1,0 0 1,0 0-1,0 0 1,0-1-1,1 1 1,-1 0-1,0 0 1,0 0-1,0 0 1,0 0-1,0 0 1,1 0 0,-1-1-1,0 1 1,0 0-1,0 0 1,0 0-1,1 0 1,-1 0-1,0 0 1,0 0-1,0 0 1,1 0-1,-1 0 1,0 0 0,0 0-1,0 0 1,1 0-1,-1 0 1,0 0-1,0 0 1,0 1-1,0-1 1,1 0-1,-1 0 1,0 0-1,0 0 1,0 0 0,0 0-1,0 0 1,1 0-1,-1 1 1,0-1-1,0 0 1,0 0-1,0 0 1,0 0-1,0 1 1,0-1-1,0 0 1,1 0 0,-1 0-1,0 0 1,0 1-1,0-1 1,0 0-1,0 0 1,0 0-1,0 1 1,0-1-1,0 0 1,0 0-1,0 0 1,0 1-1,1 23-166,-7 28 284,5-47-80,0 0 0,0 0 0,1 0 0,-1 0 0,1 0 0,1 8 0,-1-13-12,0 1 0,0 0 0,0-1 0,0 1 0,1 0 0,-1-1 0,0 1 0,1-1 0,-1 1 0,0 0 0,1-1 0,-1 1 0,1-1 0,-1 1 0,0-1 0,1 1 0,-1-1 0,1 1 0,0-1 0,-1 0 0,1 1 0,0-1 0,0 1 45,1-1 1,-1 0 0,0 0-1,1 0 1,-1 0 0,0 0-1,1 0 1,-1-1 0,0 1-1,1 0 1,-1-1 0,0 1 0,0-1-1,0 1 1,3-2 0,3-2 183,-1-1 0,0 0 0,1 0 0,-2 0 0,1-1 1,-1 0-1,0 0 0,0 0 0,0-1 0,4-9 0,-1 3-136,-2 0 0,0 0 0,0-1-1,6-24 1,-12 37-122,1 1 1,-1 0-1,0 0 1,0 0-1,1-1 1,-1 1-1,0 0 1,0 0-1,0-1 1,0 1-1,1 0 1,-1 0-1,0-1 1,0 1-1,0 0 1,0-1-1,0 1 1,0 0-1,0 0 1,0-1-1,0 1 1,0 0-1,0-1 1,0 1-1,0 0 1,0-1-1,0 1 1,0 0-1,0 0 1,0-1-1,0 1 1,-1 0-1,1 0 1,0-1-1,0 1 1,0 0-1,0 0 1,-1-1-1,1 1 1,0 0-1,0 0 1,-1 0-1,1-1 1,0 1-1,0 0 1,-1 0-1,1 0 1,0 0-1,0-1 1,-1 1-1,-10 14-347,11-13 269,-1-1 1,1 1 0,-1 0 0,1-1 0,0 1-1,-1 0 1,1 0 0,0 0 0,-1-1 0,1 1-1,0 0 1,0 0 0,-1 0 0,1 0-1,0-1 1,0 1 0,0 0 0,0 0 0,0 0-1,1 0 1,-1 0 0,0-1 0,0 1 0,0 0-1,1 0 1,-1 0 0,1-1 0,-1 1-1,0 0 1,1 0 0,-1-1 0,1 1 0,-1 0-1,1-1 1,0 1 0,-1-1 0,1 1 0,0-1-1,-1 1 1,1-1 0,0 1 0,0-1-1,-1 0 1,1 1 0,0-1 0,0 0 0,0 0-1,-1 1 1,1-1 0,0 0 0,0 0 0,1 0-1,10 0-1813,0 0 0,-1-1 0,1 0 0,-1 0 0,20-7 0,6-6-6201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18033,'0'0'6241,"-12"3"-4517,10-3-1693,-65 19 1320,60-16-1279,0-1-1,0 1 1,0 0 0,1 1-1,0 0 1,0 0-1,0 0 1,0 1-1,-7 6 1,49-10-2085,-16-4 1636,61-3-2878,-74 5 3037,0 1 0,0 1 0,0-1 0,-1 1 0,1 0 0,0 1 0,0 0 0,12 5 0,-18-7 289,0 1 1,1 0 0,-1-1-1,0 1 1,1 0 0,-1 0-1,0 0 1,0 0 0,0 0 0,0 0-1,0 0 1,0 0 0,0 0-1,0 1 1,0-1 0,0 0-1,-1 1 1,1-1 0,0 1-1,-1-1 1,0 0 0,1 1-1,-1-1 1,0 1 0,1-1-1,-1 1 1,0-1 0,0 1-1,0-1 1,-1 1 0,1-1 0,0 1-1,0-1 1,-1 1 0,1-1-1,-1 1 1,0-1 0,1 1-1,-1-1 1,0 0 0,0 0-1,1 1 1,-1-1 0,0 0-1,0 0 1,-1 0 0,-1 2-1,-4 4 571,-1 1 0,0-1 0,0-1 0,-1 0 0,-12 7 0,14-9-426,0 0-1,0-1 1,0 0 0,0-1-1,0 1 1,-1-1 0,1-1-1,-1 1 1,-13 0 0,21-2-303,-1-1 1,1 1-1,0 0 1,-1 0-1,1 0 1,-1 0 0,1 0-1,0 0 1,-1 0-1,1-1 1,0 1-1,-1 0 1,1 0-1,-1-1 1,1 1 0,0 0-1,0 0 1,-1-1-1,1 1 1,0 0-1,-1-1 1,1 1-1,0 0 1,0-1 0,0 1-1,0-1 1,-1 1-1,1 0 1,0-1-1,0 1 1,0-1-1,0 1 1,0 0 0,0-1-1,0 1 1,0-1-1,0 1 1,0 0-1,0-1 1,0 1 0,0-1-1,0 1 1,0-1-1,1 1 1,-1 0-1,0-1 1,0 1-1,1-1 1,11-21-5298,9 4-1129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115 227 10826,'-9'7'3710,"-2"1"-2826,-48 42 2691,55-47-3408,1 1-1,0-1 1,0 1 0,0 0 0,1 0 0,-1 0 0,1 0 0,0 0-1,0 0 1,0 1 0,0-1 0,1 1 0,0-1 0,-1 10 0,2-13-172,0 0 1,1 0-1,-1 1 1,1-1-1,-1 0 1,1 0-1,0 0 1,-1 0-1,1 0 1,0 0-1,0 0 1,0 0 0,0 0-1,0 0 1,0 0-1,0 0 1,0-1-1,0 1 1,0 0-1,0-1 1,0 1-1,0-1 1,1 0-1,-1 1 1,0-1-1,0 0 1,1 1-1,-1-1 1,0 0 0,1 0-1,-1 0 1,0 0-1,2-1 1,49-3 182,-41 0-115,1 0-1,-1-1 1,0 0-1,0-1 0,0 0 1,-1 0-1,0-1 1,-1-1-1,1 0 0,-1 0 1,-1-1-1,1 0 1,-2 0-1,14-20 0,-4 2 190,-1-1 0,-1 0-1,-2-1 1,15-45-1,-26 68-190,10-43 165,-11 48-218,-1 0 1,0 1-1,0-1 1,0 0-1,0 1 0,0-1 1,0 0-1,-1 1 1,1-1-1,0 1 1,0-1-1,0 0 0,0 1 1,-1-1-1,1 1 1,0-1-1,-1 0 0,1 1 1,0-1-1,-1 1 1,1-1-1,-1 1 1,1-1-1,-1 1 0,-1-1 15,1 1 0,0 0 0,0 0 0,-1 0 0,1 0 1,0 0-1,0 0 0,0 1 0,-1-1 0,1 0 0,0 1 0,0-1 0,0 1 0,0-1 0,0 1 0,0-1 0,0 1 0,-2 1 0,-10 7 401,1 0 1,0 1 0,1 0 0,0 1-1,-18 24 1,23-29-183,1 1 0,0 0 1,1 0-1,-1 0 0,2 1 0,-1-1 0,1 1 0,0 0 0,0 0 0,1 0 0,0 1 1,-1 11-1,4-19-235,-1 1 0,1-1 1,0 0-1,-1 0 0,1 0 0,0 0 1,0 0-1,-1 0 0,1 0 0,0 0 1,0 0-1,0 0 0,0 0 1,1-1-1,-1 1 0,0 0 0,0-1 1,0 1-1,1-1 0,-1 1 0,0-1 1,0 1-1,1-1 0,-1 0 1,0 0-1,1 0 0,-1 0 0,0 0 1,1 0-1,-1 0 0,2 0 1,48-3 301,-50 3-301,10-2-59,1-1 1,-1 0 0,0-1 0,17-8-1,-19 7-101,-1 2 0,1-1 0,0 1 0,0 0 0,0 1 0,1 0 0,10-1 0,-19 4 140,-1-1 0,1 1 1,-1-1-1,1 1 0,-1 0 1,0-1-1,1 1 1,-1 0-1,0-1 0,1 1 1,-1 0-1,0-1 0,0 1 1,0 0-1,1-1 1,-1 1-1,0 0 0,0 0 1,0-1-1,0 1 0,0 0 1,-1 0-1,1-1 1,0 1-1,0 0 0,0-1 1,-1 1-1,1 0 0,-1 0 1,-5 24 343,0-10-37,3-8-84,1 0 0,-1 1 0,1-1 1,0 0-1,1 1 0,-1 9 0,2-16-180,1 0 0,-1 0 0,1-1 0,-1 1 0,1 0 0,-1-1 0,1 1 0,0 0 0,-1-1-1,1 1 1,0-1 0,-1 1 0,1-1 0,0 1 0,0-1 0,0 1 0,-1-1 0,1 0 0,0 1 0,0-1 0,0 0 0,0 0 0,0 0 0,0 0 0,0 0 0,-1 0 0,1 0 0,0 0 0,0 0 0,1 0 0,33-4 520,-22 0-528,-1-1 1,0-1-1,0 0 1,-1-1-1,21-15 1,-19 13-221,0 0 0,0 1 0,26-12 1,-39 20 184,0 0-1,1 0 1,-1 0 0,0 0 0,0 0 0,0 0 0,0 0 0,1 0 0,-1 0-1,0 0 1,0 0 0,0 0 0,0 0 0,1 0 0,-1 1 0,0-1-1,0 0 1,0 0 0,0 0 0,0 0 0,1 0 0,-1 0 0,0 0 0,0 0-1,0 1 1,0-1 0,0 0 0,0 0 0,0 0 0,0 0 0,0 0 0,1 1-1,-1-1 1,0 0 0,0 0 0,0 0 0,0 0 0,0 1 0,0-1 0,0 0-1,0 0 1,0 0 0,0 0 0,0 1 0,0-1 0,0 0 0,0 0-1,0 0 1,0 0 0,-1 1 0,1-1 0,-3 18-75,-8 14 442,-4 11 547,15-42-899,1-1 1,-1 0-1,0 0 0,0 1 1,0-1-1,0 0 0,0 1 1,0-1-1,0 0 1,0 0-1,1 1 0,-1-1 1,0 0-1,0 0 0,0 1 1,1-1-1,-1 0 0,0 0 1,0 0-1,1 0 1,-1 1-1,0-1 0,0 0 1,1 0-1,-1 0 0,0 0 1,0 0-1,1 0 1,-1 0-1,0 0 0,1 1 1,-1-1-1,0 0 0,1 0 1,-1 0-1,0-1 0,0 1 1,1 0-1,-1 0 1,0 0-1,1 0 0,-1 0 1,0 0-1,0 0 0,1-1 1,12-3 17,-13 4-21,34-22-2270,-3-8-3426,-13 13 1229,5-4-7923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15278,'0'0'4143,"-4"11"-1335,-14 43-1476,3 0 1,2 1-1,2 0 1,-6 105-1,20-120-1853,-3-40 517,0 0-1,0 0 1,0 0-1,0-1 1,0 1-1,0 0 1,0 0-1,0 0 1,0 0-1,0 0 1,0 0-1,0 0 1,0 0-1,0 0 1,1 0-1,-1 0 1,0 0-1,0 0 1,0 0-1,0 0 1,0 0-1,0 0 1,0 0-1,0 0 0,0 0 1,1 0-1,-1 0 1,0 0-1,0 0 1,0 0-1,0 0 1,0 0-1,0 0 1,0 0-1,0 0 1,0 0-1,0 0 1,1 0-1,-1 0 1,0 0-1,0 0 1,0 1-1,0-1 1,0 0-1,0 0 1,0 0-1,0 0 1,0 0-1,0 0 1,0 0-1,0 0 1,0 0-1,0 0 1,0 0-1,0 1 1,0-1-1,0 0 1,0 0-1,0 0 1,0 0-1,0 0 1,6-22-87,1-27-319,-3-1 1,-2-59-1,-2 98 315,42 34 266,-37-22-343,-1 1 0,1-2 0,-1 1 0,1 0 0,0-1-1,-1 0 1,1 0 0,-1-1 0,1 1 0,0-1 0,-1 0 0,1 0 0,-1 0 0,0-1 0,6-2 0,-3 1 58,0-2 1,1 1-1,-2-1 0,1 0 0,0-1 1,-1 0-1,10-11 0,-4 1 570,0 0 0,-2-1 1,0 0-1,0 0 0,-2-1 0,9-27 0,-37 102 63,-22 73 1590,38-116-1994,1 0 1,1 0-1,1 0 0,0 0 0,0 0 1,2 0-1,2 24 0,-1-33-172,0-1 1,0 1-1,0 0 1,0-1-1,1 0 1,-1 1-1,1-1 1,6 6-1,-8-8 20,0 0 0,1-1-1,-1 1 1,1 0 0,0-1 0,-1 1-1,1-1 1,0 0 0,0 1-1,0-1 1,0 0 0,0 0-1,0 0 1,0-1 0,0 1 0,1 0-1,-1-1 1,0 0 0,0 1-1,1-1 1,3 0 0,-5-2 73,-1-1 1,1 1-1,0-1 1,-1 1-1,1-1 1,-1 1-1,0-1 1,0 1-1,0-1 1,0 1 0,-1-5-1,1 1-4,0-6-36,0 1 1,0-1 0,-1 1 0,0-1-1,-1 1 1,-1 0 0,1 0 0,-2 0 0,0 0-1,0 0 1,-1 1 0,0 0 0,0 0 0,-12-15-1,22 30-1388,-1-1 0,1 1 0,1-2-1,-1 1 1,0 0 0,1-1 0,0 0-1,-1 0 1,12 3 0,15-1-7619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 11403,'0'0'12369,"-10"-2"-11157,3 1-905,-1 0 0,1 0 0,0 1-1,-1 0 1,1 1 0,-11 1 0,16-1-252,-1-1-1,1 0 0,0 1 1,0 0-1,-1-1 0,1 1 1,0 0-1,0 0 0,0 0 1,0 0-1,0 1 0,0-1 1,0 0-1,0 1 0,1 0 1,-1-1-1,1 1 0,-1 0 1,1 0-1,-1 0 0,1 0 1,0 0-1,0 0 0,0 0 1,0 0-1,1 0 0,-1 0 1,0 1-1,1-1 0,-1 3 1,1-3-84,1-1 0,-1 0 0,1 0 0,-1 0 0,1 0 0,0 1 0,-1-1 0,1 0 0,0 0-1,0 0 1,0 0 0,0-1 0,0 1 0,0 0 0,0 0 0,0 0 0,0-1 0,0 1 0,0 0 0,0-1 0,0 1 0,1-1 0,-1 0 0,0 1 0,0-1 0,1 0 0,-1 0 0,2 0 0,51 7-1555,-38-6 1025,5 2-327,-3-2 503,-1 2-1,1 0 1,-1 1-1,0 0 1,22 10-1,-38-14 402,0 0 0,-1 0-1,1 0 1,-1 0 0,1 1-1,-1-1 1,1 0 0,0 0-1,-1 1 1,1-1-1,-1 1 1,1-1 0,-1 0-1,0 1 1,1-1 0,-1 1-1,1-1 1,-1 1 0,0-1-1,1 1 1,-1-1-1,0 1 1,0 0 0,1-1-1,-1 1 1,0-1 0,0 1-1,0 0 1,0-1 0,0 1-1,0-1 1,0 1-1,0 0 1,0-1 0,0 1-1,0-1 1,0 1 0,0 0-1,-1-1 1,1 1 0,0-1-1,0 1 1,-1 0 0,1-1-1,0 1 1,-1-1-1,1 1 1,0-1 0,-1 0-1,1 1 1,-1-1 0,1 1-1,-1-1 1,1 0 0,-1 1-1,1-1 1,-1 1-1,-33 18 1185,33-19-1200,-25 11 255,0-1 1,-44 10 0,16-11-3194,19-6-6929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18898,'0'0'5135,"6"12"-4019,0-2-854,-1 0-1,0 1 1,0-1-1,-2 1 1,1 1 0,-1-1-1,-1 0 1,0 1-1,-1-1 1,0 14 0,-3 104 1382,2-128-1624,0 0 1,0 0-1,0-1 1,0 1-1,1 0 1,-1 0-1,0-1 0,0 1 1,1 0-1,-1 0 1,0-1-1,1 1 1,-1 0-1,0-1 1,1 1-1,-1-1 1,1 1-1,-1 0 1,1-1-1,0 1 0,-1-1 1,1 0-1,-1 1 1,1-1-1,0 1 1,0-1-1,-1 0 1,2 1-1,26-3 796,-20-1-525,1 0 1,-1 0-1,0-1 1,12-7-1,8-11-265,-1 0-1,-1-2 1,-1-1-1,-1 0 1,-1-2-1,-2-1 1,-1-1-1,27-48 1,-43 62-739,-14 20-1169,-22 25-3859,28-26 4286,-25 23-6114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15759,'0'0'3982,"8"2"-373,26 7-541,58 13 20,-84-20-3511,0-1 0,-1-1 0,1 1 0,0-1 0,-1 0 1,1-1-1,0 0 0,-1 0 0,15-5 0,-18 4-436,-1 0-1,1 0 1,0-1-1,-1 0 1,0 1-1,0-1 1,0 0-1,0-1 1,0 1-1,0-1 1,-1 1-1,1-1 0,-1 0 1,3-6-1,7-26-1626,-8 2 8507,-8 32-1628,-12 10-2738,9-2-1273,1 1 1,0 1-1,0-1 0,1 1 0,0 0 0,-5 11 0,8-15-187,0 0 0,0 0 0,0 1 0,1-1 0,-1 1 0,1-1 0,0 1 0,1-1 0,-1 1 0,1 0 0,0-1 0,0 1 0,0-1 0,2 10 0,-1-13-143,-1 0 0,1-1 0,0 1 0,-1 0 1,1-1-1,0 1 0,-1-1 0,1 1 0,0-1 0,0 1 0,0-1 0,-1 1 0,1-1 0,0 0 0,0 1 0,0-1 0,0 0 0,0 0 0,0 0 0,0 0 0,-1 0 0,1 0 0,0 0 0,0 0 0,0 0 0,0 0 0,0 0 0,0-1 0,0 1 0,0 0 0,-1-1 0,1 1 0,0-1 0,0 1 0,1-2 0,29-16 1802,-17 5-1516,-1 0 1,0-2 0,12-15-1,-21 24-328,0 0-1,0 0 0,0 0 1,-1-1-1,0 1 0,0-1 1,0 0-1,-1 0 0,0 0 1,2-14-1,-5 21-45,0 0 0,0 0 0,0 0 0,0 1 0,0-1-1,0 0 1,0 0 0,0 0 0,1 1 0,-1-1 0,0 1 0,0-1 0,0 0 0,0 1 0,1 0-1,-1-1 1,0 1 0,0-1 0,1 1 0,-2 0 0,-3 5-9,-1-1 0,1 1 1,0 0-1,0 0 0,1 1 0,0-1 1,0 1-1,0 0 0,1 0 0,0 0 1,1 1-1,-4 13 0,6-20-51,0-1 0,1 1-1,-1-1 1,0 1 0,0 0 0,1-1-1,-1 1 1,0-1 0,1 1 0,-1-1-1,1 1 1,-1-1 0,1 1-1,-1-1 1,1 1 0,-1-1 0,1 0-1,-1 1 1,1-1 0,-1 0 0,1 0-1,0 1 1,-1-1 0,1 0 0,0 0-1,-1 0 1,1 0 0,0 0 0,-1 0-1,1 0 1,0 0 0,-1 0 0,1 0-1,-1 0 1,1 0 0,0 0 0,-1 0-1,1-1 1,1 1 0,30-8-1985,-10-3 19,0 0 0,-1-2 1,-1-1-1,0 0 0,-1-1 0,0-1 0,-1-1 1,23-29-1,-27 22 6920,-14 24-4675,0 0 1,-1 0 0,1-1 0,0 1 0,0 0-1,0 0 1,-1-1 0,1 1 0,0 0 0,0 0-1,-1 0 1,1-1 0,0 1 0,-1 0 0,1 0-1,0 0 1,0 0 0,-1 0 0,1 0 0,0 0-1,-1 0 1,1-1 0,0 1 0,-1 0 0,1 0-1,0 0 1,-1 0 0,1 1 0,0-1-1,-1 0 1,1 0 0,0 0 0,0 0 0,-1 0-1,1 0 1,0 0 0,-1 1 0,1-1 0,-28 13 5785,11-3-6812,13-7 1188,-37 29 2647,40-31-2924,-1 0 1,1 0-1,-1 0 0,1 0 1,0 0-1,0 1 1,0-1-1,0 0 1,0 1-1,0-1 1,0 1-1,0-1 1,0 1-1,0 0 1,1-1-1,-1 1 1,1 0-1,-1-1 1,1 1-1,0 0 0,0 0 1,0 3-1,2-4-47,0-1 0,0 1 0,0 0 0,0-1 0,0 1 0,0-1 0,1 0 0,-1 0-1,0 1 1,0-1 0,0-1 0,1 1 0,1-1 0,3 1 7,-5 0-2,15 0-545,-1 1 0,1 1 0,21 5 0,-35-6 394,0 0 1,0 0-1,1 0 1,-1 0 0,0 1-1,-1-1 1,1 1-1,0 0 1,0 0-1,4 4 1,-6-5 124,0 0 1,0 0 0,-1 1 0,1-1 0,0 0 0,-1 1 0,1-1 0,-1 0 0,1 1-1,-1-1 1,0 0 0,0 1 0,1-1 0,-1 1 0,0-1 0,0 1 0,0-1 0,-1 0-1,1 1 1,0-1 0,-1 1 0,1-1 0,0 0 0,-1 1 0,0-1 0,0 1 0,-1 2 117,-1 0 0,0-1 0,1 0 0,-1 0 0,-1 0 0,1 0 0,0 0 0,-1-1 0,1 1 0,-1-1 0,0 0 0,-6 3 0,-50 16-179,34-15-1099,25-6 869,0 0 0,0 0 0,0 0 0,0 1 0,0-1 0,0 0 0,0 0 0,0 0 0,0-1 0,0 1 0,1 0 0,-1 0 0,0 0 0,0-1 0,0 1 0,0 0 0,0-1 0,1 1 0,-1-1 0,0 1 0,0-1 0,1 1 0,-1-1 0,-1-1 0,0-14-6649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0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10410,'0'0'15150,"-9"49"-14285,0-17-96,0 6-193,4 2-223,-2 1-225,7-2-64,0-1-224,0-6-1826,0-4-1089,0-5-1281,-6-4-2339</inkml:trace>
  <inkml:trace contextRef="#ctx0" brushRef="#br0" timeOffset="1">1 383 13645,'0'0'6342,"64"-34"-4068,-23 20-672,9 4-257,7 0-352,3 1-385,-1 0-447,-7 0-97,-5 1-961,-13-1-2050,-14-1-416,-17-3-1954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12364,'0'0'3753,"-2"11"-1058,-14 57 551,6-33-2255,2 2-1,1-1 0,-2 46 0,9-82-1019,0 1 0,0-1 0,0 1 0,-1-1 0,1 1 0,0-1 0,0 1 0,0-1 0,0 1 0,0-1 0,0 1 1,0-1-1,0 1 0,0-1 0,0 1 0,0-1 0,1 1 0,-1-1 0,0 1 0,0-1 0,0 1 0,1-1 0,-1 0 0,0 1 0,0-1 0,1 1 0,-1-1 0,0 0 0,1 1 0,-1-1 0,0 1 0,1-1 0,-1 0 0,1 0 0,-1 1 0,1-1 0,0 0 0,14-15-565,13-37-1145,-27 49 1399,-1 4 342,0-1 1,0 0-1,0 1 1,0-1-1,0 0 0,0 0 1,0 1-1,0-1 0,0 0 1,0 1-1,1-1 0,-1 0 1,0 0-1,0 1 0,0-1 1,0 0-1,1 0 1,-1 1-1,0-1 0,0 0 1,0 0-1,1 0 0,-1 1 1,0-1-1,0 0 0,1 0 1,-1 0-1,0 0 1,0 0-1,1 1 0,-1-1 1,0 0-1,1 0 0,-1 0 1,0 0-1,1 0 0,-1 0 1,0 0-1,0 0 1,1 0-1,-1 0 0,0 0 1,1 0-1,-1 0 0,0-1 1,0 1-1,1 0 0,-1 0 1,0 0-1,0 0 0,1 0 1,-1-1-1,0 1 1,0 0-1,1 0 0,-1 0 1,0-1-1,0 1 0,0 0 1,1 0-1,-1-1 0,0 1 1,0 0-1,0 0 1,0-1-1,0 1 0,0 0 1,1-1-1,-1 1 0,10 33 1395,-5-16-573,-1-12-627,-1 1-1,0-1 1,1 0-1,0 0 1,0 0-1,1 0 1,-1-1-1,1 0 1,0 0-1,0 0 1,0 0-1,1-1 1,-1 0-1,1 0 1,0 0-1,0-1 1,0 0-1,0 0 1,0-1-1,0 1 1,1-1-1,-1-1 1,0 1-1,1-1 1,-1 0-1,7-1 1,-2 0-57,0 0 0,0 0 0,-1-1 0,1 0-1,-1-1 1,1 0 0,-1-1 0,0 0 0,0 0 0,-1-1 0,1-1 0,-1 1 0,0-2 0,14-11 0,-21 16-219,-1 0 0,1 0 1,0-1-1,-1 1 0,1 0 0,-1-1 1,0 1-1,0 0 0,0-1 1,0 1-1,0-1 0,0 0 0,-1 1 1,1-1-1,-1-3 0,0 5-207,0-1 0,0 1 0,0 0 0,-1-1 0,1 1 0,-1 0 0,1-1 0,-1 1 0,1 0 0,-1-1-1,0 1 1,1 0 0,-1 0 0,0 0 0,0 0 0,0-1 0,0 1 0,0 1 0,0-1 0,0 0 0,0 0 0,-1 0-1,1 0 1,0 1 0,0-1 0,-1 1 0,1-1 0,-3 0 0,-18-4-7556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1259 9961,'0'0'6663,"9"1"-5169,118 7 2686,79-8-3507,-101 0-155,-80-2-259,1 0-1,-1-2 1,39-11 0,-39 9-154,1 0 1,0 2 0,41-3-1,-40 7 116,0-2 1,0-2-1,0 0 0,0-1 0,-1-2 0,36-14 0,-10 6-125,1 1-1,56-5 1,28-8 28,-66 8-69,-2-2 0,0-4 0,-2-3 0,-1-2 0,-1-4 0,118-82 0,-116 68 480,245-187-995,-135 104 594,9-8 36,-121 88-118,-33 27 81,-1-1 0,-1-1 0,-1-2-1,-1-1 1,24-34 0,-45 46-1408,-16 8-2719,-7 3-1574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60 12620,'1'-2'153,"0"0"-1,0 0 1,0 0 0,0 0-1,-1 0 1,1 0 0,-1 0-1,1-1 1,-1 1 0,0 0 0,0 0-1,0 0 1,0-1 0,0 1-1,-1 0 1,1 0 0,-1 0-1,1 0 1,-1 0 0,0 0-1,-1-3 1,1 4 86,0 0 0,0 0 0,-1 0 0,1 0 0,-1 0-1,1 1 1,-1-1 0,1 0 0,-1 1 0,0-1 0,1 1 0,-1-1 0,1 1 0,-1 0 0,0 0-1,0 0 1,1 0 0,-1 0 0,0 0 0,-2 1 0,-4 0 356,0 1 1,0 0-1,0 0 1,0 1-1,0 0 1,1 1-1,0-1 1,-1 1-1,2 1 1,-9 6-1,-2 4-499,1 2 0,1 0 0,1 1 0,-20 30 1,28-38-51,0 0 1,1 0-1,0 1 1,1 0-1,0 0 1,0 0 0,1 0-1,1 0 1,0 1-1,-1 21 1,3-32-31,0 0-1,0-1 1,0 1-1,0 0 1,0 0-1,1 0 1,-1-1-1,0 1 1,1 0 0,-1 0-1,0-1 1,1 1-1,-1 0 1,1-1-1,-1 1 1,1 0-1,-1-1 1,1 1-1,-1-1 1,1 1 0,0-1-1,-1 1 1,1-1-1,0 1 1,-1-1-1,1 0 1,1 1-1,28 1 622,-23-3-450,0-1 0,0 1 0,0-1 0,0-1 0,13-5 0,10-15 364,-28 21-504,-1 1 1,0 0-1,0 0 1,0-1-1,0 1 1,0-1-1,0 1 1,0-1-1,0 1 0,-1-1 1,1 1-1,0-1 1,-1 0-1,0 1 1,1-1-1,-1 0 1,0 0-1,0 1 1,0-4-1,0 4-37,-1 0-1,0 0 0,1 1 1,-1-1-1,0 0 0,0 0 1,1 0-1,-1 1 1,0-1-1,0 0 0,0 1 1,0-1-1,0 1 0,0-1 1,0 1-1,0 0 1,0-1-1,0 1 0,0 0 1,0 0-1,-1-1 0,-31-4-14,21 4-46,49-10-380,-20 4 365,128-48-772,-145 56 847,0-1 0,1 0 0,-1 0 0,0 0 0,1 0 0,-1 1 0,0-1 0,0 0 0,1 0 0,-1 1 0,0-1 0,0 0 0,1 1 0,-1-1 0,0 0 0,0 1 0,0-1 0,0 0 0,1 1 0,-1-1 0,0 0 0,0 1-1,0-1 1,0 0 0,0 1 0,0-1 0,0 1 0,0-1 0,0 0 0,0 1 0,0-1 0,0 0 0,0 1 0,-1-1 0,1 1 0,0-1 0,0 0 0,0 1 0,0-1 0,-1 0 0,1 0 0,0 1 0,-6 20 64,-16 28 346,15-34-273,0 1 0,1-1 1,-7 27-1,17-40-643,6-7-103,7-9-1074,14-28-7545,-15 13 709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21012,'0'0'2466,"-9"10"-261,-7 11-1016,1 1 1,-17 30-1,26-41-999,1 0 0,0 0 0,1 0 1,0 1-1,0-1 0,1 1 0,1 0 0,-2 23 1,4-35-190,0 1 0,0 0 1,0 0-1,0-1 1,0 1-1,0 0 0,0 0 1,0 0-1,0-1 1,0 1-1,0 0 0,0-1 1,1 1-1,-1 0 1,0 0-1,1-1 0,-1 1 1,0 0-1,1-1 0,-1 1 1,1-1-1,-1 1 1,1 0-1,-1-1 0,1 1 1,-1-1-1,1 1 1,0-1-1,-1 0 0,1 1 1,0-1-1,-1 0 1,1 1-1,0-1 0,-1 0 1,1 0-1,0 1 1,0-1-1,-1 0 0,1 0 1,0 0-1,0 0 1,-1 0-1,1 0 0,0 0 1,0-1-1,-1 1 0,1 0 1,0 0-1,0 0 1,-1-1-1,1 1 0,0 0 1,-1-1-1,1 1 1,0-1-1,-1 1 0,1-1 1,0 0-1,39-30 311,154-146-649,-193 176 187,11-13-2708,-9 4-4890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3876,'0'0'23382,"17"58"-20820,-10-43-1217,4 4-896,4-1-353,1 0-352,4-5-2531,1-5-5285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76 181 6150,'-16'-33'4429,"3"8"-1957,1 0 0,1-1 0,-13-46 0,39 96 747,9 15-3053,187 352 628,-74-126-3604,-74-142-192,-37-78-2267,-22-42-32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15086,'0'10'1543,"2"12"-1288,0-1-1,1 0 1,1 0 0,1-1-1,2 1 1,-1-1 0,2 0-1,1 0 1,21 34-1,-13-26-156,37 45 0,-48-66 4,0-1 0,0 1 0,0-1 0,1-1 0,0 1 0,0-1 0,0 0 0,0-1 0,1 0 0,0 0 0,0 0 0,9 2 0,-16-6-13,0 0-1,0 1 1,0-1 0,0 0 0,0 0-1,1 0 1,-1 0 0,0 0 0,0 0-1,0 0 1,0-1 0,0 1-1,1 0 1,-1 0 0,0-1 0,0 1-1,0-1 1,0 1 0,0-1 0,0 0-1,0 1 1,0-1 0,0 0 0,-1 1-1,1-1 1,0 0 0,0 0 0,-1 0-1,1 0 1,0 0 0,-1 0-1,1 0 1,-1 0 0,1 0 0,-1 0-1,1-2 1,4-48 1372,-5 37-1123,0 2-224,2-242 1591,-5 208-3306,-13-73 0,5 84-3972,-2 14-3897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0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6758,'0'0'18461,"1"13"-17650,2 7-567,0 0 0,2-1 0,0 1 0,2-1 0,0 0 0,1-1 0,1 1 0,0-2 0,14 21 0,-10-22-573,0 0 1,0-1-1,2-1 1,28 24 0,33 13-5365,-74-50 4877,3 2-629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14478,'0'0'10185,"19"-56"-9192,14 38-224,11-3-449,7-5-192,9-9-128,-1-10-2754,4-10-6247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35 13196,'0'0'12023,"-4"10"-11351,-11 31-245,15-39-414,0-1-1,0 0 1,0 1 0,0-1-1,0 1 1,0-1-1,0 1 1,0-1 0,1 0-1,-1 1 1,1-1-1,-1 1 1,1-1 0,-1 0-1,1 0 1,0 1-1,0-1 1,-1 0 0,1 0-1,0 0 1,0 0-1,0 0 1,0 0 0,0 0-1,1 0 1,-1 0-1,0 0 1,0-1 0,1 1-1,-1 0 1,0-1-1,1 1 1,-1-1 0,0 0-1,1 1 1,-1-1-1,1 0 1,-1 0 0,1 0-1,1 0 1,0 0 45,0 1 0,0-1 0,1 0 1,-1 0-1,0-1 0,0 1 0,0-1 0,0 1 1,0-1-1,0 0 0,0 0 0,-1 0 0,1-1 1,0 1-1,0-1 0,-1 1 0,3-3 0,-3 1 115,1-1-1,-2 1 0,1-1 0,0 1 1,-1-1-1,1 0 0,-1 0 0,0 0 1,0 0-1,-1 0 0,1 0 0,-1-6 1,0 8-138,0 1 0,0 0 0,0-1 0,0 1 0,0 0 0,-1 0 0,1-1 0,0 1 0,-1 0 0,1 0 1,-1 0-1,1 0 0,-1-1 0,1 1 0,-1 0 0,0 0 0,0 0 0,1 0 0,-1 0 0,0 1 0,0-1 0,0 0 0,0 0 0,0 0 1,0 1-1,0-1 0,-1 1 0,1-1 0,0 1 0,0-1 0,0 1 0,-1 0 0,1-1 0,0 1 0,0 0 0,-1 0 0,1 0 1,0 0-1,0 0 0,-1 0 0,1 0 0,-2 1 0,1 0-37,0-1 0,0 1 0,0 0 0,0 0 0,0 0 0,1 0 1,-1 1-1,0-1 0,1 0 0,-1 1 0,0-1 0,1 1 0,0 0 0,-1-1 0,1 1 0,0 0 0,0 0 1,0 0-1,0 0 0,0 0 0,1 0 0,-1 0 0,1 0 0,-1 0 0,1 0 0,-1 4 0,-3 63-44,4-59 32,0-8 16,0 0 1,0 0 0,0-1-1,0 1 1,1 0 0,-1 0-1,0 0 1,1 0 0,-1-1-1,1 1 1,0 0 0,0-1-1,-1 1 1,1 0-1,0-1 1,3 4 0,5-7 283,-1-16 216,0-50-174,-7 64-322,-1 0 0,0 0 0,0 0-1,0 0 1,0 0 0,-1 0 0,0 0 0,0 0 0,0 0 0,0 0 0,-1 1-1,1-1 1,-1 0 0,-3-4 0,5 8-6,0-1 0,-1 1 0,1-1 0,0 1 0,-1-1 0,1 1 0,-1 0 0,1-1 0,-1 1 0,1 0 0,0-1 0,-1 1 0,1 0 0,-1-1 0,1 1 0,-1 0 0,0 0 0,1 0 0,-1 0 0,1-1 0,-1 1 0,1 0 0,-1 0 0,1 0 0,-1 0 0,0 0 0,1 0 0,-1 1 0,1-1 0,-1 0 0,1 0 0,-2 1 0,-7 16 0,3 29 0,6-45 0,0 6 0,-1 0 0,1 0 0,1 0 0,-1 0 0,1 0 0,3 10 0,-3-19 0,1 1 0,-1-1 0,0 1 0,0-1 0,0 0 0,0 0 0,0 1 0,0-1 0,0 0 0,0 0 0,-1 0 0,1 0 0,-1 0 0,1 0 0,-1-4 0,3-33 0,-3 39 0,0-72 0,-3 67 0,1 12 0,-2 13 0,4-13-128,-1 5-979,1 1 0,1-1 0,2 21 0,-3-32 980,0 0 0,0 0 0,0 0 0,1 0 0,-1 0 0,0 0 0,0 0 0,0 0 0,1 0 0,-1 0 0,1 0 0,-1 0 0,1 0 0,-1 0 0,1-1 0,-1 1 0,1 0 0,0 0 0,-1 0 0,1-1 0,0 1 0,0 0 0,0-1 0,0 1 0,-1-1 0,1 1 0,0-1 0,0 1 0,0-1 0,0 0 0,0 0 0,0 1 0,0-1 0,0 0 0,0 0 0,0 0 0,0 0 0,0 0 0,0 0 0,0 0 0,0 0 0,1 0 0,-1-1 0,-1 1 0,1 0 0,0-1 0,0 1 0,0-1 0,0 1 0,0-1 0,0 1 0,0-1 0,0 0 0,-1 1 0,1-1 0,0 0 0,-1 0 0,2-1 0,12-13-10021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19250,'0'0'2306,"57"-10"-608,-10 5 736,13 0-1024,6 1-706,5 2-608,-3 2-128,-7 0-2146,-8 0-2370,-13 0-4356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9161,'0'0'12833,"12"4"-10991,30 8-526,0-1 0,0-2 0,68 5 0,-39-14-1228,0-3 1,0-3 0,79-16 0,204-70-386,-344 89-2022,-23 7 150,-30 5-5840,15-9-1765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72 113 10346,'0'0'9833,"-1"10"-7794,-2 31-29,2-39-1828,1-1 0,0 1 0,-1-1 1,1 1-1,0 0 0,0-1 0,0 1 0,1-1 0,-1 1 0,0-1 0,0 1 0,1-1 0,-1 1 0,1-1 1,-1 1-1,1-1 0,0 0 0,0 1 0,0-1 0,-1 0 0,1 1 0,0-1 0,1 0 0,-1 0 0,0 0 1,0 0-1,0 0 0,1 0 0,-1 0 0,0-1 0,3 2 0,-3-5 65,0 0-1,0-1 1,-1 1-1,1 0 1,-1-1-1,0 1 1,0 0-1,0-1 1,0 1-1,-2-5 1,-1-1-247,0 0 0,0 1 0,-1-1 0,-1 1 0,1 0 0,-1 0 0,-1 1 0,-9-12 0,8 10 0,0 0 0,0 0 0,1-1 0,-9-20 0,41 29 0,253 6-4207,-242-8-2765,-1-12-4911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4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23 105 15214,'0'0'15295,"0"10"-15034,1 25-97,-2-15-155,1 1-1,1 0 1,0-1 0,2 1-1,1-1 1,10 35 0,-15-59 62,0-1 1,1 0-1,-1 1 1,1-1-1,0 1 1,0-1 0,2-7-1,-1-6-29,0-1-25,-1 0 1,-1 0 0,-1 0 0,0 0 0,-2 0-1,0 1 1,-1 0 0,-12-29 0,17 47-23,0 0 1,0 0 0,0-1 0,0 1-1,0 0 1,0 0 0,0 0 0,0-1-1,0 1 1,0 0 0,0 0 0,0 0-1,-1-1 1,1 1 0,0 0 0,0 0-1,0 0 1,0-1 0,0 1-1,0 0 1,-1 0 0,1 0 0,0 0-1,0 0 1,0-1 0,0 1 0,-1 0-1,1 0 1,0 0 0,0 0 0,0 0-1,-1 0 1,1 0 0,0 0-1,0 0 1,-1 0 0,1 0 0,0 0-1,0 0 1,0 0 0,-1 0 0,1 0-1,0 0 1,0 0 0,-1 0 0,1 0-1,0 0 1,0 0 0,0 0 0,-1 0-1,1 1 1,-3 14-224,3 21 48,1-32 173,0 1 1,0-1-1,1 0 1,-1 1 0,1-1-1,0 0 1,0 0-1,1 0 1,-1 0-1,1 0 1,0-1-1,0 1 1,0-1 0,0 0-1,1 1 1,-1-2-1,6 4 1,-7-4 24,0-1 1,0 0 0,0 1 0,1-1-1,-1 0 1,0-1 0,1 1 0,-1 0-1,1-1 1,-1 1 0,1-1-1,-1 0 1,1 1 0,-1-1 0,1-1-1,-1 1 1,1 0 0,-1-1-1,1 1 1,-1-1 0,1 0 0,-1 1-1,0-1 1,1-1 0,-1 1 0,0 0-1,0 0 1,0-1 0,0 1-1,0-1 1,0 0 0,2-2 0,5-8 94,0-1 0,-1 1 0,-1-2 0,0 1 1,10-29-1,6-30 334,-28 109-447,-8 95 0,12-117 0,1-1 0,1 1 0,0-1 0,1 0 0,0 1 0,9 23 0,-10-35 0,0 0 0,0 0 0,0 0 0,1-1 0,-1 1 0,1-1 0,0 1 0,0-1 0,0 0 0,4 5 0,-5-7 0,0 1 0,0 0 0,0-1 0,0 1 0,0-1 0,1 1 0,-1-1 0,0 1 0,0-1 0,0 0 0,1 0 0,-1 1 0,0-1 0,0 0 0,1 0 0,-1 0 0,0-1 0,0 1 0,2 0 0,0-2 0,1 1 0,-1-1 0,0 0 0,0 0 0,0 0 0,0 0 0,-1-1 0,1 1 0,0-1 0,-1 1 0,0-1 0,1 0 0,-1 0 0,0 0 0,-1 0 0,3-5 0,10-23-455,-2-1 1,9-37-1,-14 46 287,-9 75-1089,3-18 1420,-7 53 1379,6-86-1535,0-1 0,1 0 0,-1 0 0,0 0 0,0 1 0,0-1 0,1 0 1,-1 0-1,0 0 0,0 0 0,0 1 0,1-1 0,-1 0 0,0 0 0,0 0 0,1 0 0,-1 0 0,0 0 0,0 0 0,1 0 0,-1 0 0,0 0 0,1 0 0,-1 0 0,0 0 0,0 0 0,1 0 0,-1 0 0,0 0 0,0 0 0,1 0 0,-1 0 0,0 0 0,0-1 0,0 1 0,1 0 0,-1 0 0,0 0 0,0 0 0,0-1 0,1 1 0,-1 0 0,0 0 0,0 0 0,0-1 0,0 1 0,1 0 1,-1 0-1,0-1 0,0 1 0,12-11 179,26-42 22,-30 39-278,1 1 1,1 0 0,17-18-1,-27 30 62,1 1-1,-1 0 1,0 0-1,0 0 1,0-1-1,0 1 1,1 0-1,-1 0 1,0 0-1,0 0 1,1-1-1,-1 1 1,0 0-1,0 0 1,1 0-1,-1 0 1,0 0-1,0 0 1,1 0-1,-1 0 1,0 0-1,0 0 1,1 0-1,-1 0 1,0 0-1,0 0 1,1 0-1,-1 0 1,0 0-1,1 0 1,-1 0-1,0 0 1,0 0-1,1 0 1,-1 1 0,0-1-1,0 0 1,1 0-1,4 13-70,-1 25 216,-4-30-130,0-4 16,1 1 0,-1-1 0,1 0 0,0 0 0,0 1 0,1-1 1,-1 0-1,1 0 0,2 4 0,-4-8-11,1 1 0,-1-1 0,0 1 0,1-1 0,-1 0-1,1 1 1,-1-1 0,0 0 0,1 1 0,-1-1 0,1 0 0,-1 1 0,1-1 0,-1 0-1,1 0 1,-1 0 0,1 0 0,-1 1 0,1-1 0,-1 0 0,1 0 0,-1 0 0,1 0 0,0 0-1,-1 0 1,1 0 0,-1 0 0,1-1 0,1 0 9,0 1 0,-1-2 0,1 1 0,-1 0 0,1 0 0,-1 0 0,1-1 0,-1 1 0,0-1-1,1 1 1,-1-1 0,1-2 0,10-16 5,-9 14-26,0 1 0,0-1 0,0 1 0,1-1 0,0 1 0,0 0 0,0 0 1,1 1-1,0-1 0,-1 1 0,9-5 0,-12 9 0,-1 0 0,0 0 0,1 0 0,-1 0 0,0 0 0,0 0 0,1 0 0,-1 0 0,0 0 0,1 0 0,-1 0 0,0 1 0,1-1 0,-1 0 0,0 0 0,0 0 0,1 0 0,-1 1 0,0-1 0,0 0 0,0 0 0,1 1 0,-1-1 0,0 0 0,0 0 0,0 1 0,0-1 0,1 0 0,-1 1 0,0-1 0,0 0 0,0 0 0,0 1 0,0-1 0,0 0 0,0 1 0,0 0 0,4 21 0,-4-20 0,0 1 0,0-1 0,1 1 0,-1-1 0,1 0 0,-1 1 0,1-1 0,0 0 0,-1 1 0,1-1 0,1 0 0,-1 0 0,3 4 0,-3-5-190,0-1 0,1 1-1,-1-1 1,0 1 0,1-1 0,-1 0-1,1 0 1,-1 0 0,0 0 0,1 0 0,-1 0-1,1 0 1,-1 0 0,0-1 0,1 1-1,-1 0 1,0-1 0,1 1 0,-1-1 0,0 1-1,0-1 1,1 0 0,1-1 0,23-26-9259,-22 23 7400,9-12-10267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89 9865,'0'0'22528,"-2"10"-22448,-3 30-42,4-39-49,1 0 0,0 0 0,0 0 0,0 0 0,0 0 0,0 0 0,0-1 0,0 1 0,0 0 0,0 0 1,0 0-1,0 0 0,1 0 0,-1 0 0,0-1 0,1 1 0,-1 0 0,0 0 0,1 0 0,-1-1 0,1 1 0,-1 0 0,1 0 0,0-1 0,-1 1 1,1-1-1,0 1 0,-1 0 0,1-1 0,0 1 0,0-1 0,-1 0 0,1 1 0,0-1 0,0 0 0,0 1 0,0-1 0,0 0 0,0 0 1,-1 0-1,1 0 0,0 0 0,0 0 0,0 0 0,0 0 0,1 0 0,1-1-67,0 0 0,0 1 1,0-1-1,0 0 0,-1-1 1,1 1-1,0 0 0,-1-1 0,1 0 1,-1 1-1,3-3 0,8-12-556,-11 11 535,0 1 1,1 1 0,0-1 0,0 0-1,0 1 1,0-1 0,1 1-1,0 0 1,-1 0 0,1 1 0,0-1-1,0 1 1,0-1 0,5-1-1,5 45 1156,-13-40-1037,0 1 0,0-1-1,0 0 1,0 0 0,0 0-1,0 0 1,0 0-1,1 0 1,-1 0 0,0 0-1,1 0 1,-1 0-1,1-1 1,-1 1 0,1 0-1,-1-1 1,1 0 0,0 1-1,-1-1 1,1 0-1,-1 0 1,1 0 0,0 0-1,-1 0 1,1 0 0,0 0-1,-1 0 1,1-1-1,-1 1 1,1-1 0,-1 1-1,1-1 1,-1 0-1,3-1 1,8-4-21,0 0 0,-1-1 0,13-10 1,-13 10-182,-6 3-60,0 1 0,0 0 0,1 0 0,-1 1 0,1-1 0,10-2 0,-15 5 222,1-1 0,0 1 0,-1 0 0,1 0 0,-1 0 1,1 0-1,0 0 0,-1 0 0,1 0 0,-1 1 0,1-1 0,-1 1 1,1-1-1,0 1 0,-1-1 0,0 1 0,1 0 0,-1 0 0,1 0 1,-1 0-1,0 0 0,0 0 0,0 0 0,1 0 0,-1 0 0,0 0 1,0 1-1,-1-1 0,2 3 0,0-2 65,-1 0 0,0 0 1,1 0-1,-1-1 0,1 1 0,0 0 0,-1 0 1,1-1-1,0 1 0,0-1 0,0 0 1,0 0-1,0 1 0,0-1 0,1 0 0,-1-1 1,0 1-1,1 0 0,-1-1 0,0 1 0,1-1 1,-1 0-1,0 0 0,1 0 0,-1 0 0,1 0 1,-1 0-1,0-1 0,1 1 0,2-2 0,10-2-568,0-2 0,-1 0 0,27-15-1,-30 15-1909,-1 0-1,1 1 1,21-7-1,-19 11-1870,-3 2 4054,-8-1 483,0 0 0,-1 0 0,1 0 0,-1 0 0,1 0 0,0 0-1,-1 0 1,1 0 0,-1-1 0,1 1 0,-1-1 0,1 1 0,-1-1-1,1 1 1,-1-1 0,1 0 0,-1 0 0,0 0 0,1 0 0,1-1-1,5-6 180,20-16 700,-11 19 2489,-6 56 1060,-10-47-4541,0-1 0,0 1 0,0-1 0,0 1 1,1-1-1,-1 0 0,1 0 0,0 0 0,0 0 0,0 0 1,1 0-1,-1 0 0,0-1 0,5 4 0,-4-5-92,-1 0-1,0 0 1,0 0-1,1 0 0,-1-1 1,0 1-1,1-1 1,-1 0-1,1 1 1,-1-1-1,1 0 1,-1-1-1,0 1 0,1 0 1,-1-1-1,1 1 1,-1-1-1,0 0 1,0 0-1,1 0 0,-1 0 1,0 0-1,3-2 1,49-38 6,-46 34-201,0 0-1,0 1 0,0 0 0,1 0 0,0 0 0,0 1 1,16-6-1,-24 11 176,0 0 0,-1 0 0,1 0 0,-1-1 1,1 1-1,-1 0 0,1 0 0,0 0 0,-1 0 0,1 0 0,-1 0 1,1 0-1,0 1 0,-1-1 0,1 0 0,-1 0 0,1 0 1,-1 1-1,1-1 0,-1 0 0,1 0 0,-1 1 0,1-1 0,-1 0 1,1 1-1,-1-1 0,1 1 0,-1-1 0,0 1 0,1-1 0,-1 1 1,0-1-1,1 1 0,-1-1 0,0 1 0,0-1 0,1 1 0,-1-1 1,0 1-1,0-1 0,0 1 0,0 0 0,0-1 0,0 1 1,0-1-1,0 1 0,0 0 0,0-1 0,0 1 0,-1 0 0,1 0 20,0 0-1,0 0 0,0 0 1,0 0-1,0 0 0,0 0 0,1 0 1,-1 0-1,0 0 0,0 0 1,1 0-1,-1 0 0,1 0 0,-1 0 1,1-1-1,-1 1 0,1 0 1,-1 0-1,1 0 0,0-1 1,-1 1-1,1 0 0,0-1 0,0 1 1,-1 0-1,1-1 0,0 1 1,0-1-1,0 0 0,0 1 0,0-1 1,0 1-1,0-1 0,0 0 1,0 0-1,1 0 0,3 0 9,1 0-1,-1 0 0,0-1 1,1 0-1,-1 0 0,0-1 1,0 0-1,1 1 1,7-6-1,5-4-2218,-2-2-3296,-7 6-1472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114 188 18161,'-1'-1'218,"1"0"1,-1 0-1,1 1 0,-1-1 0,0 1 0,1-1 1,-1 0-1,0 1 0,0-1 0,1 1 0,-1 0 1,0-1-1,0 1 0,0 0 0,0-1 0,1 1 0,-1 0 1,0 0-1,0 0 0,0 0 0,0 0 0,0 0 1,0 0-1,0 0 0,0 0 0,1 0 0,-1 0 1,-1 1-1,-29 4 714,27-3-786,0 0-1,0 1 0,0-1 0,0 1 0,0 0 0,0 1 1,1-1-1,0 0 0,0 1 0,-5 7 0,6-9-123,1 0-1,-1 0 0,1 0 1,0 0-1,0 1 0,0-1 1,0 0-1,0 0 0,0 1 0,1-1 1,-1 1-1,1-1 0,0 1 1,0-1-1,-1 1 0,2-1 1,-1 0-1,0 1 0,0-1 1,1 1-1,-1-1 0,3 5 1,-2-6-21,0 0 1,0 0 0,0 0 0,0 0 0,0 0 0,1 0-1,-1 0 1,0 0 0,0-1 0,1 1 0,-1-1-1,1 1 1,-1-1 0,1 1 0,-1-1 0,0 0-1,1 0 1,-1 0 0,1 0 0,-1 0 0,1 0-1,-1 0 1,1 0 0,-1 0 0,1-1 0,-1 1-1,2-1 1,3-1 29,-1 1 0,0-1 0,0 0 0,0 0 0,0-1 0,7-4 0,-1-3 11,0 0 0,0-1 1,-1-1-1,0 1 0,-1-1 1,-1-1-1,0 0 0,0 0 1,6-17-1,-6 11 228,0-1 0,-1 1-1,-2-2 1,7-38 0,-16 94-44,0-9-14,1 1 0,1 44 0,2-66-187,0 0 1,0 0 0,1 0 0,-1 0 0,1 0 0,1-1 0,-1 1-1,0 0 1,1-1 0,0 1 0,0-1 0,1 1 0,-1-1 0,1 0 0,0 0-1,0 0 1,0-1 0,1 1 0,-1-1 0,1 0 0,4 4 0,-5-6-16,-1 1 1,1-1 0,0 1 0,-1-1 0,1 0-1,0 0 1,0-1 0,0 1 0,0 0-1,0-1 1,0 0 0,0 1 0,0-1-1,0-1 1,0 1 0,0 0 0,0-1 0,0 1-1,0-1 1,0 0 0,0 0 0,0 0-1,0-1 1,-1 1 0,1 0 0,0-1-1,-1 0 1,1 0 0,-1 0 0,0 0 0,0 0-1,0 0 1,0 0 0,0-1 0,0 1-1,0-1 1,-1 1 0,2-5 0,3-3-48,-2 0-1,1-1 1,-1 1 0,-1-1 0,0 0 0,-1 0-1,0 0 1,0 0 0,-1-14 0,-19 81-118,16-48 205,0 1-1,1 0 1,0-1 0,0 1-1,1 0 1,0 0 0,1-1-1,3 18 1,-3-24-36,-1 0 0,1 0 0,0 0 0,0 0 0,0 0-1,0-1 1,0 1 0,0 0 0,1 0 0,-1-1 0,1 1 0,-1-1 0,1 0 0,0 1-1,-1-1 1,5 2 0,-3-2-3,0 0-1,0 0 0,0 0 1,1 0-1,-1-1 0,0 0 0,0 0 1,1 0-1,-1 0 0,0 0 1,1 0-1,-1-1 0,0 0 1,4-1-1,-2 1 11,1-1 1,-1-1-1,1 1 0,-1-1 0,0 0 1,0 0-1,-1 0 0,1-1 0,-1 0 1,1 0-1,-1 0 0,0 0 0,-1 0 1,1-1-1,-1 0 0,0 0 0,0 0 1,0 0-1,-1 0 0,1-1 0,-1 1 1,-1-1-1,1 1 0,-1-1 0,1-11 1,-1 14-10,-1-1 1,0 0-1,0 0 1,0 0 0,-1 1-1,1-1 1,-1 0-1,0 0 1,0 1 0,-1-1-1,1 1 1,0-1-1,-1 1 1,0 0 0,0-1-1,0 1 1,0 0 0,-1 0-1,1 0 1,-1 1-1,0-1 1,0 1 0,0-1-1,0 1 1,0 0-1,0 0 1,-1 0 0,1 0-1,0 1 1,-1 0-1,0-1 1,1 1 0,-1 0-1,0 1 1,1-1 0,-1 1-1,0 0 1,0 0-1,-6 0 1,55 2-594,-31 0-241,1-1 1,-1-1-1,0-1 1,0 0 0,1 0-1,22-7 1,4-7-5628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6758,'0'0'18679,"-5"13"-17301,-5 19-722,1 1 1,1 1-1,-3 38 1,2 55-5910,9-121 4039,-2 9-2714,-6-12-3037,-6-3-1240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5 170 16496,'0'0'1852,"-1"-11"673,0 7-2374,0 1 0,1-1 1,-1 0-1,1 0 0,0 0 0,0 0 0,0 1 1,1-1-1,-1 0 0,1 0 0,0 0 0,0 1 1,0-1-1,0 0 0,1 1 0,0-1 0,0 1 1,0 0-1,0 0 0,0-1 0,0 1 0,1 1 0,0-1 1,-1 0-1,1 1 0,0-1 0,4-2 0,6-3 27,0 0-1,1 1 1,-1 1 0,1 0-1,1 0 1,-1 2-1,1 0 1,0 0-1,0 1 1,0 1-1,25 0 1,-34 2-177,0-1-1,0 2 1,1-1 0,-1 1 0,0 0 0,0 0 0,0 1-1,0 0 1,0 0 0,0 0 0,0 1 0,-1 0 0,1 0 0,-1 0-1,0 1 1,0-1 0,0 1 0,0 1 0,-1-1 0,0 1 0,1-1-1,-2 1 1,1 0 0,-1 1 0,1-1 0,-1 1 0,-1-1 0,1 1-1,-1 0 1,2 8 0,-1-2 250,-1 0 1,0 1-1,-1 0 0,0-1 0,-1 1 1,0 0-1,-1-1 0,-1 1 1,0-1-1,-5 18 0,4-21-80,0-1 1,0 1-1,-1-1 0,0 0 0,-1 0 1,0 0-1,0-1 0,-1 1 0,1-1 1,-2-1-1,1 1 0,-1-1 0,0 0 1,0-1-1,-9 6 0,14-10-190,-1 1 0,0-1 0,0 0 0,0 0 0,0 0-1,0 0 1,0 0 0,0-1 0,-3 1 0,5-1-1,1 0 0,-1 0-1,0 0 1,1 0 0,-1 0-1,1 0 1,-1 0 0,1-1 0,-1 1-1,1 0 1,-1 0 0,1-1-1,-1 1 1,1 0 0,-1-1 0,1 1-1,0 0 1,-1-1 0,1 1-1,-1-1 1,1 1 0,0 0-1,-1-1 1,1 1 0,0-1 0,0 1-1,-1-1 1,1 1 0,0-1-1,0 1 1,0-1 0,0 0 0,0 1-1,0-1 1,0 1 0,0-1-1,0 1 1,0-1 0,0 1 0,0-1-1,0 0 1,0 1 0,0-1-1,0 1 1,1-1 0,-1 1-1,0-1 1,0 1 0,1-1 0,-1 1-1,0-1 1,1 1 0,0-1-1,5-9-1282,1 0 0,1 0-1,0 1 1,0 0-1,1 0 1,0 1-1,0 0 1,1 1-1,16-10 1,7-8-2932,4-6 725,-3 2 3234,-11 12 5749,-23 23 3215,-5 24-6726,4-27-1692,-2 8 442,0 0 0,1 0-1,-2 19 1,4-30-710,0 1-1,0-1 0,1 0 0,-1 1 1,0-1-1,0 0 0,0 0 1,0 1-1,1-1 0,-1 0 0,0 0 1,0 0-1,1 1 0,-1-1 0,0 0 1,0 0-1,1 0 0,-1 0 1,0 1-1,1-1 0,-1 0 0,0 0 1,0 0-1,1 0 0,-1 0 0,0 0 1,1 0-1,-1 0 0,0 0 0,1 0 1,-1 0-1,0 0 0,1 0 1,-1 0-1,0 0 0,0 0 0,1-1 1,-1 1-1,0 0 0,1 0 0,-1 0 1,0 0-1,1-1 0,14-6 194,20-33 232,-31 34-419,-1 1 0,1 0 0,0-1 0,0 2 0,1-1 0,-1 0 0,1 1 0,0 0 0,1 0 0,-1 1 0,0-1 0,1 1 0,9-4 0,-14 7-11,0 1-1,1-1 0,-1 0 0,0 0 0,0 1 0,0-1 0,0 1 0,0-1 0,0 1 1,0 0-1,0-1 0,-1 1 0,1 0 0,0 0 0,0-1 0,0 1 0,-1 0 0,1 0 0,0 0 1,-1 0-1,1 0 0,-1 0 0,1 0 0,-1 0 0,1 0 0,-1 0 0,0 2 0,12 43 194,-5-20-132,-7-25-49,0-1-1,0 0 1,0 0-1,0 0 1,0 1-1,0-1 1,0 0-1,0 0 1,1 1-1,-1-1 1,0 0-1,0 0 1,0 0-1,0 1 1,0-1-1,0 0 1,1 0-1,-1 0 1,0 0-1,0 1 1,0-1-1,0 0 1,1 0 0,-1 0-1,0 0 1,0 0-1,1 0 1,-1 0-1,0 1 1,0-1-1,0 0 1,1 0-1,-1 0 1,0 0-1,0 0 1,1 0-1,-1 0 1,0 0-1,0 0 1,0 0-1,1 0 1,-1-1-1,8-9 726,1-18 280,-9 27-1040,4-15-175,11-34 389,-14 47-589,-1 1 0,1 0-1,0-1 1,0 1 0,1 0 0,-1 0 0,0 0-1,1 0 1,0 0 0,-1 0 0,1 0-1,0 0 1,0 1 0,0-1 0,0 1 0,2-2-1,19 4-13397,-12 4 7099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52 298 12460,'0'0'12246,"-9"10"-11995,8-8-270,-31 43 807,31-43-721,0 0 1,0-1-1,0 1 0,0 0 1,0 0-1,1 0 1,-1 0-1,0-1 1,1 1-1,-1 0 1,1 0-1,0 0 0,0 0 1,0 0-1,0 0 1,0 0-1,0 0 1,0 0-1,0 0 1,1 0-1,-1 0 0,1 0 1,0 0-1,0 0 1,-1 0-1,1 0 1,0-1-1,0 1 1,3 2-1,-2-2-56,0-1 1,-1 0-1,1 0 1,0 0-1,0 0 1,0-1-1,1 1 1,-1 0-1,0-1 1,0 0-1,0 1 0,0-1 1,0 0-1,1 0 1,-1 0-1,0-1 1,0 1-1,0 0 1,0-1-1,1 1 1,-1-1-1,0 0 0,0 0 1,0 0-1,0 0 1,-1 0-1,4-2 1,2-1 58,-1-1 0,0 0 0,1 0 0,-2-1 0,1 1 0,5-8 0,-3 1-16,0-1 0,0 1 0,-2-1 0,1 0 0,-2-1 0,0 1 0,0-1 0,-1 0-1,2-17 1,-2-1 2,-1 1 1,-2-1-1,-2-36 0,1 64-54,-1-1 1,0 0-1,0 1 0,0-1 1,0 1-1,-1-1 1,-3-6-1,5 10-10,0 0 0,-1 0 0,1 0 0,-1 1 0,1-1 0,-1 0 0,0 0 0,1 0 0,-1 1 0,0-1 0,0 0 0,1 1 0,-1-1 0,0 1 0,0-1 0,0 1 0,0-1 0,0 1 0,0 0 0,0-1 0,0 1 0,0 0 0,0 0 0,0-1 0,0 1 0,0 0-1,0 0 1,0 0 0,0 0 0,0 1 0,0-1 0,0 0 0,0 0 0,1 0 0,-1 1 0,0-1 0,0 1 0,0-1 0,0 1 0,0-1 0,0 1 0,0 0 0,-5 4-11,0 0-1,1 0 1,0 1 0,0 0-1,1 0 1,0 0 0,0 0-1,-6 12 1,-22 58 497,27-63-212,1-1 0,0 1 0,1 0-1,0 0 1,1 0 0,1 0 0,0 0-1,1 20 1,1-32-262,-1 1 1,1 0-1,-1-1 0,1 1 1,0-1-1,0 1 0,0-1 1,0 1-1,0-1 0,0 1 1,0-1-1,0 0 0,1 0 1,-1 0-1,0 1 0,1-1 1,-1 0-1,1-1 0,-1 1 1,1 0-1,-1 0 0,1-1 1,0 1-1,-1-1 0,1 1 1,1-1-1,57 7 148,-28-5-288,-29-2 90,-1 1 0,1-1 0,0 1 0,0 0 0,0 0-1,0 0 1,0 0 0,-1 0 0,1 1 0,0-1 0,-1 1-1,1-1 1,-1 1 0,0 0 0,0 0 0,1 1 0,-1-1 0,-1 0-1,1 0 1,0 1 0,0-1 0,1 5 0,-1 0-257,0 1 0,-1 0 0,1 0 1,-1 0-1,-1 0 0,0 15 1,0-12-692,10-28-15352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14862,'0'0'12369,"-9"6"-11702,5-3-716,-41 34 1667,43-34-1482,-1-1 0,0 1 0,1 0 0,-1 0 0,1 0 0,0 1 0,0-1 0,0 0 0,1 1 0,-1-1 0,1 1 0,-1 0 0,1-1 0,-1 9 0,45-2-1775,-38-9 1414,1 1 1,-1 0-1,1 1 0,-1-1 0,1 1 1,-1 0-1,0 1 0,-1-1 0,1 1 0,4 4 1,-8-7 233,0 1 0,0-1 0,0 0 0,0 0 1,0 1-1,0-1 0,-1 0 0,1 1 1,-1-1-1,1 1 0,-1-1 0,1 1 0,-1-1 1,0 1-1,1-1 0,-1 1 0,0 0 0,0-1 1,0 1-1,0-1 0,-1 1 0,1-1 0,0 1 1,-1-1-1,1 1 0,-1-1 0,1 1 0,-1-1 1,0 1-1,0-1 0,1 0 0,-1 1 1,0-1-1,0 0 0,0 0 0,0 0 0,-1 0 1,1 0-1,0 0 0,0 0 0,-1 0 0,-2 1 1,-7 4-2209,3-9-6386,7-8-1633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15471,'0'0'4804,"52"-19"-3202,-22 7-449,2-2 352,-4 2-832,-1 1-513,-7 1-160,-13 2-673,-7 3-3170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36 9865,'-4'10'6833,"1"-2"-5619,0-2-568,0 1 1,0 0-1,1-1 0,0 1 1,1 0-1,-1 1 0,1-1 0,0 0 1,1 14-1,1-20-601,-1 0-1,1 0 1,-1 0-1,1 0 1,0-1 0,0 1-1,0 0 1,-1 0-1,1 0 1,0-1 0,0 1-1,0 0 1,0-1-1,0 1 1,0-1 0,0 1-1,0-1 1,1 1-1,-1-1 1,0 0 0,0 0-1,0 1 1,0-1-1,0 0 1,1 0-1,1 0 1,34-3 1063,-14-4-943,0-1 0,-1-1 1,0-1-1,-1-1 1,0-1-1,-1 0 1,31-26-1,-13 11 113,-38 27-249,0 0 1,1-1-1,-1 1 1,0 0-1,0 0 1,0 0-1,0-1 0,1 1 1,-1 0-1,0 0 1,0 0-1,0 0 0,1 0 1,-1 0-1,0 0 1,0-1-1,0 1 0,1 0 1,-1 0-1,0 0 1,0 0-1,1 0 0,-1 0 1,0 0-1,0 0 1,0 0-1,1 0 0,-1 0 1,0 0-1,0 0 1,1 0-1,-1 1 0,0-1 1,0 0-1,0 0 1,1 0-1,-1 0 0,0 0 1,0 0-1,0 0 1,1 1-1,-1-1 0,0 0 1,-1 14 621,-13 30-272,8-29-124,6-14-248,-1 0 0,0 0 0,1 0 0,0 0 0,-1 0 0,1 0 1,0 0-1,-1 1 0,1-1 0,0 0 0,0 0 0,0 0 1,0 0-1,0 1 0,0-1 0,0 0 0,0 0 0,1 0 1,-1 0-1,0 0 0,1 0 0,-1 1 0,1-1 0,-1 0 1,1 0-1,-1 0 0,1 0 0,0-1 0,0 1 0,-1 0 0,1 0 1,1 1-1,1-2 24,-1 0 1,1 1-1,-1-1 1,1 0-1,-1 0 1,1 0-1,-1-1 1,0 1-1,1 0 1,-1-1-1,1 0 1,-1 0-1,0 0 1,3-1-1,15-7 126,-1-1 0,26-18 0,-18 8-161,-20 13-59,0 1 0,0 1 0,1 0 0,0 0 0,0 0 0,0 1 0,1 0 0,17-5 0,-26 9 47,0 1-1,1-1 1,-1 0 0,0 1-1,1-1 1,-1 0-1,0 1 1,1-1 0,-1 0-1,0 1 1,0-1 0,1 0-1,-1 1 1,0-1-1,0 1 1,0-1 0,0 1-1,1-1 1,-1 0-1,0 1 1,0-1 0,0 1-1,0-1 1,0 1 0,0-1-1,0 1 1,0-1-1,0 1 1,-1-1 0,1 0-1,0 1 1,0-1-1,0 1 1,-4 17-62,-5 11-162,5-21 323,2 0 0,-1 0 1,1 0-1,0 0 0,1 0 1,-1 10-1,2-16-220,0 0 1,0-1 0,0 1-1,1-1 1,-1 1-1,1-1 1,-1 1-1,1-1 1,0 1-1,-1-1 1,1 0 0,0 1-1,0-1 1,0 0-1,0 0 1,0 1-1,0-1 1,1 0-1,-1 0 1,0 0 0,0-1-1,1 1 1,-1 0-1,1 0 1,-1-1-1,1 1 1,-1-1-1,1 1 1,-1-1 0,1 1-1,-1-1 1,1 0-1,-1 0 1,1 0-1,0 0 1,-1 0-1,4-1 1,22 0-6190,3-5-3385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58 5701,'0'0'22406,"5"-9"-20789,15-27-416,-20 35-1169,0 1 0,0 0 0,0-1-1,0 1 1,0-1 0,0 1 0,0 0 0,0-1-1,0 1 1,0-1 0,0 1 0,0 0-1,0-1 1,0 1 0,-1-1 0,1 1 0,0 0-1,0-1 1,0 1 0,-1 0 0,1-1-1,0 1 1,0 0 0,-1-1 0,1 1 0,0 0-1,-1 0 1,1-1 0,0 1 0,-1 0 0,1 0-1,0 0 1,-1-1 0,1 1 0,0 0-1,-1 0 1,1 0 0,-1 0 0,1 0 0,0 0-1,-1 0 1,1 0 0,-1 0 0,1 0-1,-1 0 1,1 0 0,0 0 0,-1 0 0,1 0-1,-1 0 1,1 1 0,-1-1 0,-22 3 104,15 1-135,0 0 0,1 1-1,0 0 1,-1 0 0,2 1 0,-1-1 0,1 2 0,0-1 0,0 1 0,0 0 0,1 0 0,0 0 0,1 1 0,0 0 0,0 0-1,0 0 1,1 0 0,0 1 0,1-1 0,0 1 0,0 0 0,0 16 0,3-24-35,-1 0-1,1 0 1,0 0-1,0 0 1,0 0 0,0 0-1,0 0 1,0 0-1,0 0 1,0 0 0,0-1-1,1 1 1,-1 0-1,0-1 1,0 1 0,1-1-1,-1 0 1,0 1-1,1-1 1,-1 0 0,0 0-1,1 0 1,-1 0-1,0 0 1,1 0 0,2-1-1,40-2-2015,-34 0 624,0 0 0,-1 0-1,1-2 1,-1 1 0,12-8 0,16-10-6128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81 202 18738,'0'0'3288,"-8"3"-1030,3-1-2125,1 0 0,0 0 1,0 0-1,0 0 0,0 1 0,0-1 0,0 1 0,1 0 0,-1 0 0,1 1 0,0-1 0,0 1 0,0-1 0,1 1 0,-1 0 1,1 0-1,0 0 0,0 0 0,0 1 0,0-1 0,1 0 0,0 1 0,0-1 0,0 1 0,0 0 0,1-1 0,0 6 0,0-6-100,0-1-1,0 1 1,0-1-1,0 0 1,1 1-1,0-1 1,-1 1-1,1-1 0,1 0 1,-1 0-1,0 0 1,1 1-1,3 4 1,-3-7 4,-1 1 0,0-1 1,0 0-1,1 0 0,-1-1 1,0 1-1,1 0 0,-1 0 1,1-1-1,-1 1 1,1-1-1,-1 1 0,1-1 1,0 0-1,-1 0 0,1 1 1,0-1-1,-1 0 0,1 0 1,-1-1-1,1 1 0,0 0 1,-1 0-1,1-1 1,-1 1-1,1-1 0,-1 0 1,1 1-1,-1-1 0,1 0 1,-1 0-1,2-1 0,12-10 222,-13 10-253,0 0 0,0 0 0,0 1 0,0-1 0,1 0 0,-1 1 0,0 0 0,1 0 0,-1-1 0,1 1 0,3-1 0,-4 7 15,0-1-1,-1 1 0,0 0 0,0 0 0,0-1 0,0 1 1,-1 9-1,1-7 0,-2-6-9,1 0-1,0-1 1,0 1-1,0 0 1,0-1 0,0 1-1,0 0 1,1-1 0,-1 1-1,0 0 1,0-1-1,0 1 1,1 0 0,-1-1-1,0 1 1,1-1 0,-1 1-1,0-1 1,1 1 0,-1-1-1,1 1 1,-1-1-1,1 1 1,-1-1 0,1 1-1,-1-1 1,1 0 0,-1 1-1,1-1 1,1 1-1,15-12 410,15-34-72,-31 42-409,24-39-709,-3 4-5400,-8 18-5038,8-12 6972,-11-18 6705,-8 29 449,-2 0 0,0 0 0,-5-38 0,1 52-837,0 15-1568,-2 16-502,4-15-151,-6 38 1106,2 0 1,3 0 0,1 0-1,10 81 1,4-97-1175,-4-28-285,-1-20 115,-2-13 356,-2 0 0,0-1 0,-2 1 0,-2-1 0,-1 0 0,-5-35-1,7 67 25,-1 0 0,1 0 0,-1 0 0,1-1 0,-1 1 0,1 0-1,0 0 1,-1-1 0,1 1 0,0-1 0,-1 1 0,1 0-1,0-1 1,0 1 0,0-1 0,-1 0 0,1 1 0,0-1 0,0 0-1,0 1 1,0-1 0,0 0 0,0 0 0,0 0 0,0 0-1,0 0 1,-1 0 0,1 0 0,0 0 0,0 0 0,0 0-1,0-1 1,0 1 0,0 0 0,0-1 0,0 1 0,1-1 0,2 0-22,-1-1 1,1 1 0,-1 0 0,0-1 0,1 0 0,-1 0 0,0 0 0,5-4 0,-3-1 45,-1 1-1,0-1 0,0-1 1,-1 1-1,0 0 1,0-1-1,-1 1 1,0-1-1,0 0 0,0 0 1,-1 0-1,-1 0 1,1 0-1,-1 0 1,-1 0-1,-2-13 0,4 21-26,-1 0 0,0 0 0,0-1 0,0 1 0,0 0 0,0-1 0,0 1-1,0 0 1,0-1 0,0 1 0,0 0 0,0 0 0,0-1 0,0 1-1,-1 0 1,1-1 0,0 1 0,0 0 0,0 0 0,0-1 0,0 1-1,-1 0 1,1 0 0,0-1 0,0 1 0,0 0 0,-1 0 0,1 0-1,0-1 1,0 1 0,-1 0 0,1 0 0,0 0 0,-1 0 0,1 0-1,0 0 1,0 0 0,-1-1 0,1 1 0,0 0 0,-1 0 0,1 0 0,0 0-1,0 0 1,-1 0 0,1 0 0,0 0 0,-1 0 0,1 1 0,0-1-1,-1 0 1,1 0 0,0 0 0,0 0 0,-1 0 0,1 0 0,0 1-1,0-1 1,-1 0 0,1 0 0,0 0 0,0 1 0,0-1 0,-1 0-1,1 0 1,0 1 0,0-1 0,0 1 0,-12 18-27,5 17 352,1 0 1,1 1 0,2-1 0,2 1-1,4 43 1,11-28-253,-14-50-66,1-1 0,0 1 0,-1-1-1,1 1 1,0-1 0,0 1 0,0-1-1,0 0 1,1 0 0,-1 1 0,0-1 0,3 2-1,-3-3 5,0 0 0,-1 0 0,1 0-1,0 1 1,0-1 0,-1 0 0,1 0-1,0 0 1,0-1 0,-1 1 0,1 0-1,0 0 1,-1 0 0,1 0 0,0-1-1,-1 1 1,1 0 0,0-1 0,-1 1-1,1 0 1,0-1 0,-1 1 0,1-1-1,-1 1 1,1-1 0,-1 1 0,1-1-1,-1 0 1,1 1 0,-1-1 0,1 0-1,2-5 30,0 0-1,0 0 1,0 0-1,-1-1 0,0 1 1,0-1-1,-1 1 1,0-1-1,0 0 1,0 1-1,-1-12 0,-7-32-1309,6 47 826,0-1 0,-1 1 1,1 0-1,-1 0 1,1 0-1,-1 0 0,0 0 1,0 0-1,0 1 1,-4-4-1,5 5-162,-3-2-588,1 2-4114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20628,'-9'1'4639,"0"0"-4110,0 1 0,0 1 0,0-1 1,0 1-1,0 1 0,0 0 0,1 0 1,-9 5-1,14-6-405,-1-1 1,0 1-1,1 0 0,-1 0 1,1 0-1,0 0 1,0 1-1,0-1 1,1 1-1,-1 0 0,1 0 1,0 0-1,0 0 1,0 0-1,0 0 0,1 0 1,0 1-1,0-1 1,0 1-1,0-1 1,0 7-1,5-10-197,-1 1 0,0-1 1,1 0-1,-1 0 0,1 0 0,0 0 1,-1 0-1,1-1 0,0 0 0,-1 0 0,8 0 1,6 1-480,0 5-169,9 14-4994,-25-20 5501,0 1-1,-1 0 1,1-1 0,0 1 0,-1 0 0,1 0-1,0 0 1,-1 0 0,1 0 0,-1 0 0,1 0 0,-1 0-1,0 0 1,1 0 0,-1 0 0,0 0 0,0 0-1,1 0 1,-1 0 0,0 0 0,0 0 0,0 0-1,-1 0 1,1 0 0,0 0 0,0 0 0,0 0-1,-1 0 1,1 0 0,-1 0 0,1 0 0,-1 0-1,1 0 1,-1 0 0,1 0 0,-1 0 0,0-1 0,1 1-1,-1 0 1,0 0 0,0-1 0,0 1 0,-1 1-1,-15 5 535,12-13 890,5 3-1025,0 1 0,1 0 1,-1 0-1,1-1 0,0 1 0,0 0 1,0 0-1,0 0 0,0 0 1,0 0-1,2-2 0,4-5 2176,-1 1 0,2 1 0,-1-1-1,1 1 1,13-10 0,11-1-3340,-19 10-1598,-2-2-4546,-3 2-5796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1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24 168 6054,'-2'-9'4324,"-1"-3"-4676,-13-54 13250,13 57-6517,10 48-5866,2 41-297,-8-60-116,1 0 0,1 0-1,1 0 1,11 37-1,-15-56-95,0-1 0,1 1 0,-1 0 0,0 0 0,1 0 0,-1 0 0,1 0 0,-1-1 1,1 1-1,-1 0 0,1 0 0,-1-1 0,1 1 0,0 0 0,0-1 0,-1 1 0,1-1 0,0 1 0,0-1 0,-1 1 0,1-1 0,0 1 0,0-1 0,0 0 0,0 1 0,0-1 0,0 0 0,0 0 0,1 0 0,0 0 14,0-1 0,-1 0 0,1 1 0,0-1 0,0 0 0,0 0 0,-1 0 0,1 0 0,-1 0-1,1-1 1,-1 1 0,1 0 0,1-3 0,34-51 433,-37 55-453,24-41-47,-2-2 0,-2 0 0,-2-1 0,14-48 0,-33 81-4224,-7 24-2368,5-8 6066,-13 18-6484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14221,'0'0'7015,"55"7"-3203,-30-7-2179,3 0-1056,-1-8-449,-1-5-480,3-3-1602,1-2-1634,-5-3-2786,1-1-5317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77 13004,'0'0'3588,"-9"10"-1544,5-6-1833,-46 60 2633,46-58-2275,0 0 1,1 1 0,-1-1-1,1 1 1,1 0 0,-1 0-1,1 0 1,0 0 0,1 1-1,-1 11 1,2-19-550,0 1-1,0-1 1,0 0-1,0 1 1,1-1-1,-1 0 1,0 0-1,0 1 1,0-1-1,1 0 1,-1 0-1,0 1 1,0-1-1,1 0 1,-1 0-1,0 0 1,1 1-1,-1-1 1,0 0-1,0 0 1,1 0-1,-1 0 1,0 0-1,1 0 1,-1 0-1,0 0 1,1 0-1,-1 0 1,0 0-1,1 0 1,-1 0-1,0 0 1,1 0-1,-1 0 1,0 0-1,1 0 1,-1 0-1,0 0 1,1 0-1,-1-1 1,0 1-1,1 0 1,-1 0-1,0 0 1,0-1-1,1 1 1,15-10 387,-8 3-329,-1 0 0,0-1 0,-1 0 0,0 0 0,0-1 0,-1 0 0,0 0 0,0 0 0,-1-1 0,0 1 0,3-18 0,2-25-5995,-12 78 3759,0 21-4198,5-44 1636,10-3-1061</inkml:trace>
  <inkml:trace contextRef="#ctx0" brushRef="#br0" timeOffset="1">193 1 12620,'0'0'8755,"-3"11"-8093,-5 33 299,8-40-780,0 0 0,0 0-1,1 0 1,-1 0 0,1 0 0,0 0 0,0 0 0,1 0 0,-1 0 0,1 0 0,-1-1-1,1 1 1,1-1 0,-1 1 0,4 3 0,11 25 1393,-14-21-1466,0 0 1,-1 1-1,-1 0 0,0-1 1,0 1-1,-1 0 1,-1 0-1,0-1 0,-5 24 1,6-35-218,0-1 1,0 1 0,0 0 0,0 0-1,-1 0 1,1 0 0,0-1-1,0 1 1,0 0 0,0 0-1,0 0 1,-1 0 0,1-1 0,0 1-1,0 0 1,0 0 0,0 0-1,-1 0 1,1 0 0,0 0 0,0 0-1,0 0 1,-1 0 0,1 0-1,0 0 1,0-1 0,0 1 0,-1 0-1,1 0 1,0 1 0,0-1-1,-1 0 1,1 0 0,0 0-1,0 0 1,0 0 0,-1 0 0,1 0-1,0 0 1,0 0 0,0 0-1,0 0 1,-1 1 0,1-1 0,0 0-1,0 0 1,0 0 0,0 0-1,-1 0 1,1 1 0,-1-22-4053,1-13-1941,0-8-2562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2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13164,'0'0'8248,"-1"12"-7532,-9 60 393,4-38-304,1-1 0,2 1 0,1 58 0,2-91-810,0 1 0,0-1 0,1 0 0,-1 0 0,0 0 0,0 0 0,1 0 0,-1 0 0,1 0 0,-1 1 0,1-1 0,-1 0 0,1-1 0,0 1 1,0 0-1,-1 0 0,1 0 0,0 0 0,0 0 0,0-1 0,0 1 0,0 0 0,0-1 0,0 1 0,0-1 0,0 1 0,0-1 0,0 0 0,0 1 0,0-1 0,0 0 0,1 0 0,-1 0 0,0 0 0,0 0 0,0 0 0,0 0 0,1 0 0,-1 0 0,2-1 0,0 0-14,0 1 0,0-1 0,0 0 0,0-1 0,0 1 0,0-1 0,0 1 0,-1-1 0,1 0 0,0 0 0,-1 0 0,0 0 0,4-4 0,0-4 76,0 0 0,-1 0-1,0-1 1,-1 0 0,0 1-1,-1-2 1,0 1 0,0 0-1,-1 0 1,-1-1 0,0 1-1,-1-16 1,0 26 258,-4 26 790,3-18-876,-1 0 0,1 0 0,0 0 0,1 0-1,0 0 1,1 11 0,-1-17-201,0 0-1,0 0 0,0 1 1,1-1-1,-1 0 0,1 0 1,-1 0-1,1-1 1,-1 1-1,1 0 0,-1 0 1,1 0-1,0 0 0,-1 0 1,1-1-1,0 1 0,0 0 1,0-1-1,1 2 0,0-1-21,0-1 0,0 0 0,0 1 0,-1-1-1,1 0 1,0 0 0,0 0 0,0 0-1,0 0 1,-1-1 0,1 1 0,0 0-1,0-1 1,-1 0 0,1 1 0,2-2-1,50-28 127,-48 25-147,1 0 0,0 1 0,0 0 0,0 0 0,0 1 0,1 0 0,-1 0 0,1 1 0,0 0 0,0 0 0,11-1 0,-18 3 30,0 0-1,-1 0 1,1 1-1,0-1 1,0 0-1,0 0 1,-1 1-1,1-1 1,0 0-1,-1 1 1,1-1-1,0 1 1,-1-1-1,1 1 0,-1-1 1,1 1-1,0-1 1,-1 1-1,1 0 1,-1-1-1,0 1 1,1 0-1,-1-1 1,1 1-1,-1 0 1,0-1-1,0 1 1,1 1-1,4 29 377,1-4-518,-3-25-841,1-12-9296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13869,'0'0'5653,"15"-7"-4563,-10 4-973,4-1 58,0-1 1,0 1 0,0 1 0,0 0-1,1 0 1,-1 1 0,1 0 0,0 1-1,-1 0 1,1 0 0,19 2 0,19 7 39,0 2 0,-1 2 1,0 2-1,-1 2 1,0 2-1,-1 2 1,-2 2-1,0 2 0,69 51 1,-47-23-222,-2 4 0,-3 2 0,-2 2 0,94 129 0,-43-35 565,-7 5 1,-6 4-1,115 272 0,-176-354-507,28 77-691,-66-165-8847,-6-2 3507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0 381 18257,'0'0'7330,"13"13"-6700,247 247 2439,-255-255-3041,14 15 49,-19-20-77,0 0 0,0 1-1,1-1 1,-1 0 0,0 0-1,0 0 1,1 1 0,-1-1 0,0 0-1,0 0 1,1 0 0,-1 0-1,0 0 1,0 1 0,1-1 0,-1 0-1,0 0 1,1 0 0,-1 0-1,0 0 1,0 0 0,1 0 0,-1 0-1,0 0 1,1 0 0,-1 0 0,0 0-1,0 0 1,1-1 0,-1 1-1,0 0 1,1 0 0,-1 0 0,0 0-1,0 0 1,1-1 0,-1 1-1,0 0 1,0 0 0,0 0 0,1-1-1,-1 1 1,0 0 0,0 0 0,0 0-1,1-1 1,-1 1 0,0 0-1,0-1 1,0 1 0,0 0 0,0 0-1,0-1 1,0 1 0,0 0-1,0-1 1,0 1 0,0 0 0,0 0-1,0-1 1,0 1 0,0 0-1,0-1 1,0 1 0,0 0 0,0 0-1,0-1 1,-1 1 0,1-46-279,-1-13-120,1 1 0,4 0 0,2-1 0,16-69 0,22-15-5609,-32 106 1937,14-47-11058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3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27 6726,'3'-14'9875,"-7"6"-4076,2 7-5483,0 0 0,1 1 1,-1-1-1,0 1 1,0-1-1,1 1 1,-1 0-1,0 0 0,0 0 1,0 0-1,0 0 1,-2 0-1,-5 1-188,0 1-1,0 0 1,0 0-1,-12 6 1,6 0 123,1 0 1,0 1-1,1 0 0,0 2 0,0-1 1,1 2-1,-19 21 0,26-27-190,0 1-1,0-1 0,1 1 0,-1 0 1,1 0-1,1 0 0,0 0 0,0 0 1,0 1-1,1 0 0,0 0 0,0-1 1,1 1-1,0 0 0,0 0 0,1 0 1,0 0-1,1 8 0,0-13-47,0-1 0,1 1 1,-1-1-1,0 1 0,1-1 0,-1 0 0,1 0 0,0 0 1,0 0-1,0 0 0,0 0 0,0-1 0,0 1 0,0-1 1,1 1-1,-1-1 0,0 0 0,1 0 0,-1 0 0,1 0 1,0 0-1,-1 0 0,1-1 0,4 1 0,9 2-635,0-2 1,28 1-1,-40-2 220,12 0-872,40-4-6340,-23-7-111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 11979,'0'0'12748,"60"39"-9545,-29-14-1153,3 4-512,-9 10-801,-8 5-225,-13 7-512,-4 10 0,-28 11 0,-24 13 0,-15 8 0,-18 16 0,-9 0 0,-1-10-897,11-16-7367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3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14350,'0'0'7559,"-49"47"-4997,28-18-352,6 0-672,3 3-738,4-1-223,7-3-353,1-3-160,0-4-32,12-3 32,6-5-192,3-5-833,3-3-896,6-5-1218,1 0-1730,5-10-3106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3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12043,'0'0'11723,"-52"79"-8904,23-45-737,-2 0-897,2-3-480,4-4-513,7-5-96,8-8-288,5-4-1057,0-8-1634,5-9-5028,0-11 960</inkml:trace>
  <inkml:trace contextRef="#ctx0" brushRef="#br0" timeOffset="1">0 55 16624,'0'0'10442,"64"60"-9866,-33-47-416,5-5-800,2-3-2499,-2-5-2627,-3 0-6437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3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953 1 15375,'0'0'7911,"-1"66"-6117,7-43-865,-1 4-225,0 0-351,-5 0-161,0 3-32,-7-1-96,-14-1 32,-6-2-96,-9-2-288,-3-3-577,-5-6-865,-8-6-1088,-1-2-1570,-2-7-5286</inkml:trace>
  <inkml:trace contextRef="#ctx0" brushRef="#br0" timeOffset="1">0 481 12684,'0'0'7783,"98"4"-4484,-32-4-544,17 0-737,18-2-801,8-5-640,1 1-481,-9-1-64,-9 1-1025,-14 3-993,-21 2 1377,-18 1-608,-14 0-1281,-13 0-769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39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12716,'0'0'14574,"5"70"-13229,-27-36-896,-5 5-321,-2 1-96,0-1-32,-1-2-1057,3-5-1442,6-5 97,4-13 416,4-10-800,5-4-2435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15278,'0'0'6663,"60"56"-4870,-24-29-159,4 0-257,7 0-800,3-2-737,-1-4-3492,3 0-6469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7175,'0'4'12363,"2"-1"-8167,13-2-2082,7-1-96,8 0-448,5 0-513,4-1-673,3-4-320,-1 3-192,-2 2-897,-7 0-961,-8 0-1025,-10 3-2402,-9 6-3395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13773,'0'0'17232,"78"0"-17104,-39-2-768,7-2-2755,-3-2-2915,-2-1-5702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6502,'0'0'21300,"21"64"-20499,-18-33-481,0 2-256,2 2-128,-3-2-1505,3-1-1858,-2-10-3268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13100,'0'0'9380,"12"-8"-7848,-4 1-1213,-2 2-140,0 0 1,0 0 0,0 1 0,1 0-1,0 0 1,-1 0 0,2 1-1,-1 0 1,0 1 0,15-4 0,7 1 92,0 2 0,58-1 0,-81 4-295,1 0-1,-1 0 0,0 1 0,0 0 1,0 0-1,0 0 0,0 1 0,0 0 0,-1 0 1,1 0-1,0 1 0,-1 0 0,0 0 0,0 0 1,1 1-1,-2 0 0,1 0 0,0 0 1,-1 0-1,0 1 0,4 6 0,-5-7 76,-1 0 0,-1 0-1,1 0 1,0 0 0,-1 1 0,0-1 0,0 1-1,0-1 1,-1 0 0,0 1 0,0 0-1,0-1 1,0 1 0,0-1 0,-1 1 0,0-1-1,-2 8 1,0-4 160,-1-1 1,1 0-1,-1 0 0,-1 0 1,1-1-1,-1 1 0,0-1 0,0 0 1,-11 8-1,5-5 47,0 0 1,0-1-1,-1-1 0,0 0 0,0 0 1,-1-1-1,1-1 0,-2 0 0,1-1 1,0 0-1,-20 2 0,31-5-368,-1 0 1,0-1-1,1 0 0,-1 0 1,0 0-1,1 0 1,-1 0-1,0 0 0,1-1 1,-1 1-1,0-1 0,1 0 1,-1 0-1,1 0 0,-1 0 1,1 0-1,0 0 1,-1-1-1,-3-3 0,4 2-412,1 0 0,-1-1 0,1 1-1,-1-1 1,1 0 0,1 1-1,-1-1 1,0 0 0,1 0 0,0 0-1,0 0 1,0 1 0,1-9 0,1-21-12398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12908,'1'-10'4121,"-1"4"-3306,5-52 3497,-5 55-3794,1 0 0,0 0 0,-1 0 0,1 0 1,0 0-1,0 1 0,0-1 0,1 1 0,-1-1 0,3-3 1,-4 6-491,0 0 0,0 0 1,1 0-1,-1 0 0,0 0 1,0 0-1,1 0 1,-1 0-1,0 0 0,0 0 1,0 0-1,1 0 0,-1 0 1,0 0-1,0 0 0,1 0 1,-1 0-1,0 0 0,0 0 1,0 0-1,1 0 0,-1 0 1,0 0-1,0 0 1,0 0-1,1 1 0,-1-1 1,0 0-1,0 0 0,0 0 1,0 0-1,1 1 0,-1-1 1,0 0-1,0 0 0,0 0 1,0 0-1,0 1 0,0-1 1,0 0-1,1 0 1,-1 1-1,0-1 0,0 0 1,0 0-1,0 0 0,0 1 1,0-1-1,0 0 0,0 0 1,0 1-1,0-1 0,0 0 1,-1 1-1,4 15-216,-3-15 269,4 120 331,-4-85-375,1 0 0,8 49 0,-9-83-2,1 0 1,-1 0-1,1 0 0,-1 1 1,1-1-1,0 0 0,-1 0 0,1 0 1,0 0-1,1 0 0,-1-1 1,0 1-1,0 0 0,1 0 1,-1-1-1,1 1 0,0-1 1,-1 1-1,1-1 0,3 2 1,-3-3 22,0 1 1,0-1 0,0 0 0,0 1-1,0-1 1,0 0 0,0 0 0,0-1-1,-1 1 1,1 0 0,0-1-1,0 1 1,0-1 0,0 0 0,0 1-1,0-1 1,-1 0 0,1 0 0,0 0-1,-1 0 1,1 0 0,-1-1 0,3-2-1,13-11-201,-1-2 1,0 0-1,-1-1 0,-1 0 0,-1-1 0,-1-1 1,19-39-1,-25 37-3110,-8 9-7016,-8 11-1412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6:0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10954,'11'1'267,"65"5"741,0-2 0,116-11 0,164-35 1103,-16 1 260,136 5-1518,256-22-478,2223-79 1579,-414 169-598,-721 39 99,-357-10-1704,-278-11 486,509 11 1256,-1645-59-1519,-27 0-242,-1-2 0,0 0 0,1-1 0,-1-1 0,35-7 0,-55 8 65,0 1 1,0 0-1,1 0 0,-1-1 0,0 1 0,0-1 0,0 1 0,0-1 1,0 0-1,0 1 0,0-1 0,0 0 0,0 0 0,0 0 0,0 0 1,0 1-1,0-1 0,-1 0 0,1-1 0,0 1 0,-1 0 0,1 0 0,-1 0 1,1 0-1,-1 0 0,0-1 0,1 0 0,0-15-6096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1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59 14542,'8'-28'3363,"-4"9"-673,0 7 2852,-4 19-4293,0 22-1089,0 12 481,-6 14-289,-9 8-224,-3 6-32,0-2 0,2-8-160,5-13-833,11-14-896,0-23-674,24-10-415,8-35 255,2-18-4099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17521,'0'0'6822,"47"60"-5637,-18-47-352,1 0-673,1-8-2146,4 0-4964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6790,'0'0'12871,"-4"10"-8306,-40 112 78,36-96-4422,2 0-1,1-1 1,0 2 0,2-1 0,1 52 0,2-75-255,0 0-1,1 0 1,-1 0 0,1 0-1,-1 0 1,1 0 0,0-1-1,0 1 1,0 0 0,1 0-1,-1-1 1,1 1 0,-1-1-1,1 1 1,0-1 0,0 0-1,0 0 1,0 0 0,1 0-1,-1 0 1,0 0 0,1 0-1,-1-1 1,1 1 0,0-1-1,0 0 1,-1 0 0,1 0-1,0 0 1,0 0 0,0-1-1,0 1 1,5-1 0,-2 1-546,1-1 0,-1-1 0,1 1 0,-1-1 0,0 0 0,1 0 1,-1-1-1,0 0 0,0 0 0,0 0 0,0-1 0,0 0 0,-1 0 0,11-8 1,13-16-6772,-3-5-5339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15182,'0'0'4485,"-46"60"-898,15-18-1185,-1 3-416,2 1-288,-2-5-673,11-7-801,6-9-160,11-7-128,4-14-833,10-10-3555,0-15 448,-6-6-3299</inkml:trace>
  <inkml:trace contextRef="#ctx0" brushRef="#br0" timeOffset="1">1 92 18001,'0'0'8424,"6"51"-6887,13-41-319,11-3-610,9-6-352,5-1-192,1 0-1633,-2-10-2723,-7-6-2627,-8-2-3490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4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18578,'0'0'6310,"0"69"-3364,2-38-1120,1 3-256,0-1-545,-2 6-513,-1 2-512,0 5 0,-10 7 0,-9 3-448,-7-1-1314,-3-6-2050,0-12-6790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12492,'0'0'15278,"24"53"-14669,-24-18-353,0 7-224,-3 0-705,-1-1-1280,-2-4-1314,-2-4-1218,-2-8-1953,-5-10-1665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12748,'2'-10'2925,"-1"5"-2612,-1 1 0,1-1 0,0 1 0,1 0 0,-1 0 0,1-1 0,-1 1-1,1 0 1,0 0 0,1 0 0,-1 1 0,1-1 0,0 1 0,-1-1 0,2 1-1,-1 0 1,0 0 0,1 0 0,-1 0 0,1 1 0,0 0 0,0-1-1,0 1 1,0 1 0,0-1 0,0 1 0,8-2 0,-5 1-225,1 2 0,0-1 0,0 1 0,0 0 0,-1 1 0,1 0 0,0 0 0,0 0 1,-1 1-1,1 1 0,-1-1 0,0 1 0,1 0 0,-1 1 0,-1-1 0,1 2 0,0-1 0,-1 1 0,0 0 0,0 0 1,-1 0-1,1 1 0,-1 0 0,0 0 0,-1 0 0,1 1 0,-1 0 0,0-1 0,-1 2 0,0-1 0,0 0 0,-1 0 1,1 1-1,-2 0 0,3 13 0,-4-10 129,1 0-1,-1 0 1,-1 0 0,0 0 0,-1 0-1,0-1 1,-1 1 0,0 0 0,0-1-1,-1 1 1,-10 18 0,10-23-82,0 0-1,-1 1 1,0-2 0,0 1 0,0 0 0,0-1-1,-1 0 1,0 0 0,0-1 0,-1 0 0,1 0-1,-1 0 1,0-1 0,1 0 0,-2 0 0,1-1-1,0 0 1,-12 2 0,11-2-304,0-1 1,0 0-1,0-1 1,0 0-1,-1 0 1,-14-3-1,21 3 93,1 0 0,-1-1 0,1 1 0,-1-1 1,1 0-1,-1 0 0,1 1 0,-1-1 0,1 0 0,-1 0 0,1-1 0,0 1 0,0 0 0,0 0 0,-1 0 0,1-1 0,1 1 0,-1-1 0,0 1 0,0-1 1,0 1-1,1-1 0,-1 1 0,1-1 0,-1 0 0,1 1 0,0-1 0,-1 0 0,1 1 0,0-1 0,0 0 0,0 1 0,0-1 0,1 0 0,-1 1 0,0-1 1,1 0-1,-1 1 0,2-3 0,0-2-911,0 1 0,0 0-1,1 0 1,0-1 0,0 2 0,0-1 0,1 0 0,0 1 0,8-9 0,18-15-6321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14029,'0'0'13213,"4"11"-11836,0-1-1188,-1 0 0,0 0-1,0 1 1,-1-1 0,-1 1 0,1-1 0,-2 1-1,0 0 1,0 0 0,-3 15 0,-5 20 86,1-15-95,2 0 1,-1 38-1,6-69-158,1 1-1,-1-1 1,0 0-1,0 0 1,1 0-1,-1 0 1,0 0-1,1 1 1,-1-1-1,0 0 1,1 0-1,-1 0 1,0 0-1,1 0 1,-1 0 0,0 0-1,1 0 1,-1 0-1,0 0 1,1 0-1,-1 0 1,0-1-1,1 1 1,-1 0-1,0 0 1,1 0-1,-1 0 1,0 0-1,0-1 1,1 1-1,-1 0 1,0 0-1,0 0 1,1-1-1,-1 1 1,15-16 55,0 0 1,-1-1 0,-1 0-1,0-1 1,18-36 0,-15 27-64,1 2-571,-13 20 124,0 0 0,0-1 1,0 1-1,-1-1 0,1 0 0,-1 0 1,-1 0-1,1-1 0,2-10 0,-12 17-11146</inkml:trace>
  <inkml:trace contextRef="#ctx0" brushRef="#br0" timeOffset="1">58 243 10762,'0'0'19218,"70"31"-18705,-47-30-417,-2 3-929,-3-4-2594,-2 0-3492,-6 0-7686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22613,'0'0'8072,"9"65"-8296,-6-35-1922,1-3-2178,1-5-2210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17168,'0'0'7816,"-43"79"-6695,24-33 256,1 1-672,0 3-257,7-4-96,4-2-191,4-8-97,3-8-64,3-9 0,11-5 0,8-9-801,7-5-2114,-1 0-2754,6-19-6919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8840,'0'0'17040,"-28"55"-14926,9-22-1057,-2 2-480,-1 3-385,-1 2-128,2-3-32,2-5-96,4-6-480,1-8-577,5-12-865,5-6-833,2-9-2434,2-18-4868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1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15375,'0'0'5856,"-4"13"-5168,-27 91 431,-27 108 1927,52-181-4377,2 1 0,-2 49-1,5-91 896,0 1-1,-1 0 1,0 0 0,-1 0-1,0 0 1,0 0-1,-1 1 1,-5-10-1,-1-1 1530,-2 0-1,-18-24 0,29 42-152,32 18 885,25-16-746,-44-2-1821,0-1 0,0-1 1,0 0-1,0 0 0,-1-1 0,0-1 1,1 0-1,-2 0 0,1-1 0,-1-1 1,16-11-1,-19 12 613,-1 0 0,1-1 1,-1 0-1,0 0 0,7-12 0,-21 44 9894,3-2-8801,1 1 0,-2 31 1,6-54-935,0 0 1,0 0-1,0 1 0,0-1 1,0 0-1,0 0 0,0 0 1,0 0-1,1 0 1,-1 0-1,0 0 0,1 0 1,-1 0-1,1 0 1,-1-1-1,1 1 0,-1 0 1,1 0-1,0 0 1,-1 0-1,1-1 0,0 1 1,0 0-1,0-1 1,-1 1-1,1 0 0,0-1 1,0 1-1,0-1 1,1 1-1,1-1 22,0 1-1,1-1 1,-1 0 0,0 0 0,0 0-1,0 0 1,0-1 0,0 1 0,0-1 0,4-1-1,7-3 156,-1 0 0,-1-1-1,22-13 1,6-12-20,-31 23-179,1 0 0,0 1 0,1-1 0,0 2 0,22-11 0,-33 17-19,1 1 0,0-1-1,-1 0 1,1 0 0,-1 0 0,1 1 0,0-1 0,-1 0 0,1 1-1,-1-1 1,1 1 0,-1-1 0,1 0 0,-1 1 0,1-1 0,-1 1-1,0-1 1,1 1 0,-1-1 0,0 1 0,1 0 0,-1-1 0,0 1-1,0-1 1,1 1 0,-1 0 0,0-1 0,0 1 0,0 0 0,0-1-1,0 1 1,0 0 0,0-1 0,0 1 0,0 0 0,0-1 0,0 1-1,-1 0 1,0 36 520,1-33-380,-8 63 880,8-67-1007,0 0 0,0 0 1,0 1-1,0-1 0,0 0 1,0 0-1,0 0 0,0 1 1,0-1-1,0 0 0,1 0 1,-1 0-1,0 0 0,0 1 1,0-1-1,0 0 0,0 0 1,0 0-1,1 0 0,-1 0 1,0 1-1,0-1 0,0 0 0,0 0 1,1 0-1,-1 0 0,0 0 1,0 0-1,0 0 0,1 0 1,-1 0-1,0 0 0,0 1 1,0-1-1,1 0 0,-1 0 1,0 0-1,0 0 0,0-1 1,1 1-1,-1 0 0,0 0 1,0 0-1,1 0 0,14-6 128,10-9-108,-20 11-123,42-32-3292,1 2-6875,-21 17-334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17040,'0'0'12236,"21"51"-10827,-6-32-288,10-1-801,7-4-224,4-3-480,-2-4-2114,2-4-2755,-7-3-1153,-9 0-3107</inkml:trace>
  <inkml:trace contextRef="#ctx0" brushRef="#br0" timeOffset="1">393 1 14414,'0'0'9320,"-4"63"-5956,10-39-1475,9 2-511,0 1-257,1 2-641,-3 3-320,-9 4-64,-4 5-63,-4-1 63,-13 4-96,-5-6 32,2-4-289,1-10-1280,6-13-2435,8-11-3171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15375,'0'0'17392,"51"19"-17392,-18-16 0,2-1 0,-1-2-3651,1 0-3973,-11 0-1761</inkml:trace>
  <inkml:trace contextRef="#ctx0" brushRef="#br0" timeOffset="1">8 134 21268,'0'0'11339,"72"1"-11179,-28-8-160,2-2-384,-3-3-3300,-3 2-7430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24 10794,'0'0'13250,"-11"-5"-11259,5 2-1870,-1 0 0,1 1 0,0 0-1,-1 0 1,1 0 0,-1 0 0,1 1-1,-1 1 1,0-1 0,0 1 0,1 0-1,-1 0 1,0 1 0,0 0 0,1 0-1,-1 1 1,1-1 0,-1 2 0,1-1-1,-9 5 1,1 1 73,-1 0 1,1 1-1,0 1 0,1 1 1,-18 17-1,27-24-147,1-1 0,-1 1-1,1 0 1,-1 0 0,1 0 0,1 1-1,-1-1 1,1 1 0,-1 0-1,1-1 1,0 1 0,1 0 0,-1 0-1,1 0 1,0 1 0,1-1 0,-1 0-1,1 0 1,0 0 0,0 1-1,2 8 1,-1-12-38,0 1-1,1-1 1,-1 1-1,1-1 1,0 1-1,0-1 1,0 0 0,0 0-1,0 0 1,0 0-1,1-1 1,-1 1-1,0 0 1,1-1-1,-1 0 1,1 1 0,0-1-1,0 0 1,-1-1-1,1 1 1,0 0-1,0-1 1,5 1-1,11 1 51,1 0 0,26-2-1,-28-1-76,91-4-2150,-38-10-4830,-23-1-4810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10218,'2'-2'4324,"2"0"-641,-1 2-992,3 0-1026,-2 0 97,0 15-96,-2 1-321,0 6-416,-2 2-545,0 3-288,0 0-64,0-4-865,0-5-2273,0-5-3108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15182,'0'3'15503,"1"-3"-14670,6 0-577,4 0-448,4 0-1666,0-7-2274,0-1-2562,-4-2-9417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18770,'0'0'7719,"-50"48"-7623,23-18-64,-4 6-224,1-2 352,3 2-128,6-9 0,5-3 64,6-6-128,5-10-160,5-5-1057,1-11-5381,5-14-994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16784,'0'0'9417,"18"59"-7720,8-40-383,2-1-770,6 0-384,3 5-192,-1-2-1377,-6-2-2915,-3-1-2691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19090,'0'0'9929,"83"6"-8904,-36-6-384,7 0-513,1 0-544,-9-1-2819,-9-7-4164,-11-1-12364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18 15631,'0'0'15033,"2"-4"-14024,1-8-794,-7 10-12,-22 20 146,-29 37-22,51-49-327,0 0 0,0 0 0,1 0 0,0 1 0,0-1 0,0 1 0,1 0 0,0 0 0,-1 7 0,3-12 0,-1 1 0,1-1 0,0 0 0,0 0 0,0 0 0,0 0 0,0 1 0,0-1 0,1 0 0,-1 0 0,1 0 0,-1 0 0,1 0 0,0 0 0,0 0 0,0 0 0,0 0 0,0 0 0,0 0 0,1 0 0,-1-1 0,0 1 0,1-1 0,0 1 0,-1-1 0,1 1 0,0-1 0,0 0 0,0 0 0,0 0 0,-1 0 0,5 1 0,7 2-316,0-1 0,0-1 0,0 0 0,0-1 0,1-1 0,-1 1 0,0-2 0,22-3 0,-7-1-1358,-1-2 0,0 0 0,28-13 0,4-4-7684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19026,'0'0'13261,"80"23"-12909,-31-23-224,3 0-128,-2 0-416,-5 0-1859,-9 0-2049,-15 0-1505,-10 0-2467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1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76 249 16976,'0'0'10250,"-9"4"-9850,5-2-371,0-1 0,0 1-1,0 1 1,0-1 0,1 1-1,-1-1 1,0 1 0,1 0 0,0 0-1,0 1 1,0-1 0,0 1-1,0-1 1,1 1 0,0 0 0,-1 0-1,1 0 1,1 0 0,-1 0-1,1 1 1,-1-1 0,1 0 0,1 1-1,-1-1 1,0 1 0,1-1-1,0 1 1,1 6 0,-1-10-21,1 0 1,-1 0-1,1 0 1,-1 0 0,1 0-1,0 0 1,-1 0-1,1 0 1,0 0-1,0 0 1,-1-1-1,1 1 1,0 0-1,0-1 1,0 1-1,0 0 1,0-1-1,0 1 1,0-1-1,0 1 1,0-1-1,1 0 1,-1 0-1,0 1 1,0-1-1,0 0 1,0 0-1,0 0 1,0 0-1,1 0 1,-1 0-1,0-1 1,0 1 0,0 0-1,2-1 1,44-12 538,-34 6-386,-1-1-1,1-1 1,-1 0-1,-1 0 1,0-1-1,0-1 0,-1 0 1,0 0-1,-1-1 1,-1 0-1,11-19 1,-5 5 70,-2 0 0,0-1 0,-1-1-1,11-51 1,-16 50-172,-7 19-48,-7 19-43,-16 34 118,-19 49 0,36-73-59,0 0 1,2 1-1,0-1 0,1 1 1,-3 32-1,7-49-40,0 1-1,0-1 1,0 0 0,1 0 0,-1 1-1,1-1 1,0 0 0,0 0-1,0 0 1,0 0 0,0 0-1,1 0 1,-1 0 0,1 0 0,0-1-1,0 1 1,0 0 0,0-1-1,0 0 1,1 1 0,-1-1 0,1 0-1,-1 0 1,5 2 0,-2-2-141,0 0 0,0 0 0,0 0 0,0 0 0,0-1 0,1 0 0,-1 0 0,0-1 0,0 1 0,1-1 0,-1 0 0,0-1 0,1 1 0,8-3-1,-1-4-5968,-5-7-4073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17905,'0'0'8008,"62"-11"-7176,-16 1-95,9 0-641,7-3-897,5 0-2562,0-3-2402,6-2-6727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13 13036,'-16'7'6033,"-12"4"-4865,-1 3 1,1 0 0,1 2 0,-28 21-1,46-30-722,-1 1-1,1 0 1,1 1-1,0 0 1,0 0-1,-13 21 1,19-25-271,-1 0 0,1 0 0,0 0 0,0 0 0,0 1 0,1-1 0,-1 1 0,2-1 0,-1 1 0,0-1 0,1 1-1,0 0 1,1-1 0,-1 1 0,1-1 0,1 7 0,0-6-148,1-1 0,0 0 0,-1 0 0,1 0 0,1-1 0,-1 1 0,1-1 0,0 1 0,0-1 0,0 0-1,0-1 1,1 1 0,0-1 0,0 0 0,0 0 0,0 0 0,0-1 0,0 1 0,1-1 0,-1-1 0,1 1 0,-1-1 0,10 1 0,-1 1 16,1-1 1,0-1 0,-1 0 0,1-1 0,0-1 0,-1 0 0,1-1-1,19-5 1,-25 4-22,0-1 0,0 0 0,-1-1 0,1 0 0,-1 0-1,0-1 1,-1 0 0,1 0 0,-1-1 0,0 0 0,-1 0-1,0 0 1,0-1 0,0 0 0,-1 0 0,0-1 0,-1 0-1,0 1 1,0-2 0,-1 1 0,0 0 0,-1 0 0,0-1-1,0 0 1,-1 1 0,0-1 0,-1 0 0,0 1 0,-1-1-1,0 0 1,0 1 0,-4-13 0,3 17-143,0-1 1,0 1-1,-1 0 1,0 0-1,0 0 1,-1 0-1,1 0 1,-1 1-1,0-1 1,0 1-1,-1 0 1,1 0-1,-1 1 1,0-1-1,0 1 1,0 0-1,0 1 1,0-1-1,-8-2 1,0 1-588,0 0 0,-1 1 1,1 1-1,-1 0 0,0 1 1,0 0-1,-14 2 0,-3 1-7395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6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22101,'0'0'2819,"7"55"-641,1-22-961,-3 3-384,3-1-353,3 0-384,1-3-64,4-4-32,-1-4-576,1-2-1282,-2-4-801,-5-4-255,-7-5-866,-2-4-1633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4036,'0'0'20916,"54"-14"-18706,-12-4-673,8-2-224,6-6-416,-1-3-705,0 1-160,-5 0-1153,-13 3-2146,-9-1-3395,-15 2-5349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6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19410,'0'0'3123,"7"-9"-251,-3 4-2541,1-1 0,0 1-1,0 0 1,1 1 0,-1-1 0,1 1-1,0 0 1,0 0 0,0 1-1,1 0 1,-1 0 0,1 0-1,0 1 1,0 0 0,0 0 0,0 1-1,0 0 1,8 0 0,-9 0-271,1 1 0,0 0 0,0 0-1,0 1 1,-1 0 0,1 0 0,0 1 0,-1 0 0,1 0 0,-1 0 0,0 1 0,9 5 0,-12-6-49,0 0 0,0 0 0,-1 1 0,1-1 0,-1 1 0,0-1 1,0 1-1,0 0 0,0 0 0,0 0 0,-1 0 0,1 0 0,-1 0 0,0 1 0,0-1 0,0 0 0,0 1 0,-1-1 0,1 1 0,-1-1 1,0 1-1,0-1 0,0 1 0,0-1 0,-1 1 0,0 3 0,0-3-11,0 0 0,-1-1 0,1 0 0,0 1 0,-1-1 0,0 0 0,0 0 0,0 0 0,0 0 0,0 0 0,-1 0 0,1-1 0,-6 6 0,-44 26 0,22-16 0,29-13-401,12-2-607,24-2-1646,-31-1 2158,15 0-1751,1-1-1,-1-1 1,23-6-1,24-9-5695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672 59 8296,'-13'-5'763,"-14"-6"-127,-1 1-1,0 1 0,0 2 0,-1 0 1,-47-3-1,62 10-560,0 0 1,0 2-1,0-1 0,1 1 1,-1 1-1,0 1 1,1 0-1,0 0 0,0 2 1,0-1-1,1 2 1,-20 12-1,14-5 125,1 0-1,1 0 1,0 2 0,1 0 0,1 1 0,0 0-1,-15 27 1,12-15 139,1 0 0,2 1 0,1 1 0,1 0 0,-12 51 0,19-64-290,2 0-1,0-1 1,1 1-1,1 0 1,1 0-1,0 0 1,1 0-1,1 0 1,1 0-1,1 0 1,11 32-1,-11-41-43,1 0-1,0 0 1,0 0 0,1-1 0,0 0-1,0 0 1,1-1 0,0 0-1,1 0 1,0 0 0,0-1-1,0 0 1,1-1 0,-1 0 0,1 0-1,0-1 1,1 0 0,-1-1-1,1 0 1,0 0 0,0-1-1,0 0 1,0-1 0,18 0 0,-5 0 102,0-2 0,0 0 0,0-2 1,0-1-1,0 0 0,-1-2 1,1 0-1,-1-2 0,38-19 1,-36 14 194,0-1 0,-1-1 0,-1-1 1,0-1-1,-1-1 0,-1-1 0,-1 0 1,26-36-1,-35 41-129,-1-1-1,0 0 1,0 0 0,-2-1 0,0 0-1,-1-1 1,0 0 0,-2 0 0,0 0-1,-1 0 1,0 0 0,-2-1 0,0 1-1,-2-25 1,1 35-167,-1 1-1,0-1 1,-1 1-1,1 0 1,-1 0-1,0 0 0,-1 0 1,0 0-1,0 0 1,0 1-1,0-1 1,-1 1-1,0 0 1,0 0-1,-1 0 1,1 1-1,-1-1 0,0 1 1,0 0-1,0 0 1,-1 1-1,0 0 1,1 0-1,-1 0 1,-7-2-1,-10-2-772,-1 0-1,0 2 1,0 0-1,-1 2 1,-30-1-1,-41 0-3961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79 7623,'0'0'15460,"8"-9"-13394,25-30-64,-33 39-1934,1-1 0,-1 1 0,1-1-1,-1 1 1,0-1 0,1 0 0,-1 1 0,0-1-1,1 1 1,-1-1 0,0 0 0,0 1 0,1-1 0,-1 0-1,0 1 1,0-1 0,0 0 0,0 0 0,0 1 0,0-1-1,0 0 1,0 1 0,0-1 0,-1 0 0,1 1-1,0-1 1,0 0 0,-1 1 0,1-1 0,0 1 0,-1-1-1,1 0 1,0 1 0,-1-1 0,1 1 0,-1-1 0,1 1-1,-1-1 1,1 1 0,-1-1 0,1 1 0,-1 0 0,0-1-1,1 1 1,-1 0 0,0 0 0,1-1 0,-1 1-1,0 0 1,1 0 0,-1 0 0,0 0 0,1 0 0,-1 0-1,-1 0 1,-40-3 348,40 3-317,-6 0-86,0 1 1,0 0-1,0 1 0,0-1 0,0 2 0,1-1 0,-1 1 0,1 0 0,0 1 0,0-1 0,0 2 0,0-1 0,0 1 0,1 0 0,0 0 0,0 0 0,-8 11 0,8-9-9,-1 1-1,2 0 1,-1 1-1,2-1 1,-1 1-1,1 0 0,0 0 1,0 0-1,1 0 1,1 1-1,0-1 1,0 1-1,-1 19 0,3-25-11,1-1 0,-1 0-1,1 0 1,0 1-1,0-1 1,0 0 0,0 0-1,0 0 1,1 0-1,-1 0 1,1 0-1,0 0 1,0-1 0,0 1-1,0-1 1,0 1-1,1-1 1,-1 0 0,1 0-1,0 0 1,-1 0-1,1 0 1,0 0 0,0-1-1,0 0 1,0 1-1,0-1 1,1 0 0,-1-1-1,0 1 1,6 0-1,7 1-855,0 0-1,0-1 1,0 0-1,0-2 1,22-2 0,15-11-4833,0-9-3399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17296,'0'0'15471,"-24"82"-15471,14-45 0,5-1-480,3-8-1987,2-5-2401,0-10-2692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13581,'0'0'15791,"33"51"-15183,13-47-415,7-4-129,4 0-513,-5 0-1985,-7-2-1442,-15-5-1857,-15 4-7656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10954,'0'0'14830,"52"46"-13612,-11-45-290,8-1-607,6 0-225,0 0-352,-4 0-2563,-6 0-2050,-13 0-3683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1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0 386 3716,'0'0'22383,"10"8"-20728,-6-5-1527,-1 0-3,1 0 0,-1 0 0,1-1 0,0 1 0,0-1 0,0 1 0,0-1 0,0-1 0,0 1 0,1 0 0,-1-1 0,1 0 0,-1 0 0,1 0 0,0-1 0,-1 0 0,1 1 0,-1-2 0,1 1 0,0 0 0,6-3 0,0 0 26,-1-2 0,1 1 0,-1-1 1,-1-1-1,1 0 0,10-9 0,-16 13-115,-1 0 0,0-1 0,0 1 0,-1-1 0,1 0-1,0 1 1,-1-1 0,0-1 0,1 1 0,-1 0 0,-1 0-1,1-1 1,0 1 0,-1-1 0,0 0 0,0 1 0,0-1-1,0 0 1,0 1 0,-1-1 0,1-7 0,-2 10-30,1 0 0,-1 0 0,0 0 0,1 1 0,-1-1 0,0 0 0,1 0 0,-1 1 0,0-1 0,0 1 0,0-1 0,1 0 0,-1 1 0,0 0 0,0-1 0,0 1 0,0-1 0,0 1 0,0 0 0,0 0 0,0 0 0,0-1 0,0 1 0,0 0 0,0 0 0,0 0 0,0 1 0,0-1 0,0 0 0,0 0 0,0 0 0,0 1 0,0-1 0,0 1 0,-1 0 0,-36 14 66,30-8-78,0 1 1,1-1-1,0 1 1,0 0-1,1 1 0,0 0 1,0 0-1,1 0 0,0 1 1,1-1-1,0 1 1,0 0-1,1 1 0,1-1 1,-1 0-1,2 1 0,-1-1 1,1 13-1,1-21 2,0-1-1,0 0 0,0 1 0,1-1 1,-1 0-1,0 1 0,0-1 1,1 0-1,-1 1 0,1-1 1,-1 0-1,1 0 0,0 0 1,-1 1-1,1-1 0,0 0 0,0 0 1,0 0-1,0 0 0,0 0 1,0 0-1,0 0 0,0-1 1,2 2-1,0-1 1,0 0 0,-1 0 0,1 0 0,1 0 0,-1-1 0,0 1 0,0-1 0,0 0 0,0 0 0,5-1 0,2 0 23,0 0 0,-1-2 0,1 1 1,-1-1-1,0 0 0,13-8 1,1-2-9,-2-2 0,0 0 1,-1-2-1,0 0 1,-1-1-1,-1-1 0,-1-1 1,17-26-1,-16 19-6,-1 0-1,-2-1 0,-1-1 1,-1 0-1,-2-1 1,11-41-1,-19 61-4,-1 1 0,0-1 0,-1 1 0,0-1 0,0 0 0,-2-18 0,0 28-13,0 0 0,0 0 1,1 0-1,-1 0 0,0 0 0,0 0 0,0 0 1,0 0-1,0 0 0,1 0 0,-1 0 0,0 0 0,0 1 1,0-1-1,0 0 0,1 1 0,-1-1 0,0 0 1,0 1-1,1-1 0,-1 1 0,0-1 0,1 1 1,-2 1-1,-13 15-43,2 1 0,0 1 0,0 0 0,2 1 0,1 0 1,-10 26-1,9-23 25,-3 7 76,-4 7 159,-13 40 1,28-67-176,0 0 0,0 0-1,1-1 1,0 1 0,1 1 0,0-1 0,1 0-1,0 0 1,2 17 0,-1-25-195,0 0 1,0 0-1,0 0 1,0 0-1,1-1 1,-1 1-1,0 0 1,1-1-1,-1 1 1,1-1-1,-1 0 1,1 1-1,0-1 0,0 0 1,0 0-1,-1 0 1,1 0-1,0 0 1,0-1-1,0 1 1,1-1-1,-1 1 1,0-1-1,0 0 1,0 1-1,3-1 0,1 0-966,0 1-1,0-1 0,0 0 0,1-1 1,-1 0-1,0 1 0,0-2 0,7-1 0,5-8-13125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6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18033,'0'0'1826,"9"0"533,-1 0-1904,0 1 0,1 0-1,-1 0 1,0 0-1,-1 1 1,1 0 0,0 1-1,9 4 1,-14-6-420,-1 0-1,0 1 1,1-1 0,-1 1-1,0-1 1,0 1-1,0 0 1,0 0 0,0 0-1,-1 0 1,1 0 0,-1 0-1,1 1 1,-1-1-1,0 0 1,1 1 0,-1-1-1,0 1 1,-1-1 0,1 1-1,0 0 1,-1-1-1,0 1 1,1 0 0,-1-1-1,0 1 1,-1 0 0,1-1-1,0 1 1,-1 0-1,1-1 1,-1 1 0,-2 5-1,-3 4-14,-1 0-1,-1 0 0,0-1 1,-1 0-1,0-1 1,0 1-1,-1-2 0,-20 16 1,5-3-237,20-16-460,-19 14-929,8-12-7802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16592,'0'0'10922,"57"0"-9385,-13 0-576,10 0-672,7 0-225,2 0-32,-1-4-449,-5 0-1152,-13 3-897,-16 0-1762,-20 1-2243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5445,'0'0'15183,"50"20"-12909,-3-20-641,11 0-512,5-4-704,0-3-353,-2-3-449,-8 0-2337,-8-3-5702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20 18514,'0'0'2941,"-13"-4"-480,-7-1-1844,0 1-1,-1 1 1,1 1 0,-1 1-1,1 0 1,-32 4 0,45-2-469,-1 0-1,1 1 1,0 0 0,0 0 0,0 0 0,0 1 0,0 0 0,0 1 0,1 0 0,-9 5 0,11-5-126,1-1 0,-1 1-1,1-1 1,0 1 0,0 0 0,1 0 0,-1 0 0,1 1-1,-1-1 1,1 1 0,1-1 0,-1 1 0,1 0-1,-1-1 1,2 1 0,-1 0 0,0 8 0,1-11-12,0 1 1,0-1-1,0 0 1,0 1 0,1-1-1,-1 0 1,1 1-1,-1-1 1,1 0 0,0 0-1,0 0 1,0 1-1,0-1 1,0 0-1,1 0 1,-1-1 0,1 1-1,-1 0 1,4 2-1,-1 0 13,1-1-1,-1 0 0,1 0 1,0-1-1,0 1 0,0-1 0,1 0 1,5 1-1,11 3 39,1-2 0,1-1 0,24 0 0,-40-2-55,114 2-1904,-42-5-5942,-52 0 1205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13837,'0'0'3267,"74"0"-288,-16 0-1281,8-2-321,7-5-192,3 2-416,-6 1-609,-6 2-128,-15 2-641,-13 0-960,-10 0-65,-18 6-2113,-8-1-3812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1 12075,'0'0'13293,"-59"35"-11756,18-5-223,-11 10-385,-4 4-417,0 2-352,7-5-96,8-3-32,10-11 0,12-5-384,9-16-1121,7-6-962,3-7-447,0-20-3332,0-12-7079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15951,'0'0'5093,"45"53"-3620,-21-25-512,4 1 64,8 3-128,4 0-577,3-4-352,2-4-2947,1-8-7014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736 48 5958,'-16'-6'4569,"-11"-3"-3770,0 0 0,-1 2 0,-32-5 0,46 10-553,-1 0-1,0 1 1,0 1 0,0 1 0,1 0-1,-1 0 1,0 2 0,1 0 0,-22 7 0,12 1-17,1 1 0,0 1 0,0 1 0,1 0 1,1 2-1,1 1 0,0 1 0,1 0 0,1 2 1,1 0-1,0 1 0,2 0 0,-24 44 1,22-31 128,0 0 0,3 2 0,1 0 0,1 0 1,2 1-1,2 0 0,1 1 0,-3 75 0,10-95-355,0 0-1,0-1 0,2 1 0,0-1 1,2 1-1,-1-1 0,2 0 0,0 0 1,2-1-1,-1 1 0,2-1 1,0-1-1,1 1 0,1-2 0,0 1 1,1-1-1,0-1 0,1 0 0,0 0 1,2-2-1,-1 1 0,1-2 0,1 0 1,0 0-1,26 12 0,-16-11 385,1-1-1,0-1 0,1-2 1,0 0-1,0-2 1,1 0-1,-1-2 0,1-2 1,0 0-1,0-2 1,-1 0-1,1-2 1,-1-2-1,1 0 0,-1-2 1,-1-1-1,1-1 1,-2-1-1,1-1 0,-1-1 1,-1-1-1,0-2 1,-1 0-1,-1-2 1,25-23-1,-25 18-372,-1-1 0,-2-1 0,0-1 0,-1-1 0,-2-1 0,-1 0 0,-1-1 0,20-55 0,-23 45-158,-1 0-1,-1-1 0,-3 0 1,-1 0-1,-1-1 0,-4-61 1,-1 83-31,0 0 0,-2-1 0,0 1 0,-1 0 0,-1 0 0,0 1 0,-16-33 0,16 41 107,0 0 1,0 1 0,-1 0 0,0 0 0,-1 0 0,0 1 0,0 0 0,0 0 0,-1 1-1,0 0 1,0 0 0,-1 1 0,1 0 0,-1 0 0,0 1 0,-13-4 0,3 3-253,0 1 1,0 0-1,-1 1 1,1 2-1,-1 0 1,1 1-1,-1 0 1,-36 7-1,27-1-1060,-46 15-1,-22 18-5068,45-11-4831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18097,'0'-9'5349,"0"24"-5445,3 10 352,1 12 1,2 4-97,0 5-96,2 3-32,-3-4-64,3-3-705,0-6-993,-4-9-1376,-4-8-1603,0-7-3555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0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8232,'0'0'10100,"12"-7"-8221,-5 3-1613,-1 0-92,0 0 0,1 1 0,0 0-1,-1 0 1,1 0 0,0 1 0,0 0 0,1 0 0,-1 1-1,15-1 1,4 1 354,1 0-137,1 2 0,26 3 0,-47-3-370,0 0 1,0 0-1,0 1 1,0 0-1,0 1 1,0-1 0,-1 1-1,0 1 1,1-1-1,-1 1 1,0 0-1,9 9 1,-13-11 15,0 0 0,0 0 1,0 0-1,-1 0 1,1 0-1,-1 1 0,0-1 1,1 1-1,-1-1 0,0 1 1,0-1-1,-1 1 0,1 0 1,0-1-1,-1 1 0,0 0 1,0 0-1,1-1 1,-2 1-1,1 4 0,-1-2 146,-1 0 0,1 0 0,-1 0 0,0 0 0,-1 0 0,1-1-1,-1 1 1,0-1 0,-7 9 0,-4 2 568,-2 0 0,0 0 0,0-2 0,-20 13 0,24-18-606,-1 0-1,-1 0 0,0-2 0,0 1 0,0-2 0,0 0 0,-1-1 1,0 0-1,0-1 0,0 0 0,-28 0 0,60-6-6279,10-5 1219,-5 1-689,12-2-5274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1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22677,'0'0'8238,"-11"4"-7859,1 1-353,1-1 1,-1 1 0,1 0-1,0 1 1,0 0 0,0 1-1,1-1 1,0 2 0,-11 11 0,9-6 46,5-8-66,1 0-1,0 0 1,0 0 0,0 1-1,1-1 1,0 1 0,0 0-1,-4 11 1,7-16-16,0-1 0,1 0 0,-1 1 0,0-1 0,0 1 1,1-1-1,-1 0 0,0 1 0,1-1 0,-1 0 0,1 1 0,-1-1 0,0 0 0,1 0 0,-1 0 0,1 1 0,-1-1 1,1 0-1,-1 0 0,1 0 0,-1 0 0,1 0 0,-1 0 0,1 0 0,-1 0 0,0 0 0,1 0 0,-1 0 1,1 0-1,-1 0 0,2 0 0,18-2 0,0-3 38,0 0 0,32-13 0,-37 11-143,-1 2-1,1 0 0,1 1 1,-1 0-1,0 1 1,23-1-1,-37 4 112,-1 0 1,1 0-1,-1 0 0,1 0 1,0 0-1,-1 0 1,1 0-1,-1 0 0,1 0 1,0 0-1,-1 0 0,1 1 1,-1-1-1,1 0 1,-1 0-1,1 1 0,-1-1 1,1 0-1,-1 1 0,1-1 1,-1 1-1,1-1 0,-1 0 1,0 1-1,1-1 1,-1 1-1,1-1 0,-1 1 1,0 0-1,0-1 0,1 1 1,-1-1-1,0 1 1,0 0-1,-5 25 354,-25 21 757,21-38-920,-1 0 1,-1 0 0,1-1-1,-1 0 1,-16 8-1,24-15-333,1 1 0,-1-1 0,1 1 0,-1-1 0,0 0 0,1 0 0,-1 0 0,0-1 0,0 1 0,0-1 0,0 1 0,0-1 0,1 0 0,-1 0 0,0 0 0,0-1 0,0 1 0,0-1 0,0 1 0,0-1 0,1 0 0,-1 0 0,0 0 0,1-1 0,-1 1 0,1-1 0,-1 1 0,1-1 0,0 0 0,-4-3 0,-6-12-7819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17168,'0'0'6679,"1"9"-4944,6 179 3053,-7-186-4762,-1-1 0,1 1-1,0-1 1,0 1 0,0-1-1,1 1 1,-1-1 0,0 1 0,0-1-1,1 1 1,-1-1 0,1 1-1,-1-1 1,1 0 0,0 1 0,0-1-1,-1 0 1,1 1 0,0-1-1,0 0 1,0 0 0,0 0 0,0 0-1,1 0 1,-1 0 0,0 0-1,0 0 1,1 0 0,-1-1 0,1 1-1,-1 0 1,0-1 0,1 1-1,-1-1 1,1 0 0,-1 0 0,1 1-1,-1-1 1,1 0 0,0 0 0,-1 0-1,1 0 1,-1-1 0,1 1-1,-1 0 1,1-1 0,1 0 0,5-2 119,0 0 0,0 0 0,-1-1 1,1-1-1,-1 1 0,0-1 1,8-7-1,7-7-352,-1-1-1,22-27 1,-36 38 50,0 1 1,-1-1-1,0 0 0,-1 0 1,0-1-1,0 0 0,-1 0 1,0 0-1,2-14 0,-6 24-57,1-1-1,-1 1 1,0-1-1,0 1 1,0-1-1,0 1 0,0-1 1,0 1-1,0-1 1,0 1-1,0-1 1,-1 1-1,1-1 1,0 1-1,0-1 1,0 1-1,0-1 1,-1 1-1,1-1 0,0 1 1,-1 0-1,1-1 1,0 1-1,-1-1 1,1 1-1,0 0 1,-1-1-1,1 1 1,-1 0-1,1 0 1,0-1-1,-1 1 0,1 0 1,-1 0-1,1-1 1,-1 1-1,1 0 1,-1 0-1,1 0 1,-1 0-1,1 0 1,-1 0-1,0 0 1,1 0-1,-1 0 0,1 0 1,-1 0-1,1 0 1,-1 0-1,1 1 1,-1-1-1,-2 0-507,-16 0-6287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6790,'0'0'6791,"-9"54"-2915,9-31-1122,4-3-352,13-3-576,7-6-481,7-3-384,4-4-640,-1-4-1250,-2 0-5670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76 8136,'0'0'8594,"3"-8"-5956,11-27 31,-14 34-2534,0 0 1,1 0-1,-1 0 0,0 0 1,0 0-1,0 0 0,0 0 1,0 0-1,0 0 1,0-1-1,-1 1 0,1 0 1,0 0-1,0 0 0,-1 0 1,1 0-1,-1 0 1,1 0-1,-1 0 0,0 0 1,1 0-1,-1 1 0,0-1 1,1 0-1,-1 0 1,0 1-1,0-1 0,0 0 1,0 1-1,0-1 0,1 0 1,-1 1-1,0-1 1,0 1-1,-1 0 0,1-1 1,0 1-1,0 0 0,0 0 1,0 0-1,0 0 1,0 0-1,0 0 0,-2 0 1,-46-1 1167,49 2-1294,-8 0 42,1 1 0,0 0-1,1 0 1,-1 1 0,0 0 0,1 0-1,-1 1 1,1-1 0,0 1 0,0 1-1,0-1 1,1 1 0,0 0-1,0 1 1,0-1 0,-6 10 0,5-6-25,0-1 0,0 1 1,1 1-1,0-1 1,1 1-1,0 0 1,0 0-1,1 0 0,1 0 1,-3 20-1,5-28-23,0 0 0,0 0-1,0 0 1,0 0-1,0 0 1,1 0 0,-1 0-1,1 0 1,-1 0 0,1 0-1,0 0 1,0-1-1,0 1 1,0 0 0,0 0-1,0-1 1,0 1-1,1-1 1,-1 1 0,0-1-1,3 2 1,0 0 11,-1-1 0,1 0-1,0 0 1,0-1 0,0 1 0,0-1 0,0 0 0,0 0 0,8 1-1,1-1 27,-1-1 0,1 0 0,0 0 0,-1-1 0,1-1 0,15-4-1,-18 3-17,-1-1 0,0 0 0,0 0-1,0-1 1,0 0 0,14-11 0,-20 14-13,0 0 0,0-1 1,0 1-1,0-1 0,-1 0 0,1 0 1,-1 0-1,0 0 0,0 0 0,0 0 1,0-1-1,0 1 0,-1-1 0,1 1 1,-1-1-1,0 0 0,0 1 1,-1-1-1,1 0 0,-1-6 0,-1 8-9,0 1-1,0 0 0,0-1 0,0 1 0,0 0 1,0-1-1,-1 1 0,1 0 0,0 0 0,-1 0 1,1 0-1,-1 0 0,1 1 0,-1-1 1,0 0-1,1 1 0,-1-1 0,0 1 0,1-1 1,-1 1-1,0 0 0,0 0 0,1 0 0,-1 0 1,0 0-1,1 0 0,-1 0 0,-3 1 1,-3-1 1,1 1 0,-1 0 0,0 0 0,1 1 0,-12 3 0,15-3 24,0 0 0,0 0 0,0 0 0,1 1 0,-1-1 0,1 1 0,0 0 0,0 0 0,0 0-1,0 1 1,0-1 0,1 0 0,-1 1 0,1 0 0,0 0 0,0 0 0,0 0 0,1 0 0,0 0 0,-1 0 0,1 0-1,1 0 1,-2 7 0,3-10-17,-1 0 0,1-1 0,-1 1-1,1 0 1,-1-1 0,1 1 0,-1 0-1,1-1 1,-1 1 0,1 0 0,0-1-1,-1 1 1,1-1 0,0 1 0,0-1-1,0 1 1,-1-1 0,1 0 0,0 0 0,0 1-1,0-1 1,0 0 0,-1 0 0,1 0-1,0 0 1,0 0 0,0 0 0,0 0-1,1 0 1,31-1 114,-29 0-92,16-2-45,0-1 1,-1-1 0,0-1 0,0-1 0,26-12 0,-26 10-515,0 1 0,1 0 1,0 2-1,37-8 1,-56 14 513,-1 0 1,1 0 0,-1 0-1,1 0 1,-1 0-1,1 0 1,-1 0-1,1 0 1,-1 0 0,0 0-1,1 0 1,-1 1-1,1-1 1,-1 0 0,1 0-1,-1 0 1,1 0-1,-1 1 1,0-1 0,1 0-1,-1 1 1,0-1-1,1 0 1,-1 1-1,0-1 1,1 0 0,-1 1-1,0-1 1,1 0-1,-1 1 1,0-1 0,0 1-1,0-1 1,1 1-1,-1-1 1,0 0 0,0 1-1,0-1 1,0 1-1,0-1 1,0 1 0,-6 28 69,-19 24 724,15-38-582,7-11-175,0 0 0,1 0 0,-1 0 0,1 0 0,0 0 0,0 0 0,0 1 0,1-1 0,-3 9 0,6-13-308,0 0 0,-1 0-1,1 0 1,-1-1 0,1 1 0,-1 0 0,1-1 0,-1 0 0,1 1 0,-1-1 0,0 0 0,1 0 0,-1 1 0,0-1 0,0 0-1,2-2 1,14-20-5607,0-7-3369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15983,'0'0'2611,"-6"13"-6,-6 9-1627,-7 15 1620,-16 43-1,32-71-2426,-1 0 0,1 0 0,1 0 1,0 1-1,0-1 0,1 1 0,0 0 0,1-1 0,0 1 0,0 0 0,3 12 0,-3-20-169,1 0 1,0-1-1,0 1 0,0-1 0,0 1 1,0-1-1,0 1 0,0-1 0,0 0 0,0 0 1,1 1-1,-1-1 0,0 0 0,1 0 1,-1 0-1,1 0 0,-1 0 0,1-1 0,0 1 1,-1 0-1,1-1 0,0 1 0,-1-1 1,1 0-1,0 0 0,0 1 0,0-1 0,-1 0 1,1 0-1,0-1 0,0 1 0,1-1 1,3 1-7,-1-1 1,1 0-1,-1-1 1,1 1 0,-1-1-1,0 0 1,0 0-1,9-6 1,1-3-260,-1 0 0,-1-1 1,0-1-1,21-26 0,-2-16-2756,-30 49 1860,1 0 1,-1 0-1,-1 0 0,1 0 1,-1 0-1,0-1 0,0-6 1,-1 0-4683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13132,'0'0'8649,"-7"59"-6119,7-41-384,10-2-448,8-2-769,2-2-545,10-1-224,2-5-1697,-1-3-6087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0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74 16367,'0'0'4608,"0"-10"-1624,3-52 1607,-7 61-2706,-4 9-1557,-5 13-534,5 2 198,0 1 0,2 0 0,1 0 0,1 0 0,0 1 0,2-1 0,2 40 0,0-61 8,0 0-1,0 0 1,0 0 0,1 0 0,-1 0-1,1 0 1,0 0 0,0-1 0,0 1-1,0 0 1,0 0 0,1-1 0,-1 1-1,1-1 1,0 1 0,-1-1 0,1 0-1,0 1 1,1-1 0,-1 0 0,0-1-1,0 1 1,4 2 0,-3-3 23,0 0 1,1 0-1,-1 0 1,1 0-1,-1 0 1,1-1-1,0 1 1,-1-1 0,1 0-1,0 0 1,-1-1-1,1 1 1,-1-1-1,1 0 1,-1 0-1,1 0 1,-1 0-1,1 0 1,4-3-1,11-9 125,1 0 1,-2-2-1,0 0 0,-1 0 0,0-2 0,-2 0 0,0-1 0,0 0 1,-2-1-1,0-1 0,13-30 0,-32 119-116,2-44-32,2 0 0,0 1 0,2-1 0,1 0 0,5 32 0,-5-51 0,0-1 0,1 1 0,-1-1 0,1 1 0,1-1 0,-1 0 0,1 0 0,0 0 0,0 0 0,0 0 0,1-1 0,6 8 0,-6-9 0,-1-1 0,1 0 0,0 1 0,-1-2 0,1 1 0,0 0 0,0-1 0,0 0 0,0 0 0,0 0 0,1 0 0,-1-1 0,0 1 0,0-1 0,0 0 0,1-1 0,-1 1 0,0-1 0,7-1 0,-2-1 0,-1 0 0,0-1 0,0 0 0,0 0 0,0-1 0,-1 0 0,1 0 0,-1 0 0,-1-1 0,1 0 0,-1-1 0,0 1 0,9-14 0,-2 1 0,0 0 0,-2 0 0,0-2 0,10-25 0,-17 32 0,0 1 0,-1-1 0,0 0 0,-1 0 0,-1 0 0,0 0 0,-2-22 0,1 35 0,0-1 0,0 1 0,0-1 0,0 1 0,0 0 0,-1-1 0,1 1 0,0-1 0,-1 1 0,1 0 0,-1-1 0,1 1 0,-1 0 0,0-1 0,0 1 0,1 0 0,-1 0 0,0 0 0,0 0 0,-2-2 0,2 3 0,0-1 0,0 1 0,0 0 0,0-1 0,0 1 0,0 0 0,-1 0 0,1 0 0,0 0 0,0 0 0,0 0 0,0 0 0,-1 0 0,1 0 0,0 1 0,0-1 0,0 0 0,0 1 0,-2 0 0,-1 1 0,-1 1 0,1-1 0,-1 1 0,1 0 0,0 1 0,0-1 0,1 1 0,-1-1 0,-5 9 0,-3 8-2474,6 2-3572,5-16-1801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0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99 5830,'0'0'2541,"4"-10"-454,14-27 708,-12 8 2021,-5 28-4472,-1 0 0,0 1 0,0-1-1,0 0 1,0 0 0,-1 1 0,1-1 0,0 0-1,0 1 1,0-1 0,0 0 0,-1 0 0,1 1-1,0-1 1,-1 0 0,1 1 0,0-1 0,-1 1-1,1-1 1,-1 0 0,1 1 0,-1-1 0,0 1-1,1-1 1,-1 1 0,1 0 0,-2-1 0,-2 0-210,0 0 0,0 0 1,-1 0-1,1 1 0,0 0 1,-1 0-1,1 0 0,0 0 1,-1 1-1,1 0 0,0 0 1,0 0-1,-1 0 0,1 0 1,0 1-1,0 0 0,1 0 1,-1 0-1,0 0 1,1 1-1,-1 0 0,1-1 1,-4 5-1,-2 1 97,1 0 0,0 0 0,1 1-1,-1 0 1,2 1 0,-1 0 0,-7 16 0,13-24-231,0 0 0,0 0 0,0 0 0,0 0 0,1 1 0,-1-1 0,1 0 0,0 0 0,-1 0 0,1 1 0,0-1 0,0 0 0,0 1 0,1 1 0,-1-3 0,1 0 0,-1 0 0,0-1 0,1 1 0,-1 0 0,1-1 0,-1 1 0,1 0 0,-1-1 0,1 1 0,-1-1 0,1 1 0,0-1 0,-1 1 0,1-1 0,0 1 0,0-1 0,-1 0 0,1 1 0,0-1 0,0 0 0,-1 0 0,1 1 0,0-1 0,1 0 0,2 0 0,0 0 0,-1-1 0,1 1 0,0-1 0,-1 0 0,1 0 0,-1 0 0,1-1 0,-1 1 0,0-1 0,1 0 0,-1 0 0,0 0 0,0 0 0,4-4 0,39-45 0,-51 63 0,1 0 0,1 0 0,0 0 0,0 0 0,1 1 0,1-1 0,0 0 0,1 21 0,0-32 0,0 1 0,1 0 0,-1 0 0,0 0 0,1 0 0,0-1 0,-1 1 0,1 0 0,0 0 0,0-1 0,0 1 0,0-1 0,0 1 0,0-1 0,0 1 0,1-1 0,-1 0 0,0 1 0,1-1 0,-1 0 0,1 0 0,-1 0 0,1 0 0,0 0 0,0-1 0,-1 1 0,1 0 0,0-1 0,0 1 0,-1-1 0,1 0 0,0 0 0,0 1 0,0-1 0,0 0 0,0-1 0,0 1 0,2-1 0,4 1 0,0-1 0,0-1 0,0 1 0,0-1 0,-1-1 0,1 0 0,13-6 0,86-69 0,-107 77 0,0 1 0,1 0 0,-1 0 0,0 0 0,1-1 0,-1 1 0,0 0 0,1 0 0,-1 0 0,0 0 0,1 0 0,-1-1 0,1 1 0,-1 0 0,0 0 0,1 0 0,-1 0 0,0 0 0,1 0 0,-1 0 0,0 0 0,1 0 0,-1 1 0,1-1 0,-1 0 0,0 0 0,1 0 0,-1 0 0,0 0 0,1 1 0,-1-1 0,0 0 0,1 0 0,-1 1 0,0-1 0,0 0 0,1 0 0,-1 1 0,0-1 0,0 0 0,0 1 0,1-1 0,3 20 0,-6-8 0,1-28 0,1-124 0,1 140 0,1 0 0,-1 0 0,1 0 0,0 0 0,-1 0 0,1 0 0,-1 0 0,1 0 0,-1 0 0,1 1 0,-1-1 0,1 1 0,-1-1 0,1 1 0,-1 0 0,0 0 0,1-1 0,1 3 0,-2-3 0,14 6-1408,0 0 1,0-1-1,1-1 1,0-1-1,27 3 1,-10-4-5875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0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16560,'0'0'8808,"-9"6"-6139,3-2-2487,0 1-1,0 0 1,0 0-1,1 0 1,0 0-1,0 1 1,0 0-1,1 0 1,0 0-1,0 0 1,0 1-1,1 0 1,0-1-1,1 1 1,-1 1-1,1-1 1,-2 14-1,3-16-136,0 0 0,0 0-1,1 0 1,0 0 0,0 0-1,0 0 1,0 0 0,1 0-1,0 0 1,1 6 0,0-9-41,-1-1 0,0 1 1,0-1-1,1 1 0,-1-1 1,1 0-1,0 1 0,-1-1 1,1 0-1,0 0 0,0 0 1,0 0-1,-1-1 0,1 1 1,0 0-1,0-1 0,0 1 1,0-1-1,0 0 0,0 1 1,0-1-1,0 0 1,1-1-1,-1 1 0,0 0 1,3-1-1,3-1 2,1 0 0,-1-1 0,-1 1 0,1-1 0,0-1-1,-1 0 1,1 0 0,-1 0 0,0-1 0,0 0 0,-1-1 0,0 1 0,7-9 0,-8 8-5,1 1 0,0-1 1,0 1-1,0 0 0,1 0 0,-1 1 1,1 0-1,0 0 0,1 1 0,-1-1 0,0 2 1,1-1-1,0 1 0,14-2 0,-21 4 8,0 0 0,0 0 0,0 1 0,0-1 1,0 0-1,0 1 0,0-1 0,0 1 0,0-1 0,0 1 0,0 0 0,0-1 0,0 1 0,0 0 0,-1 0 0,1-1 0,0 1 0,-1 0 0,1 0 0,0 0 0,-1 0 0,1 0 0,-1 0 0,1 0 1,-1 0-1,0 0 0,1 2 0,7 38 379,-5-19-277,-2-19-111,0 0 0,0 0 0,1 0 0,-1 0 0,0 0 0,1 0 0,0 0 0,0-1 0,0 1 0,0-1 0,0 1 0,0-1 0,1 0 0,-1 0 0,1 0 0,-1 0 0,1 0 0,0-1 0,0 1 0,0-1 0,0 0 0,0 1 0,0-1 0,0-1 0,0 1 0,0 0 0,1-1 0,3 0 0,10 1 0,1-2 0,-1 0 0,1-1 0,22-6 0,28-2 0,-66 10 0,0 0 0,0 1 0,0-1 0,0 1 0,0-1 0,-1 1 0,1 0 0,0 0 0,-1 0 0,1 0 0,-1 0 0,1 0 0,-1 0 0,1 1 0,-1-1 0,0 0 0,1 1 0,-1-1 0,0 1 0,0-1 0,0 1 0,0 0 0,0 0 0,-1-1 0,1 1 0,-1 0 0,1 0 0,-1 0 0,1-1 0,-1 1 0,0 3 0,0-3 0,1 0 0,-1 1 0,0-1 0,1 0 0,0 0 0,-1 0 0,1 0 0,0 1 0,0-1 0,0 0 0,1 0 0,-1 0 0,0-1 0,1 1 0,-1 0 0,1-1 0,0 1 0,-1 0 0,1-1 0,0 0 0,0 1 0,0-1 0,0 0 0,0 0 0,0 0 0,0 0 0,0-1 0,4 2 0,1-2 0,0 0 0,-1 0 0,1 0 0,0-1 0,0 0 0,-1-1 0,1 1 0,-1-1 0,1 0 0,6-4 0,59-37 0,-63 36 0,1 0 0,0 1 0,0-1 0,1 2 0,0 0 0,0 0 0,1 1 0,-1 0 0,21-3 0,-31 6 5,0 1 1,0 0-1,0 0 0,0 0 1,0 0-1,0 0 0,0 0 1,0 1-1,0-1 0,0 0 1,-1 0-1,1 1 0,0-1 1,0 0-1,0 1 0,0-1 1,0 1-1,0-1 1,-1 1-1,1 0 0,0-1 1,-1 1-1,1 0 0,0 0 1,-1-1-1,1 1 0,-1 0 1,2 1-1,4 30 65,-6-29-151,0 0 0,0-1-1,1 1 1,-1 0 0,0-1 0,1 1 0,0-1-1,0 1 1,0 0 0,0-1 0,0 0 0,0 1-1,0-1 1,4 5 0,0-6-6394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1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50 16015,'1'-2'411,"-1"0"-1,0 0 0,0 1 1,0-1-1,0 0 0,-1 0 1,1 0-1,0 0 0,-1 0 1,1 1-1,-1-1 1,0 0-1,1 0 0,-1 1 1,0-1-1,0 1 0,0-1 1,0 1-1,0-1 0,-1 1 1,1-1-1,0 1 1,-3-2-1,0 2-124,0-1 0,0 1 1,-1 0-1,1 0 0,0 0 0,-1 1 0,1 0 0,-1-1 1,-6 2-1,2 0-129,1 1 0,-1 0 0,1 0 1,0 0-1,0 1 0,0 1 0,0-1 0,0 1 1,1 0-1,0 1 0,0 0 0,0 0 0,-10 11 1,2-3 148,2 1 1,0 1 0,0 0 0,2 1-1,-11 17 1,19-27-307,0-1 0,0 1 0,0 0 0,1 0 0,0 0 0,0 0 0,0 0 0,1 0 0,0 1 0,0-1 0,1 1 0,0-1 0,1 10 0,-1-13 0,1 0 0,0 0 0,0 1 0,1-1 0,-1 0 0,1 0 0,-1 0 0,1-1 0,0 1 0,0 0 0,0 0 0,1-1 0,-1 0 0,1 1 0,-1-1 0,1 0 0,0 0 0,0 0 0,0-1 0,0 1 0,0-1 0,0 1 0,0-1 0,0 0 0,0 0 0,6 0 0,10 3-835,1-1 0,-1-1 0,32 0 0,-26-3-1445,0-1 0,0-2 0,0 0 1,40-12-1,-15-3-9598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1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29 17296,'0'0'14959,"-11"5"-14490,5-2-467,1-1 0,0 1 0,0-1 0,1 2 0,-1-1 0,0 0 1,1 1-1,0 0 0,0 0 0,0 0 0,0 1 0,1-1 0,0 1 0,-1 0 0,2-1 0,-1 2 0,1-1 0,-1 0 0,1 0 0,-1 7 0,2-6-2,-1 0 0,1 0 0,1 1 0,-1-1 0,1 0 0,0 1 0,1-1 0,0 8 0,0-12 0,0 0 0,-1 0 0,1 0 0,0 0 0,0-1 0,0 1 0,1 0 0,-1-1 0,0 1 0,0-1 0,1 1 0,-1-1 0,1 0 0,-1 0 0,1 1 0,0-1 0,-1 0 0,1 0 0,0-1 0,0 1 0,0 0 0,0-1 0,0 1 0,0-1 0,0 1 0,-1-1 0,1 0 0,4 0 0,1 0 0,-1 0 0,1-1 0,-1 1 0,0-1 0,1-1 0,-1 1 0,0-1 0,0 0 0,0-1 0,0 1 0,0-1 0,-1 0 0,1-1 0,-1 1 0,0-1 0,0 0 0,0 0 0,-1-1 0,1 0 0,4-5 0,-4 3 0,0 0 0,0 0 0,-1 0 0,0-1 0,0 1 0,-1-1 0,0 0 0,0 0 0,-1 0 0,0 0 0,-1 0 0,1-1 0,-2 1 0,1-17 0,-2 23-81,1 1 0,-1-1 0,0 0 1,0 1-1,0-1 0,0 1 0,0-1 0,0 1 0,0-1 0,0 1 1,0 0-1,-1-1 0,1 1 0,-1 0 0,1 0 0,-1 0 0,1 0 1,-1 0-1,1 0 0,-1 1 0,0-1 0,0 0 0,1 1 0,-1 0 0,0-1 1,0 1-1,0 0 0,0 0 0,1 0 0,-1 0 0,0 0 0,0 0 1,-3 1-1,3-1-111,0 0 0,0 0 0,0 0 0,0 1 0,0-1 0,0 1 0,0-1 0,0 1 0,0-1 0,0 1 0,1 0-1,-1 0 1,0 0 0,0 0 0,1 0 0,-1 1 0,1-1 0,-1 0 0,1 1 0,-1-1 0,1 1 0,0 0 0,0-1 0,0 1 0,0 0 0,0 0 0,0-1 0,0 1 0,0 0 0,1 0 0,-1 0 0,0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0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17232,'-1'8'2306,"-16"95"83,9-66-1265,2 0 1,1 0-1,1 73 1,4-109-1114,0 0 0,0-1 0,0 1 0,1 0 0,-1 0 0,0-1 0,0 1 0,1 0 0,-1-1-1,0 1 1,1 0 0,-1-1 0,0 1 0,1-1 0,-1 1 0,1-1 0,-1 1 0,1-1 0,-1 1 0,1-1 0,0 1 0,-1-1 0,1 1 0,-1-1 0,1 0 0,0 0 0,-1 1 0,1-1 0,0 0-1,0 0 1,-1 0 0,1 0 0,0 1 0,0-1 0,-1 0 0,1 0 0,0-1 0,-1 1 0,1 0 0,0 0 0,0 0 0,-1 0 0,1-1 0,0 1 0,-1 0 0,1-1 0,0 1 0,-1 0-1,1-1 1,-1 1 0,1-1 0,-1 1 0,1-1 0,35-24 813,-33 22-790,0 0 0,1 1 0,0-1 0,-1 1 0,1-1 0,0 1 1,0 0-1,0 0 0,1 1 0,-1-1 0,0 1 0,1 0 0,-1 0 1,0 1-1,1-1 0,-1 1 0,9 0 0,-10 1-7,0 0 1,-1 0-1,1 0 0,-1 0 0,1 0 0,-1 1 1,1-1-1,-1 1 0,0-1 0,0 1 0,1 0 1,-1 0-1,-1 0 0,1 0 0,0 1 0,0-1 1,-1 0-1,1 1 0,-1-1 0,0 1 0,0-1 1,0 1-1,0 0 0,0-1 0,-1 1 1,1 0-1,-1 0 0,0-1 0,1 6 0,-1-1 80,0-1-1,0 1 0,0 0 0,0 0 1,-1 0-1,0 0 0,-1-1 0,0 1 1,0 0-1,0-1 0,-1 1 0,0-1 1,0 0-1,0 0 0,-1 0 0,0-1 1,-8 10-1,9-12-40,-1 1 0,0-1 0,0 1 0,-1-1 0,1 0 0,-1-1 0,0 1 0,1-1 0,-1 0 0,0 0 0,-1 0 0,1-1 0,0 0 0,0 0 0,0 0 0,-1 0 0,1-1 0,0 0 0,-1 0 0,1-1 0,0 1 0,-1-1 0,-7-3 0,9 2-116,0 0 1,-1 0-1,2-1 1,-1 1-1,0-1 1,0 0-1,-4-5 1,-2-11-636,10 19 649,0-1 1,0 1-1,0-1 0,0 0 1,0 1-1,0-1 0,0 1 1,0-1-1,1 1 0,-1-1 1,0 1-1,0-1 0,1 1 1,-1-1-1,0 1 0,1 0 1,-1-1-1,1 1 0,-1-1 1,0 1-1,1 0 0,-1-1 1,1 1-1,-1 0 0,1-1 1,-1 1-1,1 0 0,-1 0 1,1 0-1,-1-1 0,1 1 1,0 0-1,45-15-9034,-15 3 2365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1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19763,'9'-6'2797,"18"-9"-1871,1 2-1,1 1 1,0 1 0,0 1-1,1 1 1,0 2 0,0 2-1,1 0 1,45 0 0,-74 4-896,1 1 1,0 0 0,0 0 0,0 0-1,0 1 1,0-1 0,-1 1-1,1-1 1,0 1 0,0 0 0,-1 0-1,1 0 1,0 0 0,-1 1-1,1-1 1,-1 1 0,0 0-1,1-1 1,1 3 0,-3-2-19,0 1 0,0-1 0,-1 0 1,1 0-1,-1 1 0,0-1 0,1 0 0,-1 1 0,0-1 1,0 0-1,-1 1 0,1-1 0,0 0 0,-1 0 0,1 1 0,-1-1 1,0 0-1,0 0 0,0 0 0,0 1 0,0-1 0,0 0 1,-1-1-1,-2 4 0,-9 14-2,-2 0 0,0-1 0,-25 22 0,26-27-11,0 1-1,1 0 1,1 1 0,0 0 0,1 1 0,-14 24 0,24-39 1,1 0 0,-1 1 0,0-1 0,0 1 0,1-1 0,-1 1 0,1-1 0,-1 1 0,1-1 0,0 1 0,-1-1 0,1 1 0,0 0 0,0-1 0,0 1 0,0 0 0,0-1 0,1 1 0,-1-1 0,0 1 0,1-1 0,-1 1 0,1-1 0,0 1 0,-1-1 0,1 1 0,0-1 0,0 0 0,0 1 0,0-1 0,0 0 0,0 0 0,0 0 0,0 0 0,3 2 0,3 0 0,0 0 0,0-1 0,0 1 0,0-2 0,0 1 0,12 0 0,10 4 0,-19-4-216,27 8-3083,-34-10 2700,-1 1 1,0 0-1,1 0 1,-1 1-1,0-1 0,1 0 1,-1 1-1,0-1 1,0 1-1,0 0 0,2 2 1,0 9-12022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1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21268,'0'0'11499,"56"9"-11499,-19-26 0,-4-2-3075,-6-7-8392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4933,'0'0'1633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11 296 20435,'0'0'7848,"-11"-82"-7336,27 44-256,0-6-191,2 3-97,2 5-289,-5 9-1280,-3 8-1666,-5 11-1122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7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14734,'0'0'12278,"3"10"-10767,-1 6-1301,0 0 0,-1 1 0,-1-1 0,0 0 0,-5 25 0,-19 92 875,12-70-3935,6-15-4471,6-73 1833,0-8-3315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11883,'0'0'17457,"66"-13"-17201,-41 15-160,1-2 0,-3 0-32,1-2-256,-1-7-641,-5 0-896,-4 0-1154,-5 0-1473,-5 4-2082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8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71 15471,'0'0'15246,"49"-29"-15150,-24 10-96,-3 6-833,-3 5-960,-4 7-1571,-12 1-1056,-3 4-1153,0 13-6598</inkml:trace>
  <inkml:trace contextRef="#ctx0" brushRef="#br0" timeOffset="1">0 260 16207,'0'0'9001,"63"-34"-8585,-32 13-384,-3-3-2178,1 1-1377,-8 5-2114,-3 3-4837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11082,'0'0'7437,"0"8"-4485,0-4-2521,4 44 2896,-4-47-3272,0 0-1,0-1 1,1 1 0,-1 0 0,0 0 0,1 0 0,-1-1 0,1 1 0,-1 0 0,0 0 0,1-1-1,0 1 1,-1 0 0,1-1 0,-1 1 0,1-1 0,0 1 0,0-1 0,-1 1 0,1-1 0,1 1 0,-1-1-53,0 0 1,0 0-1,1 0 1,-1 0 0,0-1-1,1 1 1,-1 0 0,0-1-1,0 1 1,0 0-1,1-1 1,-1 0 0,0 1-1,0-1 1,0 0 0,0 1-1,0-1 1,0 0-1,1-2 1,14-13 157,-15 14-158,1 0 0,0-1-1,-1 1 1,1 0-1,0 0 1,0 0 0,1 1-1,-1-1 1,0 0-1,0 1 1,1 0 0,-1-1-1,1 1 1,-1 0-1,1 0 1,0 0-1,-1 1 1,1-1 0,4 0-1,-5 2 9,-1 0 1,1 0-1,-1 0 0,0 0 0,1 0 0,-1 0 1,0 0-1,0 1 0,0-1 0,0 0 0,0 1 1,0-1-1,0 0 0,-1 1 0,1 0 1,0-1-1,-1 1 0,0-1 0,1 1 0,-1-1 1,0 1-1,1 0 0,-1-1 0,0 1 0,0 0 1,-1 2-1,1-2 35,0 0 1,0-1 0,0 1-1,0 0 1,1 0-1,-1 0 1,0-1 0,1 1-1,-1 0 1,1 0-1,0-1 1,0 1 0,-1 0-1,1-1 1,0 1-1,0-1 1,1 1 0,-1-1-1,0 0 1,3 3-1,-3-4-30,0 0 0,0-1 0,0 1 0,0 0 0,0-1 0,0 1 0,0 0 0,0-1 0,-1 1 0,1-1 0,0 0 0,0 1 0,0-1 0,-1 0 0,1 1-1,0-1 1,-1 0 0,1 0 0,0 0 0,-1 1 0,1-1 0,-1 0 0,0 0 0,1 0 0,-1 0 0,1-1 0,12-33 175,-11 28-170,1-4-77,1-1 0,1 1 0,0 0 0,0 0-1,1 1 1,10-14 0,-16 24 43,0 1 0,0-1-1,0 0 1,0 1 0,0-1 0,0 1 0,0-1-1,0 1 1,0-1 0,0 0 0,0 1-1,0-1 1,0 1 0,0-1 0,1 1 0,-1-1-1,0 0 1,0 1 0,0-1 0,1 0 0,-1 1-1,0-1 1,0 0 0,1 1 0,-1-1 0,0 0-1,1 1 1,-1-1 0,0 0 0,1 0 0,-1 1-1,1-1 1,-1 0 0,0 0 0,1 0 0,-1 0-1,1 0 1,-1 1 0,0-1 0,1 0-1,-1 0 1,1 0 0,-1 0 0,1 0 0,-1 0-1,1 0 1,-1-1 0,0 1 0,1 0 0,-1 0-1,1 0 1,-1 0 0,0 0 0,1-1 0,-1 1-1,0 0 1,1 0 0,-1-1 0,1 1 0,-1 0-1,0 0 1,0-1 0,1 1 0,-1 0 0,0-1-1,0 1 1,1-1 0,-1 0 0,1 44 112,-2-34-86,2 8 59,-1-11-76,1 0-1,-1 0 0,0 0 1,-1 1-1,1-1 1,-1 0-1,-1 0 1,1 0-1,-4 10 1,-1-48-12124,5 2-69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20980,'0'0'8840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8456,'0'0'9006,"-3"10"-4709,-4 18-2083,1 0 0,-4 51 0,9-65-2035,0 1-1,1-1 1,1 0-1,0 0 0,1 0 1,1 1-1,0-2 1,7 19-1,-10-31-175,0 0 0,0 0-1,1 0 1,-1 0 0,0 0 0,1 0-1,-1 0 1,1 0 0,-1-1 0,1 1 0,-1 0-1,1 0 1,0-1 0,-1 1 0,1 0-1,0-1 1,0 1 0,0 0 0,-1-1-1,1 1 1,0-1 0,0 0 0,0 1 0,0-1-1,0 0 1,0 1 0,0-1 0,0 0-1,2 0 1,-2 0 48,1-1 1,0 0-1,0 0 0,-1 0 1,1 0-1,0 0 0,-1 0 1,1 0-1,-1-1 0,0 1 1,1 0-1,-1-1 0,0 1 0,2-3 1,6-10 369,-1 0 0,11-27 0,-17 36-482,22-50 61,23-84 0,-47 147-7870,0 8 392,-5-2-2894</inkml:trace>
  <inkml:trace contextRef="#ctx0" brushRef="#br0" timeOffset="1">132 186 609,'0'0'23638,"-3"59"-21844,11-50-353,2-1-832,3-2-449,1-3-256,3-3-1570,-1 0-1185,1-2-1473,-1-12-2210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12908,'0'0'19571,"-21"64"-19283,10-33-288,0 1 0,3-1 0,5-8 0,3-5 0,0-8 0,0-7-1377,5-3-1154,3-12-1120,-5-13-577,-3-14-2563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18065,'0'0'10986,"-5"8"-10745,-14 26-161,19-34-79,0 1 1,-1-1-1,1 1 1,0 0-1,0-1 0,-1 1 1,1 0-1,0-1 1,0 1-1,0 0 1,0-1-1,0 1 1,0 0-1,0-1 1,0 1-1,0 0 0,0-1 1,0 1-1,0 0 1,1-1-1,-1 1 1,0 0-1,0-1 1,1 1-1,-1-1 0,0 1 1,1-1-1,-1 1 1,1-1-1,-1 1 1,1-1-1,-1 1 1,1-1-1,-1 1 1,1-1-1,-1 0 0,1 1 1,0-1-1,-1 0 1,1 1-1,-1-1 1,1 0-1,0 0 1,-1 0-1,1 0 0,0 1 1,-1-1-1,1 0 1,0 0-1,-1 0 1,1-1-1,1 1 1,33 0 5,-34-1 21,32-8-127,-29 7 47,0 1 0,1-1 0,-1 1 0,0 0 0,0 0 0,1 0 0,-1 1 0,1 0 0,5 0 0,-9 0 75,0 1 0,1 0 0,-1-1 0,0 1 0,0 0 0,0 0 0,0 0 0,0 0 0,-1 0 0,1 0 0,0 0 0,0 1 0,-1-1 0,1 0 0,0 0 0,-1 0 0,1 1 0,-1-1 0,0 0 0,1 1 0,-1-1 0,0 2 0,11 21 668,-10-24-687,0 1-1,0-1 0,0 0 1,0 0-1,0 0 0,0 0 1,0 1-1,0-1 0,0 0 1,0-1-1,0 1 0,0 0 1,0 0-1,0 0 0,-1-1 1,1 1-1,0 0 0,0-1 1,0 1-1,0 0 0,0-1 1,0 0-1,-1 1 0,1-1 1,0 1-1,-1-1 0,1 0 1,0 1-1,-1-1 0,2-1 1,21-23 230,-20 21-238,0 0 1,0 0-1,0 0 1,1 0 0,0 1-1,-1-1 1,1 1-1,1 0 1,-1 0 0,0 1-1,1-1 1,-1 1-1,1 0 1,0 0 0,0 1-1,7-3 1,-10 5 8,-1 0 0,1 0 0,-1 0 0,0 0 0,1 0 0,-1 1 0,0-1 0,0 0 0,1 1 0,-1-1 0,0 0 0,0 1 0,-1-1 0,1 1 0,0 0 0,0-1 0,-1 1 0,1 0 0,-1-1 0,1 1 1,-1 0-1,0 0 0,0-1 0,0 4 0,1-2 10,-1 0 0,1 0 1,0 0-1,0 0 1,0 0-1,0 0 0,1 0 1,-1 0-1,4 4 1,8-5-123,8-18-216,-20 14 121,48-43-4340,-47 43 4087,0 0 1,1 0-1,-1 0 0,0 1 0,1 0 0,0-1 0,-1 1 0,1 0 0,0 0 1,-1 0-1,1 0 0,0 1 0,0-1 0,0 1 0,0 0 0,0 0 1,0 0-1,-1 0 0,1 0 0,4 1 0,-6 0 346,-1 0 1,1 0-1,0-1 0,-1 1 0,1 0 1,0 0-1,-1 0 0,1 0 0,-1 0 0,0 0 1,1 0-1,-1 0 0,0 0 0,1 0 1,-1 0-1,0 0 0,0 0 0,0 0 1,0 0-1,0 0 0,0 0 0,0 0 1,-1 2-1,2 12-5491,1-13 2631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 16335,'0'0'4394,"-2"11"-1276,-2 3-2305,0 1 509,0 0 0,2 1 0,-3 22 0,22-57-1263,-4-5-615,18-25-2767,-30 46 3080,1 1 1,1-1 0,-1 0 0,0 1-1,1 0 1,-1 0 0,1 0 0,-1 0-1,1 0 1,0 0 0,0 0 0,0 1-1,4-2 1,-7 4 243,1-1 1,0 0-1,0 1 0,0-1 1,0 1-1,-1-1 0,1 1 0,0 0 1,-1-1-1,1 1 0,0 0 0,-1-1 1,1 1-1,-1 0 0,1 0 1,-1 0-1,1-1 0,-1 1 0,1 0 1,-1 0-1,0 0 0,0 0 0,1 0 1,-1 0-1,0 0 0,0 0 1,0 0-1,0 0 0,0 0 0,0-1 1,0 1-1,-1 2 0,1 46 1279,0-38-813,-1 3 245,4 12 1801,-1-27-2477,-1 1 1,0 0 0,1-1 0,-1 1 0,1-1-1,-1 0 1,0 1 0,0-1 0,1 0 0,-1 0-1,0 0 1,0 0 0,0 0 0,0 0 0,0 0-1,0 0 1,0 0 0,-1 0 0,2-2 0,16-18 30,32-32-1456,-46 49 1184,1 0-1,-1 0 1,1 1 0,0-1 0,0 1 0,0 0-1,0 1 1,1-1 0,8-1 0,-14 3 220,1 1-1,-1 0 1,0 0 0,1 0 0,-1 0 0,1 0 0,-1 1 0,1-1 0,-1 0-1,1 0 1,-1 0 0,1 0 0,-1 0 0,1 1 0,-1-1 0,0 0-1,1 0 1,-1 1 0,1-1 0,-1 0 0,0 1 0,1-1 0,-1 0-1,0 1 1,0-1 0,1 1 0,-1-1 0,0 0 0,0 1 0,1-1-1,-1 1 1,0-1 0,0 1 0,5 25 1376,-8 26 749,-1-2-1196,27-56-5113,-11-7-529,3-5-2370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8264,'0'0'20334,"8"4"-20254,26 10-11,-37-13-59,1 0 1,-1-1-1,1 1 0,0 1 0,-1-1 1,1 0-1,0 0 0,0 1 1,0-1-1,0 1 0,0 0 0,0 0 1,0 0-1,0 0 0,1 0 0,-1 0 1,1 0-1,0 0 0,-1 1 0,1-1 1,0 0-1,0 1 0,0-1 0,1 1 1,-1-1-1,0 4 0,-1 1 156,1 0 0,-1 0 0,1 0 1,0 0-1,1 0 0,0 0 0,0 0 0,0 0 0,3 8 0,-3-14-150,0 0 0,1-1-1,0 1 1,-1 0 0,1-1 0,-1 1 0,1-1-1,0 1 1,-1-1 0,1 1 0,0-1 0,-1 0-1,1 1 1,0-1 0,0 0 0,0 1 0,-1-1-1,1 0 1,0 0 0,0 0 0,0 0 0,-1 0-1,1 0 1,0 0 0,0 0 0,0 0 0,0 0-1,-1 0 1,1-1 0,0 1 0,0 0 0,-1 0-1,1-1 1,0 1 0,1-2 0,27-13 269,8-25-249,-28 29-450,1 1-1,0 0 0,19-15 0,-29 25 408,1 0 1,-1-1-1,0 1 0,1 0 0,-1-1 0,1 1 0,-1 0 1,0 0-1,1-1 0,-1 1 0,1 0 0,-1 0 0,1 0 1,-1 0-1,1 0 0,-1 0 0,1 0 0,-1 0 0,1 0 1,-1 0-1,1 0 0,-1 0 0,1 0 0,-1 0 0,1 0 0,-1 0 1,1 1-1,-1-1 0,0 0 0,1 0 0,-1 0 0,1 1 1,-1-1-1,0 0 0,1 1 0,6 21 485,-7 40 1142,0-47-1272,0-7-250,0 0 1,1 0 0,0 0 0,4 17 0,-5-24-96,0 0-1,0 0 1,1 0 0,-1 0 0,0 0 0,1 0 0,-1-1 0,1 1 0,-1 0 0,1 0 0,0 0 0,-1 0 0,1-1 0,0 1 0,-1 0 0,1 0 0,0-1 0,0 1 0,0-1 0,0 1 0,0-1 0,0 1 0,0-1 0,-1 1 0,1-1 0,0 0 0,1 0 0,-1 1 0,0-1 0,0 0 0,0 0 0,0 0 0,0 0 0,0 0 0,0 0-1,0-1 1,0 1 0,0 0 0,0 0 0,0-1 0,0 1 0,0 0 0,0-1 0,0 1 0,-1-1 0,1 0 0,0 1 0,0-1 0,0 0 0,-1 1 0,1-1 0,1-2 0,1 1-385,0-1 0,1-1 0,-2 1 0,1 0 0,0-1 0,-1 1 0,1-1 0,2-7 0,5-14-7198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15663,'0'0'16335,"-11"62"-15886,4-19-129,-2 7-320,0 2 0,1 0 0,2-3 0,3-6 0,3-8-865,0-11-1729,3-8-1730,6-11-1250,2-5-3811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16912,'0'0'13901,"-9"54"-13004,4-16-417,2 5-415,-1 0-33,4-4-32,0-4-737,0-10-640,0-7-1186,7-11-352,-1-7-896,-4-21-13550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11371,'0'0'4276,"4"-9"-1009,-2 5-2995,0-1-1,0 0 1,1 1 0,-1 0-1,1-1 1,0 1 0,1 0-1,-1 1 1,0-1 0,1 0-1,0 1 1,0 0 0,0 0-1,0 0 1,1 0 0,-1 1-1,1 0 1,0 0 0,-1 0-1,1 0 1,0 1-1,0 0 1,0 0 0,0 0-1,0 1 1,9-1 0,-10 1-182,0 0 0,0 0 0,-1 0-1,1 0 1,0 1 0,0 0 0,-1-1 0,1 1 0,0 1 0,-1-1 0,1 0 0,-1 1 0,0 0 0,6 3 0,-7-3 2,0 0 0,0 1-1,0 0 1,-1-1 0,1 1 0,-1 0 0,1-1 0,-1 1 0,0 0 0,0 0 0,0 0 0,0 0 0,0 0 0,-1 1 0,0-1 0,1 0 0,-1 0 0,-1 4 0,1 2 57,0-1 0,-1 1-1,0-1 1,0 1 0,-1-1 0,0 0 0,-1 0-1,0 0 1,0 0 0,0 0 0,-1 0-1,-1-1 1,1 0 0,-1 0 0,0 0 0,-1 0-1,1-1 1,-1 0 0,-1 0 0,1-1-1,-1 0 1,-8 6 0,20-15-1911,10-5-5055,5-4-619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18417,'0'0'4623,"-5"13"-346,1-6-3475,-26 61 2377,28-63-3074,1 0 0,-1 0 0,1-1 0,0 1 0,0 0-1,0 0 1,1 0 0,0 0 0,0 1 0,0-1 0,1 0 0,-1 0 0,3 8 0,-3-13-105,0 1 0,1-1 0,-1 0 0,0 1 0,0-1 0,0 0 0,1 1 0,-1-1 0,0 0 0,0 0 0,1 1 0,-1-1 0,0 0 0,0 0 0,1 0 0,-1 1 0,0-1 0,1 0 0,-1 0 0,0 0 0,1 0 0,-1 0 0,0 0 0,1 0 0,-1 1 0,0-1 0,1 0 0,-1 0 0,1 0 0,-1 0 0,0-1 0,1 1 0,-1 0 0,0 0 0,1 0 0,-1 0 0,0 0 0,1 0 0,-1 0 0,0-1 0,1 1 0,-1 0 0,0 0 0,0 0 0,1-1 0,-1 1 0,0 0 0,0-1 0,1 1 0,-1 0 0,0 0 0,0-1 0,0 1 0,0 0 0,1-1 0,-1 1 0,0-1 0,11-18 0,-8 9-17,0 0 1,-1 0-1,0 0 1,0-1-1,-1 1 0,0 0 1,-1-1-1,-2-17 1,2 27 18,0 1 1,0-1 0,0 1-1,0-1 1,0 1 0,0-1-1,0 1 1,0-1 0,0 1-1,0 0 1,0-1 0,0 1 0,0-1-1,-1 1 1,1-1 0,0 1-1,0 0 1,-1-1 0,1 1-1,0-1 1,0 1 0,-1 0-1,1-1 1,0 1 0,-1 0 0,1 0-1,-1-1 1,1 1 0,0 0-1,-1 0 1,1-1 0,-1 1-1,1 0 1,-1 0 0,1 0-1,0 0 1,-1 0 0,1 0-1,-1 0 1,1 0 0,-1 0 0,1 0-1,-1 0 1,1 0 0,-1 0-1,1 0 1,-1 0 0,0 0-1,0 8-62,14 1-54,-6-7-367,-1-1 1,1 1 0,-1-1-1,1-1 1,-1 1 0,1-1-1,-1 0 1,1 0 0,10-3-1,-9 2-1187,-1-1-1,1-1 1,-1 1 0,1-1-1,-1-1 1,0 1 0,10-8-1,-5 4-3210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8168,'0'0'13372,"-7"9"-12389,1-1-652,0 1 0,1 0 1,-1 0-1,2 0 0,-1 1 1,1 0-1,1 0 1,0 0-1,0 0 0,1 0 1,1 0-1,-1 1 0,1 10 1,1-20-310,1 1 1,-1-1-1,1 0 0,-1 0 1,1 1-1,-1-1 1,1 0-1,0 0 0,0 0 1,-1 0-1,1 0 1,0 0-1,0 0 0,0 0 1,0 0-1,0 0 1,0 0-1,1-1 0,-1 1 1,0-1-1,0 1 1,0 0-1,1-1 1,-1 0-1,0 1 0,1-1 1,-1 0-1,0 0 1,0 0-1,1 1 0,-1-2 1,0 1-1,1 0 1,-1 0-1,3-1 0,0 1 19,0 0-1,1-1 0,-1 1 0,0-1 1,1 0-1,-1-1 0,0 1 0,0-1 0,0 0 1,5-3-1,-5 2 90,-1 0 0,1-1 0,-1 1 0,0-1 0,0 0 0,0 0 0,-1 0 0,1-1 0,-1 1 0,0-1 0,0 1 0,-1-1 0,1 0 0,-1 0 0,0 1 0,1-9 0,-2 11-75,0 0 0,0 0 0,0 0 0,-1 0 0,1-1 0,0 1 0,-1 0 0,0 0 0,1 0 0,-1 0 0,0 0 0,0 0 0,0 0 0,0 0 0,0 1 0,-1-1 0,1 0 0,0 1 0,-1-1 0,1 0 1,-1 1-1,0 0 0,1-1 0,-1 1 0,0 0 0,0 0 0,0 0 0,0 0 0,0 0 0,0 1 0,0-1 0,0 1 0,0-1 0,0 1 0,-1 0 0,1 0 0,0 0 0,-4 0 0,3 0-323,1 0 0,-1 0 0,0 0 0,0 1 1,0-1-1,0 1 0,1-1 0,-1 1 0,0 0 0,-4 3 0,6-3 112,0-1-1,0 1 1,0 0 0,0-1-1,1 1 1,-1 0 0,0 0-1,1-1 1,-1 1-1,0 0 1,1 0 0,-1 0-1,1 0 1,0 0-1,-1 0 1,1 0 0,0 0-1,-1 0 1,1 0 0,0 0-1,0 0 1,0 0-1,0 0 1,0 0 0,0 1-1,0-1 1,1 0-1,-1 0 1,0 0 0,0 0-1,1 0 1,-1 0 0,1 1-1,6 4-5379,9-2-1388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94 13389,'0'0'7970,"-12"1"-3208,2 0-4236,0 0 0,1 1 0,-1 1 0,1-1 0,-1 1 0,1 1 0,-16 8 0,21-10-410,-1 1 0,1-1 0,0 1 0,0 0 0,1 1 0,-1-1 0,1 0 1,-1 1-1,1 0 0,0 0 0,0 0 0,1 0 0,-1 1 0,1-1 0,0 0 0,0 1 1,0 0-1,1-1 0,0 1 0,-1 9 0,1-13-116,1 0 0,0 0 0,0 0 0,0 0 0,0 0 0,-1 0 0,2 0 0,-1 0 0,0 0 0,0 0 0,0 0 0,0 0 0,1 0 0,-1-1 0,0 1 0,1 0 0,-1 0 0,1 0 0,-1 0 0,1 0 0,-1 0 0,1-1 0,0 1 0,-1 0 0,1-1 0,0 1 0,0 0 0,-1-1 0,1 1 0,0-1 0,0 1 0,0-1 0,0 1 0,0-1 0,0 0 0,0 1 0,-1-1 0,1 0 0,0 0 0,0 0 0,0 0 0,0 0 0,0 0 0,0 0 0,2 0 0,1-1 0,0 0 0,-1 1 0,1-1 0,0-1 0,-1 1 0,1-1 0,-1 1 0,0-1 0,1 0 0,-1 0 0,4-4 0,4-5 0,-1 0 0,0-1 0,-1 0 0,0 0 0,-1-1 0,-1 0 0,0-1 0,0 0 0,-2 0 0,0 0 0,0-1 0,-1 1 0,-1-1 0,2-20 0,-28 84 0,15-22 0,1-1 0,2 1 0,1 0 0,0 1 0,2 49 0,2-74 0,0 0 0,0 0 0,1 0 0,-1-1 0,1 1 0,-1 0 0,1 0 0,0 0 0,0 0 0,0-1 0,1 1 0,2 4 0,-3-6 0,0 0 0,0 0 0,0 0 0,0 0 0,0 0 0,0-1 0,0 1 0,0 0 0,1-1 0,-1 1 0,0 0 0,1-1 0,-1 1 0,0-1 0,1 0 0,-1 0 0,0 1 0,1-1 0,1 0 0,1-1 0,-1 1 0,0-1 0,0 0 0,1 0 0,-1 0 0,0-1 0,0 1 0,0-1 0,0 0 0,-1 1 0,1-1 0,0-1 0,-1 1 0,1 0 0,-1-1 0,0 1 0,0-1 0,0 1 0,0-1 0,2-4 0,1-1 0,-1 0 0,0 0 0,-1 0 0,0-1 0,0 1 0,-1-1 0,3-17 0,-12 60 0,5-27 0,-1 0 0,2 0 0,-1 0 0,1 0 0,0 1 0,0-1 0,1 0 0,0 0 0,1 1 0,-1-1 0,1 0 0,3 10 0,-4-17 0,0 1 0,1 0 0,-1-1 0,1 1 0,-1 0 0,1-1 0,-1 1 0,1-1 0,-1 1 0,1 0 0,-1-1 0,1 0 0,0 1 0,-1-1 0,1 1 0,0-1 0,-1 0 0,1 1 0,0-1 0,0 0 0,-1 0 0,1 0 0,0 1 0,0-1 0,-1 0 0,1 0 0,0 0 0,0 0 0,0 0 0,-1-1 0,1 1 0,0 0 0,0 0 0,-1 0 0,1-1 0,0 1 0,-1 0 0,1-1 0,0 1 0,-1-1 0,1 1 0,0 0 0,-1-1 0,1 0 0,-1 1 0,2-2 0,24-27 0,-18 15 0,0-1 0,9-27 0,-6 16 0,-9 54 0,-2-27 0,0 0 0,0 1 0,1-1 0,-1 0 0,0 0 0,1 1 0,-1-1 0,1 0 0,0 0 0,-1 0 0,1 0 0,0 0 0,-1 1 0,1-1 0,0 0 0,0-1 0,0 1 0,0 0 0,0 0 0,0 0 0,0-1 0,0 1 0,1 0 0,1 0 0,-1 0-209,1-1-1,0 0 1,-1 1-1,1-1 1,-1 0-1,1 0 1,-1-1-1,1 1 1,-1-1-1,1 1 1,-1-1-1,1 0 1,-1 1-1,0-1 1,1-1 0,-1 1-1,0 0 1,0-1-1,1 1 1,2-4-1,17-19-8075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10858,'0'0'21135,"2"15"-20446,1 180-589,-5-100-115,2-94 15,0 1 0,0-1 0,0 0 0,0 0 0,0 0 0,0 0 0,0 0 0,0 1 0,0-1 0,1 0 0,-1 0 0,0 0 0,1 0 0,-1 0 0,1 0 0,-1 0 0,1 0 0,0 0 0,-1 0 0,1 0 0,0 0 0,-1-1 0,1 1 0,2 1 0,-2-2 0,0 1 0,1-1 0,-1 0 0,0 0 0,0 0 0,1 0 0,-1 0 0,0 0 0,0-1 0,1 1 0,-1 0 0,0-1 0,0 1 0,1-1 0,-1 1 0,0-1 0,0 1 0,1-2 0,6-3 0,-1 0 0,0-1 0,0 0 0,0 0 0,5-8 0,65-88 0,-70 91 0,0 0 0,-1 0 0,0-1 0,-1 0 0,0 0 0,-1 0 0,5-24 0,-9 27-3634,0 9 3336,0 0-1,0-1 1,0 1-1,-1 0 0,1 0 1,0 0-1,0-1 1,0 1-1,-1 0 0,1 0 1,0 0-1,0 0 1,0 0-1,-1-1 0,1 1 1,0 0-1,0 0 0,-1 0 1,1 0-1,0 0 1,0 0-1,-1 0 0,1 0 1,0 0-1,0 0 1,-1 0-1,1 0 0,0 0 1,0 0-1,-1 0 0,1 0 1,0 0-1,0 0 1,-1 0-1,1 0 0,0 0 1,0 1-1,0-1 1,-1 0-1,1 0 0,0 1 1,-9 3-12739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 12748,'0'0'19763,"-24"-18"-20436,27 17-960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13613,'0'0'9993,"-6"50"-7174,7-39-929,11-2-417,5-5-288,-2-1-608,0-2-417,0-1-256,-1 0-1313,-1 0-769,2-7-961,-2-11-961,-2-5-2659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15471,'0'0'12774,"-4"12"-12026,-4 22-323,2 0 0,1 1 1,1-1-1,2 1 0,3 40 1,-1-74-426,0 0 0,0 0 1,0 0-1,0 0 0,0 0 1,0 0-1,0 0 1,1 0-1,-1 0 0,0 0 1,0 0-1,1 0 0,-1 0 1,1 0-1,-1 0 1,1 0-1,-1-1 0,1 1 1,0 0-1,0 1 0,0-2 5,0 0 0,-1 0 0,1-1-1,-1 1 1,1 0 0,0 0 0,-1 0 0,1-1-1,-1 1 1,1 0 0,-1 0 0,1-1-1,-1 1 1,1 0 0,-1-1 0,1 1-1,-1-1 1,0 1 0,1 0 0,-1-1-1,1 1 1,-1-1 0,1 0 0,19-39 262,-14 14-212,-5 19-43,0 1-1,1-1 0,0 1 0,0 0 0,0 0 0,1-1 0,5-8 0,7 48-53,-14-30 47,0 0 1,0-1-1,1 1 1,-1-1-1,0 0 1,1 1-1,0-1 1,-1 0-1,1 0 1,0 0-1,0 0 1,0 0-1,1 0 1,-1-1-1,0 1 1,0-1-1,1 1 1,-1-1-1,1 0 1,0 0-1,-1 0 1,1 0-1,0-1 1,-1 1-1,4 0 1,-2-2 9,-1 1 1,0-1-1,0 0 1,1 0-1,-1 0 1,0-1 0,0 1-1,0-1 1,0 0-1,0 1 1,0-1-1,-1-1 1,1 1-1,-1 0 1,1-1 0,-1 1-1,0-1 1,0 0-1,0 1 1,2-5-1,1-2 51,0-1-1,0 0 1,6-20-1,-16 99-65,3-49 0,0 0 0,1 0 0,3 25 0,-2-45 0,0 0 1,0 1-1,0-1 1,0 0-1,1 0 1,-1 0-1,0 0 1,0 0-1,0 1 1,0-1-1,1 0 0,-1 0 1,0 0-1,0 0 1,0 0-1,1 0 1,-1 0-1,0 0 1,0 0-1,0 0 1,1 0-1,-1 0 0,0 0 1,0 0-1,1 0 1,-1 0-1,0 0 1,0 0-1,0 0 1,1 0-1,-1 0 1,0 0-1,0 0 0,0-1 1,0 1-1,1 0 1,-1 0-1,0 0 1,0 0-1,0 0 1,0-1-1,1 1 0,-1 0 1,0 0-1,0 0 1,0 0-1,0-1 1,0 1-1,0 0 1,0 0-1,0 0 1,0-1-1,10-10-120,12-47-5154,-10-6-7330,-9 24-1548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17072,'0'0'12204,"19"58"-19603,-1-44-1538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8936,'0'0'11409,"-3"9"-7635,-1 2-2787,-1-1 265,1-1 0,1 1 0,-1 1 0,2-1 0,-3 13 0,6-23-1245,1 0 0,-1 1 1,0-1-1,0 0 1,0 0-1,0 0 1,0 0-1,0 0 1,0 0-1,0 0 1,0 0-1,0-1 1,0 1-1,0 0 1,0-1-1,0 1 1,0 0-1,0-1 1,1 0-1,41-29-282,-38 25 204,0 0 0,1 1 1,0-1-1,-1 1 1,2 1-1,-1-1 0,0 1 1,1 0-1,-1 1 0,1-1 1,0 1-1,0 0 1,0 1-1,9-1 0,-15 3 66,0-1 1,0 1-1,0-1 0,0 1 0,-1 0 0,1 0 0,0-1 0,0 1 0,0 0 0,-1 0 0,1 0 1,0 0-1,-1 0 0,1 0 0,-1 0 0,1 0 0,-1 0 0,0 0 0,1 0 0,-1 0 0,0 0 0,0 1 1,0-1-1,0 0 0,0 0 0,0 0 0,0 2 0,0 44 1053,-1-35-715,1-6-288,3 27 23,4-25-80,8-17 2,5-15 9,-17 19-41,1 0 1,-1 1 0,1-1 0,-1 1-1,1 0 1,1 0 0,-1 0-1,0 1 1,1-1 0,0 1 0,0 0-1,0 0 1,0 1 0,0 0-1,9-3 1,-13 5-58,0 0-1,0 0 1,0 0 0,0 1-1,0-1 1,0 0 0,0 1 0,0-1-1,0 0 1,-1 1 0,1-1-1,0 1 1,0 0 0,0-1-1,-1 1 1,1-1 0,0 1-1,-1 0 1,1 0 0,-1 0-1,1-1 1,-1 1 0,1 0-1,-1 0 1,1 0 0,-1 0-1,0 0 1,1 0 0,-1 0 0,0-1-1,0 1 1,0 0 0,0 0-1,0 0 1,0 2 0,0 38-3337,-1-36 2007,-1 11-4972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0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591 201 10410,'1'-12'1970,"-1"-1"-1388,1-1 1,-2 1 0,0-1-1,0 1 1,-8-27 0,8 36-465,0 0 0,0 0 0,-1 0 0,0 1 0,0-1 0,0 1 0,0-1 0,-1 1 0,1 0 0,-1-1 0,0 1 0,0 1 0,0-1 0,0 0 0,-1 1 0,1 0 0,-1-1 0,1 1 0,-1 1 0,0-1 0,0 0 0,1 1 0,-1 0 0,0 0 0,-1 0 0,1 0 0,0 1 0,-5 0 0,1 0-92,0 1 0,1 0-1,-1 1 1,0 0 0,0 0-1,1 1 1,-1 0 0,1 0-1,0 0 1,0 1 0,0 1-1,0-1 1,1 1 0,0 0-1,0 0 1,-7 8 0,-12 14-12,1 1 1,-25 38 0,14-15 202,3 1 1,1 2-1,4 1 1,1 1-1,4 1 1,1 2-1,4 0 1,1 0 0,4 2-1,2 0 1,-3 105-1,12-141-149,2 0 0,1 1-1,2-1 1,0 0 0,1 0 0,2-1-1,0 0 1,2 0 0,0 0-1,23 39 1,-24-50-73,1 0-1,0-1 1,1 0-1,0-1 1,1 0-1,0-1 1,1 0-1,0 0 1,1-1-1,-1-1 1,2 0-1,-1-1 1,1 0-1,0-1 1,1-1-1,-1 0 1,1-1-1,30 4 1,-23-6 51,0-1 0,-1-1 0,1-1 0,0-1-1,-1-1 1,1-1 0,-1 0 0,0-2 0,0-1 0,-1 0 0,0-1 0,0-2 0,-1 0 0,0-1 0,-1 0 0,0-2 0,29-26 0,-9 2 526,0-2 1,-3-1 0,-1-2 0,-3-1 0,-1-2 0,27-53-1,-34 54-195,-2-1 1,-1-1-1,-3 0 0,-2-2 0,-1 0 0,9-73 0,-20 94-274,-1 1 1,-2-1-1,0 0 0,-2 0 0,-10-47 1,8 56-78,-1 0 1,-1 0 0,-1 1 0,-1 0 0,0 0 0,-1 0 0,-1 1 0,0 1 0,-14-16 0,7 13-183,0 0 0,-2 1-1,0 1 1,-1 1 0,0 1 0,-1 0 0,-1 2-1,0 0 1,0 2 0,-38-12 0,39 15-527,0 1 1,0 2-1,0 0 1,-1 1-1,0 1 0,1 1 1,-1 1-1,0 1 1,0 1-1,1 0 1,-1 2-1,-27 8 1,-18 18-5292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0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881 91 9545,'-60'-10'516,"-1"2"0,1 3 0,-1 2 0,-69 6 0,105-1-242,-1 1 0,1 1 0,0 1-1,0 2 1,1 0 0,0 2 0,0 0-1,1 2 1,0 0 0,0 2 0,2 0-1,-30 24 1,36-23-129,1 1 0,1 1 0,0 0 0,1 0 0,1 2 0,0-1 0,1 1 0,1 1 0,1 0 0,1 0 0,0 0 0,-3 22 0,-1 12 120,3 0-1,2 1 0,1 75 0,6-74-377,3 0 0,2 0 0,3-1 0,1 0 0,4 0 0,1-1 0,3-1 0,2-1 0,2-1 1,3 0-1,1-2 0,3-1 0,1-1 0,3-2 0,2-1 0,1-2 0,2-1 0,2-2 0,63 47 0,-83-71 164,1 0 0,0-2 0,1 0 0,1-1-1,0-2 1,0 0 0,48 11 0,-58-18 81,0 0 0,0-1-1,0 0 1,0-1 0,0 0 0,-1-1 0,1-1 0,0 0 0,0-1-1,-1 0 1,1-1 0,-1 0 0,0-1 0,0-1 0,-1 0-1,21-14 1,-5-2 259,-1-1-1,-1-2 0,0-1 1,-3-1-1,0 0 0,-2-2 1,0 0-1,-2-2 0,19-43 1,0-14 325,-3-2 1,27-113 0,-34 93-425,20-173 1,-41 214-325,-3-1 1,-3-1 0,-14-118-1,10 165-85,-1 1-1,0-1 0,-2 1 1,-1 0-1,-17-35 0,20 48-9,0 1 0,0 0-1,-2 0 1,1 0 0,-1 1-1,0 0 1,0 0 0,-1 1-1,0 0 1,-1 0 0,0 1-1,0 0 1,0 1 0,-17-8-1,10 8-274,0 1 0,0 1-1,-1 0 1,1 1 0,-1 1-1,1 0 1,-1 2 0,1 0-1,-1 0 1,-28 7 0,-67 26-3236,105-31 3395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3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4246 446 13325,'-10'-2'1089,"-20"-6"-854,0-1-1,0-2 1,1-1 0,0-1 0,-31-20 0,7-3 192,-2 3-1,-1 2 1,-2 3-1,-1 2 1,0 3-1,-2 2 1,-1 4-1,0 1 1,-65-6-1,-249-12 1797,34 3-1985,16 4-341,-1 14 0,-350 32 0,466-11 218,-164 15 49,323-16-129,0 3-1,1 1 0,0 3 1,1 2-1,-54 26 0,70-27-11,2 2-1,0 1 0,2 2 0,0 1 0,-52 46 0,69-53-31,0 1 1,0 0-1,1 1 0,1 0 1,1 0-1,0 1 1,2 1-1,-1 0 1,2 0-1,1 0 1,0 1-1,-5 33 1,5-17-6,2 2 1,2-1-1,1 0 0,2 1 1,2-1-1,7 39 1,-4-48 29,1 0 0,1 0-1,2 0 1,0-1 0,2 0 0,1-1 0,1-1 0,24 33 0,-6-19-19,1-1-1,2-1 1,1-2 0,2-2-1,1-2 1,2-1-1,1-2 1,54 26 0,54 18 59,173 56-1,-292-116-35,131 46-27,3-7 0,1-7 0,2-8 0,2-7 0,269 10 0,-264-37 74,1-7 1,285-46-1,-256 15-58,327-104 0,-448 110-7,-2-4 0,97-55 0,-126 58-1,-2-2 0,-1-2-1,-1-3 1,46-47-1,-65 55 50,-2-2 0,-1 0 0,-2-2 0,-1 0 0,-2-2 0,-2-1 0,-1 0 0,22-66 0,-33 78-1,-1-1 0,-1 1 0,-2-1 0,-1-1 0,0 1 0,-3-34 0,-1 41-26,-2 0-1,0 0 1,-1 0 0,-1 1-1,0 0 1,-2 0 0,0 0-1,-2 1 1,-11-22 0,1 12 26,0-1-1,-2 2 1,0 1 0,-2 1-1,-1 1 1,-1 0 0,-45-31 0,33 31 49,-1 1 1,-1 2 0,-1 1-1,-1 3 1,-51-16-1,0 10-34,-2 3-1,0 4 0,-2 5 0,-173 1 0,-417 64-3713,482-31 232,-32 0-3896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17521,'0'0'8103,"-6"58"-5444,6-30-673,0 6-545,7-2-576,3 0-673,2-3-192,4-4 0,-2-5 0,4-6 0,0-6 0,2-7-993,1-1-1185,2-11-2146,-2-10-1634,0-7-2882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15535,'0'0'11050,"-21"67"-7943,4-29-1249,-5 10-641,-2 4-1217,3 6 0,0-3 0,6-4 0,9-8 0,6-9 0,0-9-1602,9-13-2465,5-8-1827,3-4-3875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25496,'0'0'7271,"54"7"-14862,-38-9-2851</inkml:trace>
  <inkml:trace contextRef="#ctx0" brushRef="#br0" timeOffset="1">52 133 17713,'0'0'15054,"-16"19"-15054,19-25-3491,1-7-7528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20179,'0'0'5936,"0"11"-4729,-4 50-248,-2 0 0,-15 63 0,8-60-103,4 1 0,-3 74 0,12-136-939,0-1 0,0 0 1,1 1-1,-1-1 0,0 1 0,1-1 0,-1 0 0,1 1 1,0-1-1,0 0 0,0 1 0,0-1 0,0 0 1,0 0-1,1 0 0,-1 0 0,3 2 0,-3-3-20,0-1-1,0 1 1,1-1 0,-1 1-1,0-1 1,1 1 0,-1-1-1,1 1 1,-1-1-1,0 0 1,1 0 0,-1 0-1,1 0 1,-1 0-1,0 0 1,1 0 0,-1-1-1,1 1 1,-1 0-1,0-1 1,1 1 0,-1-1-1,0 1 1,1-1 0,-1 0-1,0 0 1,0 1-1,0-1 1,0 0 0,0 0-1,2-2 1,19-19-4643,0-6-2237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7495,'0'0'19757,"-2"12"-18481,-2 11-1253,-19 113 2682,18-93-4522,3-10-3290,2-54-1064,0-7-5007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17585,'0'0'9673,"68"-10"-7335,-33 5-993,2 3-256,1-2-608,2-1-321,-4 0-64,-3 3-96,-7 0-737,-7 2-1120,-7 0-1218,-9 0-1185,-3 8-1666,-8 1-6149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17457,'0'0'14061,"68"20"-12812,-31-26-1249,4-2 0,0-1 0,-6 5-961,-6 3-1826,-7 1-2209,-7 0-1474</inkml:trace>
  <inkml:trace contextRef="#ctx0" brushRef="#br0" timeOffset="1">57 127 15535,'0'0'14253,"84"20"-14221,-43-31-2370,-4-3-2563,-2 0-2177,-4-2-7913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14638,'0'0'16042,"9"3"-15829,-5-1-229,1-1 0,1 1-1,-1-1 1,0-1 0,0 1-1,0-1 1,0 0 0,1 0-1,-1 0 1,0-1 0,0 0-1,0 0 1,0 0 0,0-1-1,0 1 1,5-3 0,-4 1-51,0 1 0,0-1 0,0 2 0,1-1 0,-1 1-1,1 0 1,-1 0 0,7 0 0,-12 2 75,0 0 0,-1-1 0,1 1-1,0 0 1,-1 0 0,1-1-1,-1 1 1,1 0 0,-1 0-1,1 0 1,-1 0 0,1 0 0,-1 0-1,0-1 1,0 1 0,1 0-1,-1 0 1,0 0 0,0 0 0,0 0-1,0 0 1,0 0 0,-1 2-1,1 32 879,0-28-585,0-6-308,1 0-1,-1 0 0,1 1 1,-1-1-1,1 0 0,0 0 1,0-1-1,-1 1 0,1 0 0,0 0 1,0 0-1,0 0 0,0-1 1,0 1-1,0 0 0,0-1 1,0 1-1,0-1 0,0 1 1,1-1-1,-1 0 0,0 1 1,0-1-1,0 0 0,1 0 0,-1 0 1,0 0-1,0 0 0,0 0 1,1 0-1,-1 0 0,2-1 1,44-5-4341,4-20-7744,-23 9 220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70 155 10378,'0'0'10965,"-9"5"-10570,-29 21-230,36-25-121,0 1-1,0-1 0,0 1 0,1 0 0,-1 0 0,1 0 0,0 0 0,-1 0 0,1 0 0,0 0 1,0 0-1,0 1 0,0-1 0,1 0 0,-1 1 0,0-1 0,1 0 0,0 1 0,0-1 1,0 1-1,0-1 0,0 5 0,0-6 1,1 1 0,-1 0 1,1-1-1,-1 1 0,1-1 0,-1 1 0,1-1 1,0 1-1,-1-1 0,1 1 0,0-1 1,0 0-1,0 0 0,0 1 0,0-1 1,1 0-1,-1 0 0,0 0 0,1 0 0,-1 0 1,0 0-1,1-1 0,-1 1 0,1 0 1,-1-1-1,1 1 0,-1-1 0,4 1 1,4-1 6,1-1 0,-1 1 1,0-2-1,0 1 0,1-1 1,-1-1-1,0 0 0,-1 0 1,1-1-1,0 0 1,-1 0-1,0-1 0,0 0 1,-1 0-1,1-1 0,-1 0 1,0-1-1,0 1 1,6-10-1,-5 7-24,0-1 0,0-1 0,-1 1-1,-1-1 1,1-1 0,-2 1 0,0-1 0,0 0 0,-1 0 0,0 0 0,-1 0 0,-1-1 0,2-23 0,-4 36-16,0 0 0,0-1 0,0 1 0,0 0 0,0 0 0,0 0 0,0-1 0,0 1 0,0 0 0,0 0 0,0 0 0,-1-1 0,1 1 0,0 0 0,0 0 0,0 0 0,0 0 0,0-1 0,0 1 0,-1 0 0,1 0 0,0 0 0,0 0 1,0 0-1,0 0 0,-1-1 0,1 1 0,0 0 0,0 0 0,0 0 0,-1 0 0,1 0 0,0 0 0,0 0 0,0 0 0,-1 0 0,1 0 0,0 0 0,0 0 0,0 0 0,-1 0 0,1 0 0,0 0 0,0 0 0,0 0 0,-1 0 0,1 0 0,0 1 1,0-1-1,0 0 0,-1 0 0,1 0 0,0 0 0,0 0 0,0 0 0,0 1 0,0-1 0,-1 0 0,1 0 0,0 0 0,0 0 0,0 1 0,0-1 0,0 0 0,0 0 0,0 0 0,0 1 0,0-1 0,-12 13 429,2 0 247,1 1 0,0 0 0,1 0 0,-8 21-1,13-28-574,1 1 0,-1-1 0,1 1 0,0 0 0,1 0 0,0-1 0,0 1 0,1 0 0,0 0 0,0 0 0,2 9 0,-2-15-222,1-1 0,0 1 1,-1-1-1,1 1 1,0-1-1,0 1 1,0-1-1,0 0 0,0 1 1,0-1-1,0 0 1,0 0-1,0 0 1,1 0-1,-1 0 1,0 0-1,1 0 0,-1 0 1,1 0-1,-1-1 1,1 1-1,-1-1 1,1 1-1,3 0 0,42 2-7072,-41-3 5754,29 0-7476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16560,'0'0'4233,"-10"7"-475,6-5-3203,-5 4 404,0-1 0,0 2 0,0-1 0,-8 10 0,15-15-860,0 1-1,1 0 1,-1-1 0,1 1 0,-1 0 0,1 0 0,-1 0-1,1 0 1,0 0 0,0 1 0,0-1 0,0 0 0,0 1-1,1-1 1,-1 0 0,1 1 0,-1-1 0,1 1 0,0-1-1,0 0 1,0 1 0,0-1 0,1 1 0,-1-1 0,1 1 0,-1-1-1,1 0 1,1 4 0,0-3-99,1-1 0,-1 0 0,0 1 0,1-1 0,0 0 0,-1 0 0,1 0 0,0-1 0,0 1 0,0-1 0,0 1 0,0-1 0,0 0 0,1 0 0,-1 0 0,0-1 0,0 1 0,1-1 0,-1 0 0,0 0 0,1 0 0,-1 0 0,5-1 0,-5 1 0,1 0 0,-1-1 0,0 1 0,1-1 0,-1 0 0,1 1 0,-1-2 0,0 1 0,0 0 0,0-1 0,0 1 0,0-1 0,0 0 0,0 0 0,0 0 0,0 0 0,-1-1 0,0 1 0,1-1 0,-1 1 0,0-1 0,3-4 0,-4 3 0,0 1 0,0-1 0,0 0 0,0 0 0,0 0 0,-1 0 0,0 0 0,0 0 0,0 0 0,0 0 0,0 1 0,-1-1 0,0 0 0,-2-7 0,2 9 0,0 0 0,0 1 0,0-1 0,0 0 0,-1 0 0,1 1 0,0-1 0,-1 1 0,1-1 0,-1 1 0,0 0 0,1-1 0,-1 1 0,0 0 0,0 0 0,0 0 0,0 1 0,0-1 0,0 0 0,0 1 0,0-1 0,0 1 0,0 0 0,0-1 0,0 1 0,0 0 0,-4 1 0,5-1-134,0 0 1,1 0-1,-1 1 0,1-1 0,-1 0 1,1 1-1,-1-1 0,1 0 0,-1 1 1,1-1-1,-1 1 0,1-1 1,-1 0-1,1 1 0,0-1 0,-1 1 1,1-1-1,0 1 0,-1-1 0,1 1 1,0 0-1,0-1 0,0 1 1,0-1-1,-1 1 0,1 0 0,0-1 1,0 1-1,0-1 0,0 1 0,0 0 1,0-1-1,0 1 0,1-1 1,-1 1-1,0 0 0,0-1 0,0 1 1,1 0-1,3 7-7585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12 14029,'0'0'15252,"-8"-3"-12978,3 1-2174,0 0 1,-1 1-1,1-1 0,-1 1 0,1 1 1,-1-1-1,1 1 0,-1 0 0,-6 1 0,10-1-94,0 1 0,0-1 0,0 0 0,0 1 0,0 0 0,0-1 0,1 1 0,-1 0 0,0 0 0,0 0 0,1 0 0,-1 0 0,0 1 0,1-1 0,0 0 0,-1 1 0,1-1 0,0 1 0,-1-1 0,1 1 0,0 0 0,0 0 0,0-1 0,0 1 0,1 0 0,-1 0 0,1 0 0,-1 0 0,1 0 0,-1 0 0,1 0 0,0 0 0,0 0 0,0 3 0,0-4-6,0-1 0,0 1 0,0 0 0,0 0 0,0 0 0,1-1 0,-1 1 0,0 0 0,0 0 0,1 0 0,-1-1 0,0 1 0,1 0 0,-1 0 0,1-1 0,-1 1 0,1-1 0,-1 1 0,1 0 0,-1-1 0,1 1 0,0-1 0,-1 1 0,1-1 0,0 1 0,-1-1 0,1 0 0,1 1 0,29 0 0,-23-3 0,-1 1 0,1-2 0,-1 1 0,0-1 0,13-7 0,-19 9-7,0 1-1,0-1 1,0 0-1,-1 1 1,1-1 0,0 1-1,0-1 1,0 1-1,0 0 1,0-1 0,0 1-1,0 0 1,0-1-1,0 1 1,0 0 0,0 0-1,0 0 1,0 0-1,0 0 1,0 0 0,0 0-1,0 1 1,0-1-1,0 0 1,0 0 0,0 1-1,0-1 1,0 1-1,0-1 1,1 1 0,0 1-34,-1 0 1,1 0 0,-1 1 0,1-1-1,-1 0 1,0 0 0,0 1 0,0-1-1,0 0 1,0 1 0,-1-1 0,1 4 0,2 13-273,-1 0 1,-2 32 0,0-41 277,0-7 35,1 30 438,-9 58-1,7-83-366,0 1-1,-1 0 1,-1-1 0,0 1 0,0-1-1,0 0 1,-1 0 0,0 0 0,-1 0-1,1-1 1,-12 13 0,15-19-71,-1 0 0,1 0 0,0 0 0,-1 0 0,0 0 0,1 0 0,-1-1 0,0 1 0,1 0 0,-1-1 0,0 1 0,0-1 0,1 0 0,-1 0 0,0 0 0,0 0 0,0 0 0,1 0 0,-1 0 0,0 0 0,0-1 0,1 1 0,-1-1 0,0 1 0,0-1 0,1 0 0,-1 1 0,1-1 0,-1 0 0,1 0 0,-1 0 0,1 0 0,-1-1 0,-1-2 0,-8-5 0,1-1 0,1 0 0,-12-16 0,15 18 0,-2-1 0,0 0 0,1 0 0,1-1 0,-1 0 0,2 0 0,-1 0 0,1-1 0,1 0 0,0 0 0,-2-12 0,5 22-74,1-1 0,0 0 0,1 0 0,-1 1 0,0-1 0,0 1 0,1-1 0,-1 0 0,1 1 0,0-1 0,-1 1 0,1-1 0,0 1 0,0-1 0,0 1 0,0 0 0,0-1 0,0 1 0,0 0 0,0 0 0,1 0 0,-1 0 1,0 0-1,1 0 0,-1 0 0,2-1 0,48-16-4501,-34 12 2616,29-9-4981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46 21172,'0'0'10170,"6"-6"-8878,18-18-1159,-24 24-133,0 0 0,1 0 0,-1-1 0,0 1 0,0 0 0,0-1 0,1 1 1,-1 0-1,0 0 0,0-1 0,0 1 0,0 0 0,0-1 0,0 1 0,0-1 0,1 1 0,-1 0 0,0-1 0,0 1 0,0 0 0,-1-1 0,1 1 0,0 0 1,0-1-1,0 1 0,0 0 0,0-1 0,0 1 0,0 0 0,0-1 0,-1 1 0,1 0 0,0-1 0,0 1 0,-1 0 0,1 0 0,0-1 0,0 1 0,-1 0 1,1 0-1,0-1 0,0 1 0,-1 0 0,1 0 0,0 0 0,-1 0 0,1-1 0,0 1 0,-1 0 0,1 0 0,0 0 0,-1 0 0,1 0 0,-1 0 0,1 0 1,0 0-1,-1 0 0,1 0 0,0 0 0,-1 0 0,1 0 0,0 0 0,-1 1 0,1-1 0,-1 0 0,-25 3-20,25-1 8,0 0 1,0-1-1,-1 1 0,1 0 1,0 0-1,1 0 0,-1 0 1,0-1-1,0 1 1,1 0-1,0 0 0,-1 1 1,1-1-1,0 0 0,0 0 1,0 2-1,0-3 18,0 1 1,0-1-1,0 0 0,0 0 0,0 0 0,0 0 1,0 0-1,0 1 0,1-1 0,-1 0 0,0 0 1,1 0-1,-1 0 0,1 0 0,-1 0 0,1 0 1,0 0-1,-1 0 0,1 0 0,0-1 1,0 1-1,-1 0 0,1 0 0,0-1 0,0 1 1,0 0-1,0-1 0,0 1 0,0-1 0,2 1 1,7 0-5,0-1 0,0-1 0,0 0 0,-1 0 0,1-1 0,0 0 0,-1-1 0,1 0 0,-1 0 0,0-1 0,0 0 0,10-7 0,-7 5-3,-1 0 1,1 1-1,0 1 0,0-1 0,1 2 1,17-3-1,-29 6 1,0 0 0,0 0 0,0 0 0,0 0 0,0 1 0,0-1 0,0 0 0,0 1 0,0-1 0,0 1 0,0-1 0,-1 1 0,1-1 0,0 1 0,0 0 0,0-1 0,-1 1 0,1 0 0,0 0 0,-1 0 0,1-1 0,0 1 0,-1 0 0,1 0 0,-1 0 0,0 0 0,1 0 0,-1 0 0,0 0 0,1 0 0,-1 0 0,0 0 0,0 0 0,0 0 0,0 0 0,0 2 0,-2 53 0,0-34 0,3-21 0,-1-1 0,1 1 0,-1-1 0,0 1 0,1-1 0,-1 1 0,1-1 0,-1 0 0,1 1 0,0-1 0,-1 0 0,1 1 0,-1-1 0,1 0 0,-1 0 0,1 0 0,0 0 0,-1 0 0,1 1 0,-1-1 0,1 0 0,0 0 0,-1 0 0,1 0 0,0-1 0,-1 1 0,1 0 0,-1 0 0,1 0 0,0 0 0,-1-1 0,1 1 0,-1 0 0,1-1 0,24-8 0,55-50-5758,-45 31 567,-17 15-5192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10378,'0'0'8002,"11"-1"-5680,17-1-1084,71-9 3219,-91 10-4188,0-1 1,0 0-1,0 0 1,-1-1-1,1 0 1,-1 0-1,0 0 1,0-1-1,0-1 1,9-6-1,-15 11-241,-1-1 0,1 1-1,0-1 1,-1 1 0,1-1 0,-1 1-1,1-1 1,-1 0 0,1 1 0,-1-1-1,1 0 1,-1 0 0,1 1 0,-1-1-1,0 0 1,1 0 0,-1 1 0,0-1-1,0 0 1,0 0 0,0 0 0,0 0-1,0 1 1,0-1 0,0-1-1,0 1 34,-1 0-1,0 1 1,1-1 0,-1 0-1,0 1 1,1-1-1,-1 1 1,0-1-1,0 1 1,1-1-1,-1 1 1,0 0-1,0-1 1,0 1-1,0 0 1,0 0-1,0-1 1,-1 1-1,-45 0 1475,40 2-1535,0 0 0,1 0 0,-1 0 0,1 1 0,0 0 0,0 0 0,0 0 0,0 1 0,-10 8 0,13-9 0,-1 0 0,1-1 0,0 1 0,1 1 0,-1-1 0,0 0 0,1 1 0,0-1 0,0 1 0,0-1 0,0 1 0,1 0 0,-1 0 0,1 0 0,0 0 0,0 0 0,0 6 0,1-8-4,0-1-1,1 1 1,-1 0-1,1-1 1,-1 1-1,1-1 1,0 1-1,0-1 1,0 1 0,0-1-1,0 1 1,0-1-1,0 0 1,0 0-1,0 1 1,0-1-1,1 0 1,-1 0 0,0 0-1,1 0 1,-1-1-1,1 1 1,-1 0-1,1-1 1,0 1-1,-1-1 1,1 1-1,-1-1 1,3 1 0,53 6-1935,-57-7 1924,45 0-5713,4-2-2953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4644,'0'0'11334,"2"-8"-5980,9-24-1548,-4 28-982,-3 15-1805,0 14-116,-2 52 151,-2-51-688,1 0-1,1 1 1,1-1 0,10 39 0,-13-63-366,1 1 0,0 0 0,0-1 0,0 1 0,0-1 0,1 1 0,-1-1 0,1 1 0,-1-1 0,1 0 0,0 0 0,0 0 0,0 0 0,0 0 0,5 3 0,-6-4 0,1-1 0,0 1 0,0 0 0,0-1 0,0 1 0,0-1 0,0 0 0,0 0 0,0 0 0,0 0 0,0 0 0,0 0 0,0 0 0,0-1 0,0 1 0,0-1 0,2 0 0,3-2 0,0-1 0,0 0 0,-1 0 0,1 0 0,-1-1 0,0 0 0,-1 0 0,1-1 0,8-10 0,15-25 0,42-77 0,-46 72 0,42-58 0,-67 104-16,0-1 0,0 1 0,0 0 0,0 0 0,0 0 0,0-1-1,0 1 1,1 0 0,-1 0 0,0-1 0,0 1 0,0 0 0,0 0 0,0 0 0,1 0 0,-1-1 0,0 1 0,0 0-1,0 0 1,1 0 0,-1 0 0,0 0 0,0-1 0,0 1 0,1 0 0,-1 0 0,0 0 0,0 0 0,1 0 0,-1 0 0,0 0-1,0 0 1,1 0 0,-1 0 0,0 0 0,0 0 0,1 0 0,-1 0 0,0 0 0,0 0 0,1 0 0,-1 1 0,0-1-1,0 0 1,1 0 0,2 15-2055,-5 22-5176,-3-14-3226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17072,'-6'10'3598,"2"-4"-3030,-1 1-13,0 1 0,1-1 0,0 1 0,0 0 0,1 0 0,0 0 0,0 1 0,0-1 0,2 1 0,-1 0 0,0 12 0,2-20-522,1 1-1,-1-1 1,1 0-1,-1-1 1,1 1-1,-1 0 1,1 0-1,0 0 1,0 0-1,-1 0 1,1-1-1,0 1 1,0 0-1,0 0 1,0-1-1,0 1 1,0-1-1,0 1 1,0-1-1,0 0 1,0 1-1,0-1 1,0 0-1,1 0 1,-1 1-1,0-1 1,0 0-1,0 0 0,0 0 1,0 0-1,0-1 1,2 1-1,39-7 866,-30 2-692,0-1-1,-1 0 1,0-1-1,0 0 1,-1-1-1,0 0 1,16-17 0,33-24 23,-59 49-233,1 0 0,-1-1 0,0 1 0,1 0 0,-1 0 0,0 0 0,1-1-1,-1 1 1,0 0 0,1 0 0,-1 0 0,0 0 0,1 0 0,-1 0 0,0-1 0,1 1 0,-1 0 0,1 0 0,-1 0 0,0 0 0,1 0 0,-1 1-1,1-1 1,-1 0 0,0 0 0,1 0 0,-1 0 0,0 0 0,1 0 0,-1 1 0,0-1 0,1 0 0,-1 0 0,0 0 0,1 1 0,5 17 50,-6 33 340,-1-38-229,1-4-106,0-5-18,0-1 1,0 0 0,0 0 0,0 1 0,0-1 0,1 0 0,-1 0 0,1 0 0,2 7 0,-2-9-27,0 0-1,1 0 1,-1-1 0,0 1 0,0 0 0,0 0 0,1-1 0,-1 1 0,0 0-1,1-1 1,-1 0 0,1 1 0,-1-1 0,0 0 0,1 1 0,-1-1-1,1 0 1,-1 0 0,1 0 0,-1-1 0,1 1 0,-1 0 0,0 0 0,1-1-1,-1 1 1,0-1 0,3 0 0,57-24-3861,-53 20 2929,0 1-1,0 0 0,0 1 0,0 0 1,1 0-1,-1 1 0,1 0 0,0 1 1,11-1-1,-7 2-3676,1 0-683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71 9225,'0'0'18054,"9"-6"-15865,27-20-956,-35 25-1185,0 1 1,0-1-1,0 0 0,0 1 1,0-1-1,0 0 0,0 0 1,-1 0-1,1 0 0,0 0 1,-1 0-1,1 0 0,0 0 1,-1 0-1,1 0 0,-1 0 1,0-1-1,1 1 0,-1 0 1,0 0-1,0-2 0,0 2-37,0 0 0,-1 1-1,1-1 1,-1 1-1,0-1 1,1 0 0,-1 1-1,1-1 1,-1 1-1,0-1 1,1 1-1,-1 0 1,0-1 0,0 1-1,1 0 1,-1-1-1,0 1 1,0 0 0,1 0-1,-1 0 1,0 0-1,-1 0 1,-4-1-18,1 1-1,0 0 1,-1 0 0,1 0 0,-1 1 0,1 0-1,-6 1 1,4 2 53,1-1 0,0 1 0,0 0 0,0 0-1,1 0 1,-1 1 0,1 0 0,0 0 0,0 0 0,1 1 0,0-1-1,0 1 1,0 0 0,0 1 0,1-1 0,-4 12 0,7-17-45,0-1 0,0 1 0,-1 0 0,1-1 1,0 1-1,1-1 0,-1 1 0,0 0 0,0-1 1,0 1-1,0 0 0,0-1 0,1 1 1,-1-1-1,0 1 0,1-1 0,-1 1 0,0-1 1,1 1-1,-1-1 0,0 1 0,1-1 0,-1 1 1,1-1-1,-1 0 0,1 1 0,-1-1 0,1 0 1,-1 1-1,2-1 0,24 5 8,29-12-18,2-12-382,-47 15 267,1 0-1,-1 0 1,1 1 0,-1 1 0,1 0-1,0 0 1,0 1 0,0 0 0,15 1-1,-26 0 159,-1 0 1,1 0-1,-1 0 0,1 0 0,0 0 0,-1 0 0,1 1 0,0-1 0,-1 0 0,1 0 0,0 0 0,-1 0 0,1 1 0,0-1 0,-1 0 0,1 0 0,0 1 0,-1-1 0,1 0 0,0 0 0,0 1 0,-1-1 0,1 0 0,0 1 0,0-1 0,0 0 0,0 1 0,-1-1 0,1 0 0,0 1 0,0-1 0,0 1 1,0-1-1,0 0 0,0 1 0,0-1 0,0 0 0,0 1 0,0-1 0,0 1 0,0-1 0,0 0 0,0 1 0,1-1 0,-1 0 0,0 1 0,0-1 0,-5-6-34,0 0 0,0 0 0,0-1 0,1 0 0,0 0 0,1 0 0,-1-1 0,1 1 0,-4-16 0,7 22 0,0 1 0,0 0 0,1-1 0,-1 1 0,0 0 0,0 0 0,0-1 0,0 1 0,0 0 0,0-1 0,1 1 0,-1 0 0,0 0 0,0-1 0,0 1 0,1 0 0,-1 0 0,0-1 0,1 1 0,-1 0 0,0 0 0,0 0 0,1 0 0,-1-1 0,0 1 0,1 0 0,-1 0 0,0 0 0,1 0 0,-1 0 0,0 0 0,1 0 0,-1 0 0,0 0 0,0 0 0,1 0 0,-1 0 0,0 0 0,1 0 0,-1 0 0,0 0 0,1 1 0,-1-1 0,0 0 0,1 0 0,15 5 0,-16-5 0,34 11-1794,-19-7-712,0 0-1,0 0 1,20 1 0,-2-5-3324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47 206 14990,'0'0'13837,"-39"66"-12235,35-41-193,1 1-480,3-3-929,0-3 0,0-5 0,7-5 0,2-3-480,1-7-1282,-4 0-897,1-11-2401,1-15-4550</inkml:trace>
  <inkml:trace contextRef="#ctx0" brushRef="#br0" timeOffset="1">27 1 18834,'0'0'12460,"-9"66"-11916,23-45-448,7 1-256,-1 2-2338,6 2-3588,3-3-3972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49 15983,'0'0'5947,"-10"0"-1361,1-1-4006,0 1-1,0 1 1,0 0 0,-1 0 0,1 1-1,-13 3 1,19-4-495,0 0-1,0 0 0,-1 1 1,1-1-1,1 1 0,-1-1 1,0 1-1,0 0 0,1 0 1,-1 0-1,1 1 0,-1-1 1,1 0-1,0 1 0,0 0 1,0-1-1,0 1 0,1 0 1,-1 0-1,1 0 0,0 0 1,-1 0-1,1 0 0,1 0 1,-2 5-1,2-7-84,0 0 0,0 0 0,0-1 0,0 1 0,0 0 0,0 0 0,0 0 0,0-1 0,1 1 0,-1 0 0,0 0 0,0-1 0,1 1 0,-1 0 0,1-1 0,-1 1 0,0 0 0,1-1 0,-1 1 0,1-1 0,-1 1 0,1 0 0,0-1 0,-1 1 0,1-1 0,0 0 0,-1 1 0,1-1 0,1 1 0,29 3 0,-24-5 0,0 0 0,0 0 0,0 0 0,0-1 0,0 0 0,12-6 0,-8 0-133,-1 0-1,0-1 1,0 0 0,-1 0-1,0-1 1,10-15 0,24-26-327,-47 88 465,-5-6 259,4-19-103,1 0-1,1 1 1,0 0-1,1 0 1,0 0-1,0 17 1,2-28-277,0-1 0,1 0-1,-1 1 1,0-1 0,1 0 0,-1 0-1,1 1 1,0-1 0,-1 0 0,1 0-1,0 0 1,-1 0 0,1 1 0,0-1-1,0-1 1,0 1 0,0 0 0,0 0-1,0 0 1,0 0 0,1-1 0,-1 1-1,0 0 1,0-1 0,0 1 0,1-1-1,-1 0 1,0 1 0,3-1 0,-2 1-332,1-1 0,0 1 1,-1-1-1,1 0 1,0 0-1,-1-1 0,1 1 1,0 0-1,-1-1 0,1 1 1,-1-1-1,1 0 1,-1 0-1,5-2 0,11-14-6678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21685,'0'0'7511,"-5"12"-4928,-4 12-2442,2 1 1,0 1-1,2-1 0,0 1 0,2 0 0,0 45 0,3-70-177,1 0-1,-1 0 1,0 0 0,0 1 0,1-1-1,-1 0 1,0 0 0,1 0-1,-1 0 1,1 0 0,-1 0 0,1 0-1,0 0 1,0 0 0,-1 0-1,1 0 1,0 0 0,0 0 0,0 0-1,0-1 1,0 1 0,0 0-1,0-1 1,0 1 0,0-1 0,0 1-1,0-1 1,0 0 0,1 1-1,-1-1 1,0 0 0,0 0 0,0 0-1,1 1 1,-1-2 0,0 1-1,0 0 1,0 0 0,2 0 0,8-2-585,0 0 1,0-1-1,18-6 0,5-1-228,-34 10 871,1 0 0,0 0-1,0 0 1,-1 0 0,1 0 0,0 0 0,0 0 0,-1 0 0,1 1-1,0-1 1,-1 0 0,1 0 0,0 1 0,-1-1 0,1 0 0,0 1 0,-1-1-1,1 1 1,0-1 0,-1 1 0,1-1 0,-1 1 0,1-1 0,-1 1 0,0-1-1,1 1 1,-1 0 0,1-1 0,-1 1 0,0 0 0,0-1 0,1 2-1,-3 30 1576,0-24-1253,0-1 0,-1 0-1,0 0 1,0 0 0,-1 0 0,-7 10-1,9-14-358,0-1-1,-1 0 1,1 0 0,0 0-1,-1 0 1,1 0-1,-1 0 1,0-1 0,0 1-1,1-1 1,-1 0-1,0 0 1,0 0 0,0 0-1,0 0 1,0-1-1,-1 0 1,1 1-1,0-1 1,0 0 0,0 0-1,0-1 1,0 1-1,0-1 1,0 1 0,0-1-1,0 0 1,0 0-1,0 0 1,0-1 0,0 1-1,0-1 1,1 1-1,-1-1 1,1 0-1,-1 0 1,1 0 0,0-1-1,0 1 1,0 0-1,0-1 1,0 1 0,1-1-1,-1 0 1,1 0-1,-1 1 1,1-1 0,0 0-1,0 0 1,0 0-1,1 0 1,-1 0-1,1 0 1,-1-1 0,1 1-1,0 0 1,1 0-1,-1 0 1,0 0 0,1 0-1,0-4 1,0 5-669,0 1 1,0-1 0,0 0-1,0 0 1,0 1 0,0-1 0,0 0-1,0 1 1,1-1 0,-1 1-1,0 0 1,1-1 0,0 1-1,-1 0 1,1 0 0,0 0-1,1-1 1,19-8-10602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20692,'0'0'10217,"-48"67"-8359,29-30-1858,2 7 0,4 1 0,2 1 0,9-5 0,2-3 0,0-7 0,13-6 0,5-8 0,1-10 0,2-7-4484,0 0-5734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65 21268,'0'0'9529,"9"4"-7826,8 1-1676,0 0-1,0-1 1,1-1 0,-1 0 0,1-2-1,-1 0 1,1 0 0,0-2-1,17-3 1,-33 4-27,1-1 0,-1 0 0,0-1 0,0 1 0,0 0 0,0-1 0,0 1 0,0-1 0,-1 1 0,1-1 0,0 0 0,-1 0 0,1 0 0,-1 0 0,0 0 0,0 0 0,0 0 0,0 0 0,0-1 0,1-3 0,-1 5 0,-1-1 0,0 1 0,1 0 0,-1-1 0,0 1 0,0-1 0,0 1 0,0 0 0,0-1 0,0 1 0,0 0 0,0-1 0,-1 1 0,1 0 0,0-1 0,-1 1 0,1 0 0,-1-1 0,1 1 0,-1 0 0,0 0 0,0 0 0,0 0 0,1-1 0,-1 1 0,0 0 0,0 1 0,0-1 0,0 0 0,-1 0 0,1 0 0,0 1 0,0-1 0,0 0 0,-1 1 0,-1-1 0,-5-1 0,-1 0 0,1 1 0,-1 1 0,1-1 0,-1 1 0,1 1 0,0 0 0,-1 0 0,1 0 0,0 1 0,-1 0 0,1 1 0,0 0 0,1 0 0,-1 1 0,0 0 0,1 0 0,0 1 0,-12 9 0,12-8 0,1-1 0,-1 1 0,1 1 0,0-1 0,0 1 0,1 0 0,0 1 0,0-1 0,1 1 0,0 0 0,0 0 0,1 1 0,0-1 0,1 0 0,0 1 0,0 0 0,0 0 0,0 15 0,3-20 11,0 1-1,0-1 1,0 0-1,0 0 1,0 1-1,1-1 1,0 0 0,0 0-1,0-1 1,0 1-1,1 0 1,-1-1 0,1 1-1,0-1 1,0 0-1,0 0 1,1 0-1,-1 0 1,1 0 0,-1-1-1,1 0 1,0 0-1,0 0 1,0 0 0,0 0-1,0-1 1,9 2-1,8 2-306,-1 0 0,1-2-1,0-1 1,33 1 0,1-4-8678,-1-6-13378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46 6758,'0'0'13357,"-55"-26"-10795,52 25-640,3 0-352,6 0-737,18 0-417,16-1 128,19-1-31,17-2-385,9 1-64,6 3-801,-3 1-2113,-8 0-834,-13 0-1312,-10-1-6792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15535,'0'0'9577,"52"6"-7816,-6-6-351,13 0-930,9 0-384,2 0-64,2 0-1665,-10 0-2275,-9 0-1825,-15 0-11019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0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5701,'0'0'13469,"9"-1"-12716,624-24 1644,-1159 21 176,793-17-2337,-1-1-648,-287 35-453,-10 1 492,0-1 0,-38 8-1,34-12-1877,-70 9 1,18-14-4482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4612,'0'0'14286,"0"50"-12236,-3-20-865,-5 4 96,4 2-224,1 5-672,2-1-289,1-7-32,0-1-32,1-6-160,4-7-193,-4-4-704,-1-7-929,0-3-1665,-9-3-5061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3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0 308 6278,'0'0'10170,"7"9"-9391,-3-3-687,0-1-1,1 1 1,0-1 0,0 1-1,0-2 1,1 1 0,0-1 0,0 1-1,0-1 1,0-1 0,1 0-1,-1 1 1,1-2 0,0 1-1,0-1 1,8 2 0,48 7-17,0-3 0,0-2 0,110-5 0,67 5 30,57 32-32,171 11 1317,250-68 1109,278 15-1914,-132 8-242,49-59-207,287-8-10,-1197 63-126,1449-63 64,-1285 47-63,1008-68 3,-785 80 16,541-26-8,-644 6 27,917-58-19,-448 61 11,353-13 24,-1041 31 4,276-6 1406,-256 12-791,165 24 0,-218-21-231,-1-1 0,44-1 0,-111 4-2326,12-1-708,-22 0-5069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36 15503,'0'0'14381,"9"-4"-12881,3-2-1327,1 1 0,0 0 0,1 1 0,-1 1 0,1 0-1,-1 1 1,20-1 0,-32 3-173,0 0 0,-1 0 0,1 0 0,0 0 0,-1 0 0,1 0 0,0 0 0,-1 0 0,1 0 0,0 1 0,-1-1 0,1 0 0,-1 0 0,1 1 0,0-1 0,-1 0 0,1 1 0,-1-1 0,1 1 0,-1-1 0,1 1 0,-1-1 0,1 1 0,-1-1 0,0 1 0,1-1 0,-1 1 0,0-1 0,1 1 0,-1 0 0,-2 23 0,-21 22 0,-72 59 0,45-53 0,33-27 0,17-24 0,-1-1 0,1 1 0,0-1 0,0 1 0,0-1 0,0 1 0,1-1 0,-1 1 0,0-1 0,0 1 0,0-1 0,0 1 0,0-1 0,1 1 0,-1-1 0,0 0 0,0 1 0,1-1 0,-1 1 0,0-1 0,0 0 0,1 1 0,-1-1 0,1 1 0,-1-1 0,0 0 0,1 0 0,-1 1 0,1-1 0,-1 0 0,1 0 0,-1 1 0,1-1 0,-1 0 0,1 0 0,-1 0 0,1 0 0,-1 0 0,1 0 0,-1 0 0,1 0 0,-1 0 0,1 0 0,-1 0 0,1 0 0,-1 0 0,1 0 0,-1-1 0,1 1 0,17-1 0,0-1 0,0-1 0,0 0 0,-1-1 0,1-1 0,28-13 0,-16 5 0,-1-2 0,52-34 0,-64 34-2418,-16 15 2268,-1-1 1,0 1-1,1 0 0,-1-1 1,0 1-1,1 0 1,-1-1-1,0 1 0,1 0 1,-1-1-1,0 1 1,1-1-1,-1 1 0,0 0 1,0-1-1,0 1 1,0-1-1,1 1 0,-1-1 1,0 1-1,0-1 1,0 1-1,0-1 0,0 1 1,0-1-1,0 1 1,0-1-1,0 1 0,0-1 1,-1 1-1,1 0 1,0-1-1,0 1 0,0-1 1,0 1-1,-1-1 1,1 1-1,0 0 0,-1-1 1,1 1-1,0-1 1,0 1-1,-1-1 0,-18-3-9330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31 479 17232,'0'0'7591,"74"19"-4932,-36-19-961,9 0-481,-1-4-416,1-9-481,-2-3-224,-11-1-288,-8-3-1730,-13-1-1858,-13-4-2209,-7-1-6888</inkml:trace>
  <inkml:trace contextRef="#ctx0" brushRef="#br0" timeOffset="1">0 0 20884,'0'0'3811,"66"47"-1697,-20-42-704,8-2-1090,6-2-320,1-1-2530,-5 0-2403,-5 0-3267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14638,'0'0'5925,"-15"84"-3010,15-48-1602,0-7-608,10-8-545,8-7-704,3-10-2275,-1-4-1441,-2-12-3683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19667,'0'0'3389,"-12"1"-484,6 0-2671,-1 0 1,1 0 0,0 0 0,-1 1 0,1 0 0,0 1 0,0-1 0,0 1 0,1 0-1,-1 1 1,1-1 0,-1 1 0,1 0 0,0 0 0,0 1 0,-6 8 0,2-1-78,2 1 1,-1 0 0,2 0 0,0 1 0,1-1 0,0 1-1,1 1 1,0-1 0,1 0 0,1 1 0,0 0-1,1 0 1,1-1 0,0 1 0,4 21 0,-3-31-151,0-1 1,1 1 0,-1-1-1,1 1 1,1-1 0,-1 0 0,1 0-1,-1 0 1,1 0 0,0 0-1,0 0 1,1-1 0,-1 0-1,1 0 1,0 0 0,0 0-1,0 0 1,0-1 0,0 1-1,0-1 1,1 0 0,-1-1 0,1 1-1,9 1 1,-11-2-6,0 0 1,0-1-1,0 1 1,0-1-1,0 0 0,0 0 1,0 0-1,0 0 1,0-1-1,0 1 0,0-1 1,0 0-1,0 0 1,0 0-1,-1 0 0,1 0 1,0 0-1,0-1 1,-1 0-1,1 1 0,-1-1 1,0 0-1,1 0 1,-1 0-1,0 0 0,0-1 1,0 1-1,0-1 1,-1 1-1,1-1 0,-1 0 1,1 1-1,-1-1 1,0 0-1,0 0 0,-1 0 1,1 0-1,0 0 1,-1-4-1,1 6-2,-1 0 0,0-1 0,0 1 0,0 0 0,0-1 0,0 1 0,0 0 0,0 0 0,0-1 0,0 1 0,-1 0 0,1 0 0,0 0 0,-1-1 0,1 1 0,-1 0 0,0 0 0,1 0 0,-1 0 0,0 0 0,1 0 0,-1 0 0,0 0 0,0 0 0,0 0 0,0 1 0,-1-2 0,-1 1 0,1 0 0,-1 0 0,0 0 0,1 1 0,-1-1 0,0 1 0,0-1 0,1 1 0,-1 0 0,0 0 0,0 0 0,-2 1 0,-2 0 0,1 0 0,0 0 0,0 1 0,0 0 0,0 0 0,0 0 0,0 1 0,0 0 0,1 0 0,-10 7 0,-3 17 0,17-26 0,1 0 0,0 0 0,0-1 0,-1 1 0,1 0 0,0 0 0,0 0 0,0 0 0,0-1 0,0 1 0,0 0 0,0 0 0,1 0 0,-1 0 0,0-1 0,0 1 0,1 0 0,-1 0 0,0 0 0,2 1 0,0-1 0,0 1 0,0-1 0,0 1 0,0-1 0,0 0 0,1 0 0,-1 0 0,1 0 0,-1 0 0,1 0 0,-1-1 0,1 1 0,-1-1 0,1 0 0,-1 0 0,1 0 0,4-1 0,2 0-243,0 0 0,0-1 0,-1 0 1,1-1-1,-1 0 0,1 0 0,-1-1 0,0 0 0,0 0 0,-1-1 0,0 0 1,10-9-1,-6 6-132,1 0 1,-1 1 0,1 0 0,16-6-1,-28 13 367,0-1 0,1 1 1,-1 0-1,0 0 0,1 0 0,-1 0 0,0 0 0,1 0 0,-1 0 0,1 0 1,-1 0-1,0 0 0,1 0 0,-1 0 0,0 0 0,1 0 0,-1 0 0,1 0 1,-1 1-1,0-1 0,1 0 0,-1 0 0,0 0 0,1 1 0,-1-1 0,0 0 1,0 0-1,1 1 0,-1-1 0,0 0 0,0 0 0,1 1 0,-1-1 0,0 0 1,0 1-1,0-1 0,1 1 0,2 19-96,-8 25 336,1-28-26,-2 9 219,1 1-1,-2 49 0,7-75-477,0 0 0,0 0 0,0-1 0,0 1-1,0 0 1,1 0 0,-1 0 0,0-1 0,0 1 0,1 0-1,-1 0 1,1-1 0,-1 1 0,0 0 0,1 0 0,-1-1-1,1 1 1,0-1 0,-1 1 0,1-1 0,-1 1 0,1-1-1,0 1 1,-1-1 0,1 1 0,0-1 0,0 0 0,-1 1-1,1-1 1,0 0 0,0 0 0,0 1 0,0-1 0,2 0-659,-1 0 0,1 0 0,-1 0 0,1 0 0,-1 0 0,1 0 0,-1-1 0,0 0 0,1 1 0,-1-1 0,3-1 0,18-13-9495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20692,'0'0'7270,"-42"66"-5091,32-43-450,5-4-1120,5-1-513,0-4-577,5-10-2562,9-4-2626,1 0-6086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26 10410,'0'0'21620,"-10"-6"-21438,4 2-165,4 3-14,0-1 1,0 1-1,0-1 1,0 1-1,0 0 1,-1-1-1,1 1 1,0 0-1,-1 1 1,1-1-1,-1 0 1,1 1-1,-1-1 1,1 1 0,-1 0-1,1 0 1,-1 0-1,1 0 1,-1 0-1,1 0 1,-1 1-1,1-1 1,0 1-1,-1 0 1,1 0-1,-1 0 1,1 0 0,0 0-1,-4 3 1,-7 7 43,0 1 0,1 1 0,0 0 1,-16 23-1,25-30-35,-1-1 0,1 1 1,0-1-1,0 1 0,1 0 0,-1 0 1,1 1-1,1-1 0,-1 0 0,1 1 1,0-1-1,1 1 0,-1-1 0,1 1 1,2 10-1,-2-15-142,1 1 1,0-1-1,0 0 1,0 0-1,0 0 1,0 0-1,0 0 0,1 0 1,-1 0-1,1-1 1,-1 1-1,1 0 1,0-1-1,0 1 0,-1-1 1,1 0-1,0 0 1,0 1-1,0-1 1,1 0-1,-1-1 0,0 1 1,0 0-1,0-1 1,1 1-1,2-1 1,7 2-1751,0-1 1,0 0 0,20-2 0,-29 1 1539,30-4-9157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16560,'0'0'5557,"-8"5"-3838,1-1-1104,1 0 1,-1 1-1,1 0 0,-10 10 1,15-14-528,0 0 0,0 0 0,0 0 0,0 0 0,0 0 0,0 0 0,1 0 0,-1 0 0,0 0 0,1 0 0,-1 0 0,0 0 0,1 1 0,0-1 0,-1 0 1,1 0-1,0 1 0,0-1 0,0 0 0,-1 1 0,1-1 0,1 0 0,-1 1 0,0-1 0,0 0 0,0 0 0,1 1 0,-1-1 0,0 0 0,1 0 0,0 1 0,-1-1 0,1 0 0,-1 0 0,1 0 0,0 0 0,0 0 0,0 0 0,0 0 1,0 0-1,0 0 0,0-1 0,0 1 0,0 0 0,0-1 0,0 1 0,2 0 0,3 2-40,1 0 0,0-1 0,-1 0 1,1 0-1,0-1 0,0 1 0,0-2 0,0 1 1,0-1-1,11-1 0,-16 2-34,0-1 1,1 0-1,-1-1 1,0 1-1,1 0 1,-1-1-1,0 1 1,0-1-1,0 0 0,1 0 1,-1 0-1,0 0 1,0 0-1,0 0 1,0 0-1,-1-1 0,1 1 1,0-1-1,-1 1 1,1-1-1,0 0 1,-1 1-1,0-1 1,1 0-1,-1 0 0,0 0 1,0 0-1,0 0 1,0-1-1,-1 1 1,1 0-1,-1 0 1,1 0-1,-1-4 0,0 5-5,0 1-1,0-1 0,0 0 1,0 1-1,0-1 0,-1 0 0,1 0 1,0 1-1,-1-1 0,1 1 1,0-1-1,-1 0 0,1 1 1,-1-1-1,1 1 0,-1-1 0,1 1 1,-1-1-1,0 1 0,1-1 1,-1 1-1,1-1 0,-1 1 0,0 0 1,1 0-1,-1-1 0,-1 1 1,-29-4 179,27 4-174,0 0 1,-1 1-1,1-1 0,0 1 1,-1 0-1,1 0 0,0 0 1,0 1-1,0-1 0,0 1 1,-5 3-1,9-5-26,0 0-1,-1 0 1,1 0 0,0 1 0,0-1-1,-1 0 1,1 0 0,0 0-1,0 0 1,-1 1 0,1-1 0,0 0-1,0 0 1,0 0 0,-1 1 0,1-1-1,0 0 1,0 0 0,0 1-1,0-1 1,0 0 0,-1 1 0,1-1-1,0 0 1,0 0 0,0 1-1,0-1 1,0 0 0,0 1 0,0-1-1,0 0 1,0 0 0,0 1 0,0-1-1,0 0 1,0 1 0,1-1-1,-1 0 1,0 0 0,0 1 0,0-1-1,0 0 1,0 1 0,0-1-1,1 0 1,-1 0 0,0 0 0,0 1-1,0-1 1,1 0 0,-1 0-1,0 0 1,0 1 0,1-1 0,-1 0-1,0 0 1,1 0 0,-1 0 0,0 0-1,22 1-3336,-17-1 1493,19 0-7609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19795,'0'0'12972,"0"63"-12972,0-41 0,0 0 0,0-2-384,0-6-3524,2-2-5317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7175,'0'0'23499,"-9"0"-22372,2 1-1072,1-1 0,-1 2 1,0-1-1,1 1 0,-1 0 0,1 0 1,0 1-1,0-1 0,-1 2 0,2-1 1,-1 1-1,0-1 0,1 1 1,0 1-1,0-1 0,-6 8 0,1-1-51,1 0 0,0 1 0,1 0 0,1 0 0,0 1 0,0-1 0,-5 19 0,10-26-5,1-1 1,0 1-1,0 0 0,0 0 0,0 0 0,1 0 1,0 0-1,0 0 0,0 0 0,2 9 1,-1-11-2,0 0 1,0 0-1,1 0 1,-1 0-1,1-1 1,-1 1-1,1 0 1,0-1-1,0 1 1,0-1-1,0 0 0,1 0 1,-1 0-1,0 0 1,1 0-1,0 0 1,-1 0-1,6 1 1,2 2-323,1-2-1,0 1 1,0-2-1,0 1 1,0-1-1,1-1 1,18 0 0,44-4-7646,-26-4-2061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19410,'0'0'7335,"10"4"-7436,-4-3-105,0 1 0,0-1 0,0 0 0,0 0 0,0 0 0,0-1 0,0 0 0,0 0 0,0 0 0,0-1 0,0 0 0,0 0 0,0-1 0,0 0 0,-1 0 0,1 0 0,-1-1 0,1 1 0,-1-1 0,0 0 0,0-1 0,0 0 1,8-8-1,-10 13 3334,-4 10-944,-10 28 341,-5 21 426,17-23-2631,-1-36-333,1 0-1,-1 1 0,1-1 1,0 0-1,-1 1 0,1-1 1,0 0-1,0 0 0,0 0 1,0 0-1,0 0 0,0 0 1,0 0-1,0 0 0,0 0 1,1 0-1,-1-1 0,0 1 0,0 0 1,1-1-1,-1 1 0,2 0 1,6 4-3747,-7 2-6910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21044,'0'0'9064,"-20"64"-7174,20-43-1121,0 2-769,8-5 0,5-1-416,2-5-1378,-3-3-1793,-3-5-2595</inkml:trace>
  <inkml:trace contextRef="#ctx0" brushRef="#br0" timeOffset="1">0 182 17264,'0'0'12396,"70"34"-14382,-49-34-6438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4324,'0'0'23446,"57"-16"-21364,-15 5-224,4 2-801,-1 3-1057,-3 2 0,-9 3-1409,-12 1-4997,-11 0-4613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7143,'0'0'23094,"-20"71"-21845,13-42-352,-1 6-513,4-2-384,2-2 0,2-7 0,0-6-865,2-7-832,2-11-866,1 0-1953,-2-22-2979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18610,'0'0'9481,"75"0"-7271,-34 0-641,5 0-672,5 1-897,2-1 0,-6 0 0,-6 0-320,-11 0-2019,-15 0-1696</inkml:trace>
  <inkml:trace contextRef="#ctx0" brushRef="#br0" timeOffset="1">39 150 17264,'0'0'13229,"62"20"-12204,-20-22-833,4-1-160,0 3-32,-7 0-1377,-10 0-3460,-14 6-3202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19635,'0'0'12235,"86"19"-12043,-26-28-160,5 2-576,0 0-1826,1 1-3236,-9-3-3618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0 21044,'0'0'4004,"-49"19"-609,15 6-1185,-2 5-480,-3 3-1346,4 2-384,5-3 0,6-1 0,9-8 0,6-5 0,6-9-961,3-24-10474,6-11 5061</inkml:trace>
  <inkml:trace contextRef="#ctx0" brushRef="#br0" timeOffset="1">26 24 17008,'0'0'8840,"18"58"-6469,-3-35-1090,10 5-640,7-3-385,4-2-160,3-4-1730,0-6-4419,0-6-11084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1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 18129,'-8'-1'4137,"1"0"-3458,-51 0 4721,55 1-5230,-1 0 0,1 1 0,-1 0 0,1 0 0,0 0 0,-1 0 0,1 0 0,0 1 0,0-1 0,0 1 0,0 0 0,0 0 0,0 0 0,1 1 0,-1-1 0,-3 4 0,2 0-111,0 0 1,0 0-1,0 1 0,1-1 1,0 1-1,0 0 1,1 0-1,0 0 0,0 0 1,0 0-1,1 0 1,0 0-1,1 0 0,0 1 1,0-1-1,0 0 0,3 14 1,-2-18-47,0 1-1,0 0 1,1 0 0,-1-1-1,1 1 1,0-1 0,0 0-1,0 1 1,0-1 0,1 0-1,-1 0 1,1 0 0,0 0-1,0-1 1,0 1 0,0-1-1,0 0 1,0 0 0,1 0-1,-1 0 1,1-1 0,-1 1-1,1-1 1,0 0 0,0 0 0,-1 0-1,1 0 1,0-1 0,0 0-1,0 1 1,0-2 0,0 1-1,6-1 1,-5 0-11,-1 0-1,0-1 1,1 1 0,-1-1-1,0 0 1,0 0 0,0 0-1,-1-1 1,1 1 0,0-1-1,-1 0 1,0 0 0,1 0-1,-1 0 1,-1-1 0,1 1-1,0-1 1,-1 0 0,0 0-1,0 0 1,0 0 0,0 0-1,1-5 1,2-4-3,-1 0 0,0 0 0,-1-1-1,0 1 1,-1-1 0,0-16 0,-2 27-30,0 0-1,0 0 1,-1 0-1,1 0 1,-1 0-1,0 0 1,0 0-1,0 0 1,0 0-1,0 0 1,0 0-1,-1 0 1,0 1-1,-2-4 1,4 5 3,-1 0 1,0 0 0,-1 1 0,1-1 0,0 0-1,0 0 1,0 1 0,0-1 0,-1 1 0,1-1 0,0 1-1,0 0 1,-1-1 0,1 1 0,0 0 0,-1 0-1,1 0 1,0 0 0,-1 0 0,1 0 0,0 0 0,0 0-1,-1 1 1,1-1 0,0 0 0,-1 1 0,1-1-1,0 1 1,0 0 0,0-1 0,0 1 0,0 0 0,-1 0-1,1-1 1,0 1 0,1 0 0,-2 2 0,-1-1-340,1 1 0,-1-1 0,1 1 0,0 0 0,0 0 0,0 0 0,0 0 0,1 0 0,-3 5 0,-2 19-8471,6-10-5784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22 18770,'0'0'12006,"-12"-4"-11125,-38-13-502,46 17-377,1 0 0,-1-1 1,1 2-1,-1-1 0,1 0 1,-1 0-1,1 1 0,-1 0 1,1 0-1,0 0 0,-1 0 1,1 0-1,0 1 0,0 0 0,0-1 1,0 1-1,0 0 0,0 0 1,1 1-1,-4 3 0,4-5-63,0 1-1,0 0 1,0-1-1,1 1 0,-1 0 1,0 0-1,1 0 0,0 0 1,-1 1-1,1-1 1,0 0-1,0 0 0,0 1 1,1-1-1,-1 1 0,1-1 1,-1 1-1,1-1 1,0 1-1,0-1 0,0 1 1,0-1-1,0 1 0,0-1 1,2 5-1,0-6-93,0 0 0,1 1 0,-1-1 0,1 0 0,-1 0 0,1-1 0,-1 1 0,1 0 0,0-1 0,-1 0 0,1 1 0,0-1 0,-1 0 0,6-1-1,8 1-1105,-11 1 1081,-1 0 0,1 0 0,-1 1 0,1-1 0,-1 1 0,0 0 0,1 0 0,-1 0-1,0 1 1,0-1 0,-1 1 0,1 0 0,-1 0 0,1 0 0,4 6 0,-2-1 69,-1 0-1,0 0 1,0 1-1,-1-1 1,0 1-1,-1 0 1,4 11-1,-1 8 291,-1 1 0,-1-1 0,-1 1 0,-1 32 0,-3-49 227,0 0-1,0 0 0,-1-1 1,-1 1-1,0-1 1,0 0-1,-1 1 0,-1-2 1,0 1-1,-7 10 0,10-16-246,-1-1 0,1 0 0,-1 0 0,0 0 0,0 0 0,-1 0 0,1-1 0,-1 0 0,0 0-1,0 0 1,0 0 0,0 0 0,0-1 0,-1 1 0,1-1 0,-1-1 0,1 1 0,-1 0 0,0-1 0,0 0-1,0 0 1,0-1 0,1 1 0,-1-1 0,0 0 0,-7-1 0,8-1-159,0 1 0,1-1 0,-1 1 0,1-1 0,0 0 0,0-1 0,0 1 0,0 0 0,0-1 0,0 0 0,0 1 0,1-1 0,-1 0 0,1-1 0,0 1 0,0 0 0,0-1 0,1 1 0,-1-1 0,1 1 0,0-1 0,0 0 0,-1-3 0,-2-9 0,1-1 0,0 1 0,-1-33 0,3 41-431,1 0 0,0 0 0,0 0 1,0 0-1,1 1 0,1-1 0,-1 0 0,1 0 0,1 0 0,-1 1 1,1 0-1,1-1 0,-1 1 0,1 0 0,0 0 0,1 1 1,0-1-1,0 1 0,0 0 0,1 1 0,-1-1 0,1 1 0,14-9 1,13-7-5106,1 0-2739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89 135 19635,'0'0'12539,"7"-10"-12389,-3 4-146,0 1-18,0 0 0,-1 0 0,0 0 0,1-1 0,-2 1 0,1-1 1,-1 0-1,0 1 0,0-1 0,0 0 0,-1 0 0,0-1 0,0 1 0,-1 0 0,1-9 0,-2 14 1,1 0 0,0 0 0,-1 0 0,1 0-1,-1 0 1,1 0 0,-1 0 0,1 1 0,-1-1 0,0 0 0,1 0 0,-1 0-1,0 1 1,0-1 0,1 0 0,-1 1 0,0-1 0,0 0 0,0 1 0,0-1 0,0 1-1,0 0 1,0-1 0,0 1 0,0 0 0,0-1 0,0 1 0,0 0 0,0 0-1,0 0 1,0 0 0,0 0 0,0 0 0,-1 0 0,1 1 0,0-1 0,0 0-1,0 0 1,0 1 0,0-1 0,0 1 0,1-1 0,-2 2 0,-3-1-10,1 1 0,-1 0 0,1 1 0,0-1-1,0 1 1,0 0 0,0 0 0,-3 4 0,0 1 31,1-1-1,1 1 0,0 0 0,0 1 1,0-1-1,1 1 0,0 0 0,1 0 0,0 0 1,1 1-1,0-1 0,0 1 0,-1 13 1,3-22-7,0 0 1,1 0 0,-1 0 0,0 0-1,0 0 1,0 0 0,0 0 0,1 0-1,-1 0 1,1-1 0,-1 1 0,0 0-1,1 0 1,-1 0 0,1-1 0,0 1-1,-1 0 1,1-1 0,0 1 0,-1 0-1,1-1 1,0 1 0,0-1 0,-1 1-1,1-1 1,1 1 0,30 4 91,-23-6-87,-1 0 0,1 0 0,-1-1 0,1 0 0,13-5 0,-8-1-207,0 0 0,0-1 0,-1 0-1,18-18 1,28-19-10,-58 46 212,-1 0-1,1 0 1,-1 0 0,0 0 0,1 0 0,-1-1 0,1 1-1,-1 0 1,1 0 0,-1 0 0,1 0 0,-1 0 0,0 1 0,1-1-1,-1 0 1,1 0 0,-1 0 0,1 0 0,-1 0 0,0 1-1,1-1 1,-1 0 0,1 0 0,-1 1 0,0-1 0,1 0-1,-1 0 1,0 1 0,1-1 0,-1 0 0,0 1 0,0-1-1,1 1 1,-1-1 0,0 0 0,0 1 0,0-1 0,0 1 0,1-1-1,-1 1 1,0-1 0,0 0 0,0 1 0,0-1 0,0 1-1,0-1 1,0 1 0,0-1 0,0 1 0,0-1 0,0 0-1,-1 1 1,1 0 0,0 37 164,0-28-39,-1 11 43,0-14-8,1 1 0,0-1 1,0 0-1,1 0 0,-1 0 1,5 13-1,-5-18-141,1-1 0,0 0-1,0 1 1,-1-1 0,1 0 0,0 0 0,0 0-1,1 1 1,-1-1 0,0 0 0,0 0-1,0-1 1,1 1 0,-1 0 0,0 0 0,1-1-1,-1 1 1,1 0 0,-1-1 0,1 0 0,-1 1-1,1-1 1,-1 0 0,1 0 0,-1 0-1,1 0 1,-1 0 0,1 0 0,0 0 0,-1 0-1,1 0 1,-1-1 0,1 1 0,-1-1 0,0 1-1,1-1 1,1-1 0,6-2-20,0 0 0,-1-1 0,0 0 0,0-1 0,0 1 0,-1-1 0,0-1 0,0 1 0,10-14 0,-10 12 0,0 0 0,1 0 0,-1 1 0,1 0 0,1 1 0,-1 0 0,17-9 0,-24 21 0,1 0 0,-2 0 0,1 0 0,-1 0 0,0 9 0,-10 77-4100,20-91-5434,1-8 1003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66 18225,'0'0'13512,"11"4"-13000,-6-2-474,1 0 0,0 0 1,-1-1-1,1 0 0,0 0 0,-1 0 0,1-1 0,8 0 0,-11 0-31,0 0 0,-1-1 0,1 0 0,0 0 0,0 0 0,-1 0 0,1 0 0,-1 0 0,1-1 0,-1 1 0,1-1 0,-1 0 0,0 0 0,0 0 0,0 0 0,0 0 0,0 0 0,0 0 0,-1-1 0,1 1 0,-1 0 0,1-1 0,-1 0 0,2-4 0,-3 6-7,1 0 0,-1 1 0,1-1 0,-1 0 0,1 0 0,-1 0 0,0 0 0,0 0 0,1 0 0,-1 0 0,0 0 0,0 0 0,0 0 0,0 0 0,0 0 0,0 0 0,0 0 0,0 0 0,-1 0 0,1 0 0,0 0 0,0 0 0,-1 1 0,1-1 0,-1 0 0,1 0 0,-1 0 0,1 0 0,-2-1 0,0 1 0,1 1 0,-1-1 0,0 0 0,0 1 0,1 0 0,-1-1 0,0 1 0,0 0 0,1 0 0,-1 0 0,0 0 0,0 0 0,1 0 0,-1 1 0,-2 0 0,-3 0 0,0 1 0,1 0 0,-1 1 0,1-1 0,-1 1 0,1 1 0,-11 6 0,10-3 0,0 0 0,1 0 0,0 1 0,0 0 0,1 0 0,0 0 0,1 1 0,-1-1 0,1 1 0,1 0 0,0 0 0,0 1 0,1-1 0,0 0 0,1 1 0,0 0 0,0-1 0,1 1 0,0 0 0,2 10 0,-1-18-53,0 0 0,0 1 0,0-1 0,0 0 0,0 0 0,1 0 0,-1 0 0,0 0 0,1 0 0,0 0 0,-1 0 0,1 0 0,0-1 0,0 1 0,0-1 0,0 1 0,0-1 0,1 0 0,-1 0 0,0 0 0,0 0 1,5 1-1,2 0-651,0 0 1,1-1 0,-1 0-1,17 0 1,14-1-5869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3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18097,'0'0'6769,"2"13"-3918,0 118-436,-4-85-1536,3 1-1,13 90 0,-13-131-878,0 0 0,1 1 0,0-1 0,1 0 0,-1 0 0,1-1 0,0 1 0,5 6 0,-7-11 0,0 0 0,0 1 0,1-1 0,-1 0 0,0 0 0,1 0 0,-1 0 0,1 0 0,-1 0 0,1-1 0,-1 1 0,1 0 0,0-1 0,-1 1 0,1-1 0,0 1 0,-1-1 0,1 0 0,0 0 0,-1 0 0,1 0 0,0 0 0,0 0 0,-1 0 0,1-1 0,0 1 0,-1-1 0,1 1 0,0-1 0,-1 0 0,1 1 0,-1-1 0,1 0 0,-1 0 0,0 0 0,3-2 0,10-10 0,0-1 0,-2 0 0,0-1 0,0 0 0,-1-1 0,-1 0 0,15-34 0,-12 27 0,9-19 0,-1-2 0,-2 0 0,25-88 0,-44 146-2752,1 19-8717,-1-30 9979,1 8-14413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127 139 12043,'0'0'20185,"1"-7"-19699,-1 6-483,0-1 0,0 1 1,0-1-1,0 0 0,0 1 1,0-1-1,0 1 0,-1-1 1,1 1-1,0-1 0,-1 0 1,0 1-1,1 0 0,-1-1 1,0 1-1,1-1 0,-1 1 1,0 0-1,-2-3 0,1 4-3,1-1-1,-1 1 1,1-1 0,-1 1-1,1 0 1,-1 0-1,1-1 1,-1 1-1,1 0 1,-1 0-1,0 0 1,1 1-1,-1-1 1,1 0-1,-1 1 1,1-1 0,-1 1-1,1-1 1,-1 1-1,1 0 1,0-1-1,-1 1 1,1 0-1,0 0 1,0 0-1,0 0 1,-1 0-1,0 2 1,-5 3 0,-1 0 0,1 1 0,0 0 0,1 0 0,0 1 0,-8 12 0,11-16 0,1 1 0,-1-1 0,1 1 0,0 0 0,1 0 0,-1-1 0,1 1 0,0 0 0,0 0 0,0 0 0,1 0 0,-1 1 0,2-1 0,-1 6 0,1-10 0,-1 0 0,1 0 0,0 1 0,0-1 0,-1 0 0,1 0 0,0-1 0,0 1 0,0 0 0,0 0 0,0 0 0,0-1 0,0 1 0,0 0 0,0-1 0,0 1 0,1-1 0,-1 1 0,0-1 0,0 0 0,0 1 0,1-1 0,-1 0 0,0 0 0,0 0 0,1 0 0,-1 0 0,0 0 0,1 0 0,-1 0 0,1-1 0,44-8 0,12-20 0,-49 23 0,0 1 0,0 0 0,0 0 0,1 1 0,-1 0 0,1 1 0,0 0 0,0 1 0,0 0 0,18-1 0,-25-53 0,-3-35 0,43 119-609,-36-24 546,2 0 0,-1-1-1,0-1 1,0 1-1,1-1 1,0-1-1,-1 1 1,1-2-1,0 1 1,0-1-1,-1 0 1,1-1-1,16-3 1,-20 3 95,0 0 1,0-1-1,1 1 0,-1-1 1,0 0-1,0-1 0,-1 1 1,1-1-1,0 0 0,-1 0 1,0 0-1,0-1 1,0 0-1,0 0 0,0 0 1,-1 0-1,1 0 0,-1-1 1,0 1-1,-1-1 0,1 0 1,-1 0-1,2-6 0,-29 64 347,17-40-294,1 1 1,0 0-1,-5 18 1,8-15-86,0 1 0,1 0 0,1 0 0,-1 19 0,3-36-1,0-1 0,0 0 0,0 1 0,0-1 0,0 0 0,0 1 0,0-1 0,0 0 0,0 1 0,0-1 0,0 0 0,0 1 0,0-1 0,0 0 0,0 1 0,0-1 0,0 0 0,0 1 0,0-1 0,0 0 0,0 1 0,1-1 0,-1 0 0,0 0 0,0 1 0,0-1 0,1 0 0,-1 0 0,0 1 0,0-1 0,1 0 0,-1 0-1,0 0 1,0 1 0,1-1 0,-1 0 0,0 0 0,1 0 0,-1 0 0,0 0 0,1 0 0,-1 1 0,1-1 0,13-12-264,11-24-1710,-12 0-2931,0-7-2637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4 303 10250,'0'-9'197,"-3"-34"1791,4-54-1,0 85-1382,0-1 0,1 1 0,1 0 0,0 0 0,1 0 0,0 0 0,0 1 1,1 0-1,8-13 0,-13 23-520,1-1 0,0 1 1,0-1-1,0 1 0,0 0 1,0-1-1,0 1 0,1 0 0,-1 0 1,0 0-1,1 0 0,-1 0 1,1 0-1,-1 0 0,1 0 1,-1 1-1,1-1 0,-1 1 1,1-1-1,0 1 0,-1-1 0,1 1 1,0 0-1,-1 0 0,1 0 1,0 0-1,-1 0 0,1 0 1,0 0-1,0 1 0,-1-1 1,1 1-1,-1-1 0,1 1 0,0 0 1,-1-1-1,2 2 0,4 2 91,-1 1 0,0 0 0,0 0 0,-1 0 0,1 0 0,-1 1 0,6 8 0,381 594 2796,-174-252-2153,138 147-195,-195-294-3982,-154-200 2707,22 33-2193,-22-14-3291,-9-20-421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20788,'0'0'10249,"-20"54"-9256,20-43-768,0 0-258,4-1-1760,7-1-3172,2 1-3491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36 9801,'0'0'14195,"-9"0"-10666,4-1-3292,0 0 1,-1 1-1,1 0 1,0 0-1,-1 1 1,1 0 0,0-1-1,-1 2 1,1-1-1,0 1 1,0 0-1,0 0 1,0 0 0,0 0-1,1 1 1,-1 0-1,1 0 1,0 0-1,-1 1 1,2-1-1,-6 6 1,-32 44-218,39-51-20,1 0 0,-1 0-1,1 0 1,0 1 0,0-1 0,-1 1 0,2-1 0,-1 1-1,0-1 1,0 1 0,1-1 0,-1 1 0,1 0 0,0-1-1,0 1 1,0-1 0,0 1 0,1 0 0,-1-1 0,0 1-1,1-1 1,0 1 0,1 3 0,0-5 0,-1 1 0,1-1 0,0 0 0,-1 0 0,1 0 0,0 0 0,0 0 0,0 0 0,0 0 0,0-1 0,0 1 0,0-1 0,0 0 0,0 1 0,0-1 0,0 0 0,0 0 0,0 0 0,1 0 0,-1-1 0,0 1 0,2-1 0,3 0 0,-1-1 0,1 0 0,-1 0 0,1 0 0,10-6 0,0-4 0,0-1 0,-2-1 0,0 0 0,0-1 0,17-24 0,26-41 0,-64 92 0,-12 23 0,-18 47 0,32-70 0,1-1 0,0 0 0,1 1 0,0-1 0,0 1 0,1 0 0,1-1 0,1 24 0,0-34-62,-1 0 1,0 0-1,0 0 1,0 0-1,1 0 0,-1 0 1,1-1-1,-1 1 1,1 0-1,-1 0 0,1 0 1,-1 0-1,1-1 1,0 1-1,-1 0 0,1 0 1,0-1-1,0 1 1,0-1-1,-1 1 0,1 0 1,0-1-1,0 0 1,0 1-1,0-1 0,0 0 1,0 1-1,0-1 1,0 0-1,0 0 0,0 0 1,0 0-1,0 0 1,0 0-1,0 0 0,0 0 1,1 0-1,1-1-334,0 1 1,0-1-1,0 0 0,0 0 1,0 0-1,-1 0 1,1 0-1,0-1 0,-1 1 1,1-1-1,-1 0 0,3-1 1,19-27-6780,0-9-3214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18321,'0'0'4757,"-7"9"-716,-9 14-2817,1 1 1,-20 41-1,30-53-1005,0 1 1,1-1-1,0 1 1,1 0-1,0 0 1,2 0-1,-1 0 1,1 25-1,1-36-230,0 0-1,0 0 1,0 0 0,1-1 0,-1 1-1,0 0 1,1 0 0,-1-1 0,1 1-1,0 0 1,0-1 0,-1 1-1,1-1 1,0 1 0,0-1 0,0 1-1,1-1 1,-1 1 0,0-1 0,0 0-1,1 0 1,-1 0 0,1 0-1,-1 0 1,1 0 0,-1 0 0,1 0-1,2 0 1,3 1-103,0-1 0,1 0 0,-1-1 0,1 1 0,13-3 0,-14 2 26,1-1-1,-1 1 1,0 0 0,0 1-1,1 0 1,10 3 0,-16-4 88,0 1 0,0 0 1,0 0-1,0 0 0,0 0 0,-1 1 0,1-1 1,-1 1-1,1-1 0,-1 1 0,1-1 1,-1 1-1,0-1 0,0 1 0,0 0 0,0 0 1,0 0-1,0 0 0,0 0 0,-1 0 1,1 0-1,-1 0 0,1 0 0,-1 0 0,0 0 1,0 0-1,0 4 0,0 0 55,-1 0 1,0-1-1,0 1 1,-1 0-1,1-1 0,-1 1 1,-1-1-1,1 1 0,-1-1 1,0 0-1,0 0 0,0 0 1,-1 0-1,1-1 0,-1 1 1,0-1-1,-1 0 0,-8 6 1,9-6-28,-1-1 1,0 1-1,0-1 1,0 0 0,0 0-1,0-1 1,-1 1-1,0-1 1,1-1-1,-1 1 1,0-1-1,0 0 1,1 0 0,-1 0-1,0-1 1,0 0-1,0 0 1,0-1-1,-6 0 1,9-1-160,-1 1 0,1-1 0,-1 0 1,1 0-1,0 0 0,0 0 0,0 0 0,0-1 0,1 1 1,-1-1-1,1 0 0,-1 0 0,1 0 0,0 0 0,0 0 1,0 0-1,0-1 0,1 1 0,0-1 0,-1 1 0,1-1 0,0 0 1,1 1-1,-1-1 0,0-4 0,1 4-165,-1 0-1,1 0 0,0-1 1,0 1-1,1 0 1,-1 0-1,1 0 1,0 0-1,0 0 0,0 0 1,0 0-1,1 1 1,0-1-1,0 0 1,0 1-1,0-1 0,0 1 1,1-1-1,-1 1 1,1 0-1,0 0 1,6-4-1,14-7-6937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16720,'0'0'16047,"-31"58"-16047,13-21 0,-2 7 0,3 2 0,4-2 0,6-3 0,4-4 0,3-8 0,0-9 0,8-10-2178,7-9-3267,6-1-4901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19731,'0'0'12379,"10"3"-11802,-1-1-565,1 0 1,-1 0-1,1-1 1,0 0-1,-1-1 1,1 0 0,16-2-1,-23 1-13,0 1 1,0-1-1,0 0 1,0 0-1,0 0 0,0 0 1,0 0-1,-1-1 1,1 1-1,0-1 1,-1 0-1,0 0 0,1 0 1,-1 0-1,0 0 1,0 0-1,0-1 0,0 1 1,0 0-1,-1-1 1,1 0-1,-1 0 0,1 1 1,-1-1-1,0 0 1,0 0-1,-1 0 0,1 0 1,0 0-1,-1 0 1,0 0-1,0 0 1,0-4-1,0 6 1,0 1 0,0-1 0,0 1 0,0 0 0,0-1 0,0 1 0,0-1 0,0 1 0,0 0 0,0-1 0,0 1 0,-1 0 0,1-1 0,0 1 0,0-1 0,0 1 0,-1 0 0,1-1 0,0 1 0,0 0 0,-1 0 0,1-1 0,0 1 0,-1 0 0,1 0 0,0-1 0,-1 1 0,1 0 0,0 0 0,-1 0 0,1 0 0,-1-1 0,1 1 0,0 0 0,-1 0 0,1 0 0,-1 0 0,-20 5 0,-16 18 0,-4 27 0,39-48 0,0 0 0,1 0 0,-1 0 0,1 0 0,0 1 0,0-1 0,0 0 0,0 1 0,0-1 0,0 1 0,1-1 0,-1 1 0,1 0 0,0-1 0,-1 1 0,1 0 0,1-1 0,-1 1 0,0-1 0,1 1 0,1 5 0,1-7 0,0 0 0,1 0 0,-1 0 0,0-1 0,1 1 0,-1-1 0,1 0 0,-1 0 0,1 0 0,-1 0 0,1-1 0,5 0 0,-7 0 0,23-3-297,45-15 1,-51 13 139,-1 1 0,2 0 0,-1 1 1,34-2-1,-52 7 173,0-1 0,0 0 0,0 1 1,-1-1-1,1 1 0,0-1 1,0 1-1,-1-1 0,1 1 0,0 0 1,-1-1-1,1 1 0,0 0 0,-1-1 1,1 1-1,-1 0 0,1 0 0,-1-1 1,0 1-1,1 0 0,-1 0 1,0 0-1,0 0 0,1 0 0,-1-1 1,0 1-1,0 0 0,0 0 0,0 0 1,0 0-1,0 0 0,0 0 0,-1 0 1,1-1-1,-1 3 0,-6 43 680,4-33-600,3-12-96,0-1 0,0 1 0,-1 0 0,1 0 0,0 0 0,0 0 0,0-1 0,0 1 0,0 0 0,0 0 0,1 0 0,-1 0 0,0 0 0,0-1 0,0 1 0,1 0 0,-1 0 0,0 0 0,1-1 0,-1 1 0,1 0 0,-1-1 0,1 1 0,-1 0 0,1-1 0,0 1 0,-1-1 0,1 1 0,0-1 0,-1 1 0,2 0 0,0-1 0,0 1 0,0-1 0,1 0 0,-1 1 0,0-1 0,0 0 0,1 0 0,-1-1 0,0 1 0,0 0 0,4-2 0,6-2 0,1 0 0,-2-1 0,16-9 0,0-2-102,-14 8-9,0 1 0,0 0 0,1 0 0,17-5 0,-30 12 113,-1 0 0,0 0 0,0 0 0,0 0 0,1 0 0,-1 0 0,0 0 0,0 0 0,1 0 0,-1 0 0,0 0 0,0 0 0,0 0 0,1 0-1,-1 0 1,0 0 0,0 1 0,0-1 0,1 0 0,-1 0 0,0 0 0,0 0 0,0 0 0,0 1 0,1-1 0,-1 0 0,0 0 0,0 0 0,0 0-1,0 1 1,0-1 0,0 0 0,0 0 0,0 0 0,0 1 0,1-1 0,-1 0 0,0 0 0,0 1 0,0-1 0,0 0 0,0 0 0,0 0 0,0 1 0,-1-1-1,-1 18 227,-7 15 112,-1-11-640,-2 3-3516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13389,'0'0'4073,"-10"1"-827,-1 0-2789,1 2 1,-1-1 0,0 1 0,1 1-1,0 0 1,0 0 0,0 1 0,1 1-1,-1-1 1,1 2 0,-12 10 0,-1 1 332,1 0 0,0 2 0,2 1 0,-33 44 0,47-58-717,0 1 0,0 0 0,1-1 0,0 2 1,0-1-1,1 0 0,0 1 0,1-1 0,0 1 0,0 0 1,0 0-1,1 0 0,1 0 0,0 0 0,0 0 0,1 0 0,-1 0 1,2 0-1,4 15 0,-3-18-65,1 1 0,-1-1-1,2 0 1,-1 0 0,1 0 0,0-1 0,0 1 0,0-1 0,1 0-1,0-1 1,0 0 0,0 0 0,1 0 0,-1 0 0,1-1 0,0 0-1,0-1 1,10 3 0,8 2-616,0-1-1,0-1 1,1-1-1,25 0 1,31-2-4882,-28-4-1096,3-3-5639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15567,'0'0'13677,"-15"55"-13165,9-15-320,3 0-128,3 2-64,0 0 64,1-5-512,6-2-705,3-3-1281,-4-9-481,-3-7-448,-3-11-513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4 125 11691,'-1'-8'3459,"1"1"-3210,-1 2 632,0-1 0,1 1 0,0-1 0,0 0 0,0 1-1,1-1 1,1-8 0,-1 12-642,0-1 1,1 1-1,-1-1 0,0 1 1,1 0-1,0 0 0,-1 0 1,1 0-1,0 0 0,0 0 1,0 0-1,0 0 0,0 1 1,1-1-1,-1 1 0,0 0 1,1 0-1,-1 0 1,1 0-1,-1 0 0,5-1 1,15-3-95,0 0 0,1 2 1,-1 1-1,1 0 1,-1 2-1,1 0 1,-1 2-1,1 0 1,-1 2-1,0 0 1,32 12-1,-51-16-148,0 1-1,0 0 1,-1 0-1,1 1 1,-1-1-1,1 1 0,-1-1 1,1 1-1,-1 0 1,0 0-1,0 0 1,0 0-1,0 0 1,0 0-1,0 0 1,-1 1-1,1-1 1,-1 1-1,1-1 1,-1 1-1,0 0 0,0 0 1,0-1-1,-1 1 1,1 0-1,0 3 1,-2-2 70,1 0-1,-1 0 1,0-1 0,0 1 0,0 0 0,0 0 0,-1-1-1,1 1 1,-1-1 0,0 0 0,0 1 0,0-1 0,-1 0-1,1 0 1,-1 0 0,0-1 0,0 1 0,-5 3 0,-7 6 373,0-1 1,-1-1 0,-33 16 0,41-23-743,1 0 0,-1-1 0,1 0 1,-1 0-1,0 0 0,0-1 0,-8 0 0,17-16-11197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56 5669,'0'0'19272,"-3"-9"-17900,2 7-1315,1-1 1,-1 1-1,0-1 0,0 1 0,0 0 1,0 0-1,0-1 0,-1 1 1,1 0-1,-1 0 0,0 0 1,1 0-1,-1 0 0,0 1 0,0-1 1,0 0-1,0 1 0,0 0 1,-1-1-1,1 1 0,0 0 1,-1 0-1,1 0 0,0 1 1,-1-1-1,1 0 0,-1 1 0,1 0 1,-1-1-1,0 1 0,1 0 1,-1 0-1,1 1 0,-1-1 1,1 0-1,-1 1 0,1 0 0,-1-1 1,1 1-1,0 0 0,-1 0 1,1 1-1,0-1 0,0 0 1,0 1-1,-1-1 0,2 1 1,-5 3-1,-1 2-55,0 0-1,0 0 1,1 1 0,0 0-1,0 0 1,1 0 0,0 1-1,1 0 1,-1 0 0,2 0-1,-1 0 1,1 1 0,1-1-1,0 1 1,0 0 0,1 0 0,0-1-1,1 21 1,0-29 3,1 1 0,-1 0 0,1-1 1,-1 1-1,1-1 0,0 1 0,-1-1 0,1 1 0,0-1 1,0 0-1,0 0 0,0 1 0,0-1 0,1 0 1,-1 0-1,0 0 0,0 0 0,1 0 0,-1 0 0,1 0 1,-1-1-1,1 1 0,-1 0 0,1-1 0,-1 1 0,1-1 1,-1 0-1,1 1 0,0-1 0,-1 0 0,1 0 0,0 0 1,-1 0-1,1-1 0,-1 1 0,3-1 0,3 1 33,0-1 1,-1-1-1,1 1 0,0-1 0,-1 0 0,0 0 0,11-6 0,-1-2 8,-2-1-1,1 0 1,-1-1-1,-1 0 0,0-1 1,-1-1-1,16-22 0,-24 47-564,-3-7 520,-1 0-1,1-1 0,0 1 1,0 0-1,0-1 1,1 1-1,-1-1 1,1 0-1,0 1 0,0-1 1,0 0-1,0 0 1,1 0-1,-1 0 1,4 3-1,4-4 19,-1 0 1,0 0-1,0-1 0,0 0 1,1 0-1,-1-1 1,1-1-1,-1 1 0,0-2 1,12-2-1,38-2-147,-58 7 120,0 0 0,0 0 0,0 0 0,0 0 0,0 0-1,0 0 1,-1 1 0,1-1 0,0 0 0,-1 0 0,1 1 0,-1-1-1,1 0 1,-1 1 0,0-1 0,1 3 0,7 17 737,-2-24-189,2-15 59,-2-2-405,-1 0 0,-2-1 0,0 1 0,-1-1 0,-1-30 0,1 53-439,-1-1 0,0 0 0,0 1-1,1-1 1,-1 0 0,1 0 0,-1 0 0,1 0 0,0 0 0,-1 0 0,1 0 0,0 0 0,-1-1 0,1 1 0,0-1 0,0 1 0,0-1 0,0 0 0,-1 0-1,1 1 1,0-1 0,0-1 0,3 1 0,0 0-741,1 1 0,0-2 0,0 1 0,-1 0 0,1-1-1,0 0 1,-1 0 0,1-1 0,7-3 0,3-5-8735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73 11403,'0'0'7068,"1"-10"-4111,3-28-218,-4 37-2626,0 0 0,0 1 1,0-1-1,1 0 0,-1 0 0,0 0 0,-1 0 1,1 0-1,0 1 0,0-1 0,0 0 1,0 0-1,-1 0 0,1 0 0,0 1 0,-1-1 1,1 0-1,0 0 0,-1 1 0,1-1 1,-1 0-1,0 1 0,1-1 0,-1 0 0,1 1 1,-1-1-1,0 1 0,1-1 0,-1 1 1,0 0-1,0-1 0,0 1 0,1-1 0,-1 1 1,0 0-1,0 0 0,0 0 0,1-1 1,-1 1-1,0 0 0,0 0 0,0 0 0,0 0 1,0 0-1,1 1 0,-1-1 0,-1 0 1,-2 1-85,0 0 1,1 0-1,-1 0 1,0 0 0,1 0-1,-1 1 1,1 0 0,-5 3-1,1 0-9,1 0 1,-1 1-1,1-1 0,1 2 0,-1-1 0,1 1 0,0-1 1,1 1-1,0 1 0,0-1 0,0 1 0,1-1 0,0 1 1,0 0-1,1 0 0,0 0 0,-1 16 0,3-23-16,0 0-1,1 0 1,-1 0 0,0 0-1,1 0 1,-1 0-1,1 0 1,-1 0-1,1 0 1,0 0 0,-1 0-1,1 0 1,0 0-1,-1 0 1,1 0-1,0-1 1,0 1 0,0 0-1,0-1 1,0 1-1,0-1 1,0 1 0,0-1-1,0 1 1,0-1-1,0 1 1,0-1-1,0 0 1,0 0 0,0 0-1,1 0 1,-1 0-1,0 0 1,0 0-1,0 0 1,0 0 0,0 0-1,0 0 1,2-1-1,3 0 13,-1 0-1,0 0 1,0 0-1,0 0 1,0-1-1,0 0 1,9-5-1,-5 0-40,0 0 1,-1-1-1,0 0 0,0-1 0,-1 0 0,0 0 1,0 0-1,-1-1 0,0 0 0,-1 0 1,0-1-1,-1 1 0,5-19 0,-30 75 135,16-38-43,0 1 0,1 0 0,0 0 1,0 0-1,-3 14 0,6-21-35,1-1 1,-1 1 0,1 0-1,0 0 1,-1-1 0,1 1-1,0 0 1,0 0 0,0 0-1,0 0 1,1-1 0,-1 1-1,0 0 1,1 0 0,-1 0 0,1-1-1,0 1 1,-1 0 0,1-1-1,0 1 1,0 0 0,0-1-1,0 0 1,0 1 0,1-1-1,-1 1 1,0-1 0,1 0-1,-1 0 1,3 2 0,0-2-8,0 0 0,0 0 0,0-1 0,0 0 0,0 1 0,0-1 0,0 0 0,0-1 0,0 1 0,0-1 0,0 0 0,0 0 0,-1 0 0,6-2 0,7-4-196,0-1 1,0-1 0,-1 0 0,22-17-1,-22 15-362,-1 1 0,1 0-1,1 1 1,22-9 0,-38 20 469,1-1 0,-1 1 1,1-1-1,-1 1 0,0-1 1,0 1-1,0-1 0,0 1 1,0-1-1,0 1 0,0-1 1,0 1-1,-1 1 0,-15 37 133,13-33 119,0-1 0,0 1-1,0 0 1,1 0 0,0 0-1,-1 13 1,3-19-158,0-1 0,1 1 0,-1-1 0,0 1 0,1-1 1,-1 1-1,0-1 0,1 1 0,-1-1 0,1 1 0,-1-1 0,1 1 1,-1-1-1,1 0 0,-1 1 0,1-1 0,-1 0 0,1 1 0,0-1 1,-1 0-1,1 0 0,-1 0 0,1 0 0,0 1 0,-1-1 0,1 0 0,0 0 1,-1 0-1,1 0 0,-1 0 0,1-1 0,0 1 0,-1 0 0,1 0 1,0 0-1,-1 0 0,1-1 0,-1 1 0,1 0 0,-1-1 0,1 1 1,-1 0-1,2-1 0,28-12 229,30-24-168,-30 18-543,1 1 0,53-23 0,-84 41 452,0 0 0,0-1 0,0 1 0,0 0 0,0 0 0,1 0 0,-1 0-1,0 0 1,0 0 0,0 0 0,1 0 0,-1-1 0,0 1 0,0 0 0,0 0 0,0 0 0,1 0 0,-1 0 0,0 0-1,0 0 1,0 0 0,1 0 0,-1 0 0,0 0 0,0 0 0,0 0 0,1 0 0,-1 1 0,0-1 0,0 0-1,0 0 1,0 0 0,1 0 0,-1 0 0,0 0 0,0 0 0,0 0 0,0 1 0,1-1 0,-1 0 0,0 0 0,0 0-1,0 0 1,0 1 0,0-1 0,0 0 0,0 0 0,0 0 0,0 0 0,0 1 0,1-1 0,-1 0 0,0 0 0,0 0-1,0 1 1,0-1 0,0 0 0,0 0 0,0 0 0,0 1 0,-1-1 0,1 0 0,-8 20 359,-19 18 536,12-15-233,13-14-73,13-11 248,67-49-708,-62 39-372,-1 1-1,2 0 1,-1 2 0,1-1 0,33-11 0,-50 21 214,1 0-1,-1 0 1,1 0-1,-1-1 1,1 1-1,0 0 1,-1 0-1,1 0 1,-1 0-1,1 0 0,-1 0 1,1 0-1,0 0 1,-1 0-1,1 0 1,-1 0-1,1 0 1,-1 1-1,1-1 1,-1 0-1,1 0 1,-1 0-1,1 1 1,-1-1-1,1 0 0,-1 1 1,1-1-1,-1 0 1,1 1-1,-1 0 1,2 19-268,-22 39 563,11-31-249,9-28-141,-3 21 566,6-13-1481,5-9-3546,4-11-2883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2233 19026,'-14'4'1932,"-45"15"-213,58-19-1584,-1 1-1,1-1 0,-1 1 0,0-1 1,1 0-1,-1 1 0,1-1 0,-1 0 0,0 0 1,1 0-1,-1 0 0,0-1 0,1 1 0,-1 0 1,1-1-1,-1 1 0,1-1 0,-1 1 0,1-1 1,-1 0-1,-1-1 0,2 1-75,0 0-1,0 0 1,1-1 0,-1 1-1,0 0 1,1-1 0,-1 1-1,1 0 1,0-1 0,-1 1-1,1-1 1,0 1 0,0 0-1,0-1 1,0 1 0,0-1-1,0 1 1,0-3 0,3-7 81,-1 1 0,2-1 1,-1 1-1,8-15 0,-11 25-131,30-59 1001,2 2 0,76-102 0,101-95 777,-183 225-1682,847-888-549,-500 539-3719,-221 217-1474,-25 19-4869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13 147 7623,'-13'15'16153,"29"-26"-12223,28-27-3716,-32 26-89,32-35 350,-41 45-455,0-1-1,-1-1 1,0 1-1,0 0 1,0-1-1,0 1 1,0-1-1,-1 1 1,1-1-1,-1 0 1,0 0-1,1-5 1,-3 8-25,1 1 1,0 0-1,-1-1 1,1 1-1,-1 0 1,1 0-1,-1 0 0,1-1 1,-1 1-1,1 0 1,-1 0-1,1 0 1,-1 0-1,1 0 1,-1 0-1,1 0 0,-1 0 1,1 0-1,-1 0 1,0 0-1,1 0 1,-1 0-1,1 0 1,-1 1-1,1-1 1,0 0-1,-1 0 0,1 1 1,-1-1-1,1 0 1,-1 0-1,1 1 1,-1 0-1,-19 10-214,10-1 239,0 0-1,1 1 1,1 0-1,-1 1 1,2 0-1,-1 0 0,2 1 1,0-1-1,0 2 1,1-1-1,1 0 1,0 1-1,1 0 1,0 0-1,1 0 1,0 25-1,2-37-12,0 1 0,0-1 0,0 0 0,1 0-1,-1 1 1,0-1 0,1 0 0,0 0 0,-1 1 0,1-1 0,0 0-1,0 0 1,0 0 0,0 0 0,1 0 0,-1 0 0,0-1 0,1 1 0,0 0-1,-1-1 1,1 1 0,0-1 0,2 2 0,-1-2 12,1 1 0,-1-1 0,1 0 0,-1 0 1,1-1-1,0 1 0,-1-1 0,1 0 0,0 0 0,-1 0 0,1 0 1,0 0-1,3-2 0,6-1-79,0-1 0,0 0 0,0 0-1,-1-2 1,0 1 0,0-2 0,11-7 0,-4 0-1407,-1-1 0,-1 0-1,0-2 1,-1 0 0,-1 0-1,20-30 1,4-17-5094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11082,'-7'10'3326,"0"0"-2406,0 0 1,0 1-1,1 0 0,1 0 0,0 0 0,0 1 0,1 0 0,1 0 1,0 0-1,-2 22 0,5-11-620,1-1 1,1 1 0,6 22-1,-3-20-238,-2 0 0,1 26 0,-12-17 162,8-33-200,-1 0 1,1 0-1,-1 1 0,0-1 1,1 0-1,-1 0 0,0 0 1,0 0-1,0-1 0,0 1 1,0 0-1,0 0 0,0 0 1,0-1-1,0 1 0,0 0 1,0-1-1,0 1 1,0-1-1,-1 0 0,1 1 1,0-1-1,0 0 0,-2 1 1,1-43 220,2 14-587,1 19 246,0-1 1,-1 1-1,0 0 1,-1-1-1,0 1 1,0 0-1,-1-1 1,0 1-1,-4-9 1,-1 9 196,5 14 113,7 17 122,-2-17-308,2-1 0,-1 1-1,1-1 1,-1 0 0,1-1 0,0 1-1,0-1 1,1 0 0,-1 0 0,1-1-1,-1 0 1,1 0 0,0 0-1,0 0 1,0-1 0,0 0 0,0 0-1,0-1 1,0 0 0,8 0 0,-2 0 57,0-1 0,0 0 1,0-1-1,0 0 0,0-1 1,0 0-1,0-1 1,-1 0-1,13-7 0,-15 6 127,0 0 0,0-1 0,-1-1 0,14-12 0,-20 16-147,1 0-1,-1 0 0,1 0 0,-1 0 0,0-1 1,0 1-1,0-1 0,-1 1 0,1-1 0,-1 0 1,0 1-1,0-1 0,0 0 0,-1 0 0,1-6 1,-1 10-61,0 0 1,-1-1 0,1 1 0,-1-1 0,1 1-1,-1-1 1,1 1 0,0 0 0,-1-1 0,1 1-1,-1 0 1,0 0 0,1-1 0,-1 1 0,1 0 0,-1 0-1,1 0 1,-1 0 0,0 0 0,1 0 0,-1 0-1,1 0 1,-1 0 0,1 0 0,-1 0 0,0 0-1,1 0 1,-1 0 0,1 0 0,-1 1 0,1-1-1,-1 0 1,1 0 0,-1 1 0,1-1 0,-2 1-1,-22 9 43,-36 40 32,56-46-44,1 0 0,-1 0-1,0 0 1,1 1 0,0-1 0,0 1-1,0 0 1,1 0 0,0 0 0,0 0 0,-3 10-1,5-13-30,1-1-1,-1 0 0,0 1 1,1-1-1,-1 0 0,1 0 0,-1 1 1,1-1-1,-1 0 0,1 0 1,0 0-1,-1 0 0,1 0 1,0 0-1,0 0 0,0 0 1,0 0-1,0 0 0,0-1 0,0 1 1,0 0-1,1-1 0,-1 1 1,0 0-1,0-1 0,0 0 1,1 1-1,-1-1 0,0 0 1,1 1-1,-1-1 0,2 0 1,54 7 12,-43-6-67,64 8-712,96 7 688,-174-16 828,-13-26 1377,3 9-2106,-5-10-19,-1 1 1,-2 0 0,0 1 0,-38-39 0,57 61 11,8 2-1,9 3-182,75 12-3698,1-9-3964,-56-5 1428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3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9929,'0'0'11852,"-2"63"-8745,14-30-385,4 5-1152,1 4-577,-1 5-417,0 6-95,-14 7-129,-2 9-96,-18 7 673,-15 5-929,-11 2 0,-8-7 0,-3-10-352,1-17-4485,3-20-5381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1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5990,'0'0'13879,"11"2"-13740,14 1-49,1-1 0,0 0 1,-1-2-1,46-6 0,115-26-16,-23 3-17,88 7 454,305 14-1,-338 10-469,-20-3-5,582 15 25,-675-2-6,0 4 0,131 37 0,-213-47 422,-37-5 1098,-13-2-1267,-433 17 140,213-5-416,-1-11 0,-265-34 0,-583-104-448,1021 132-123,72 8-309,8 2 533,11 5-1,13-2 68,1 0 1,-1-2 0,60 4-1,97-10 209,-111-1 22,532-21 424,-249 7-104,296-19-170,75-2-67,-4 41-922,-602 5-1771,-30-1-2876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2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95 6502,'-12'-1'2269,"6"1"-1718,-46-4 307,48 3-523,1 1 0,0-1 0,-1 1 0,1-1-1,-1 0 1,1 0 0,0-1 0,-1 1-1,1-1 1,0 0 0,0 1 0,0-1 0,-3-4-1,5 6-251,1-1-1,0 1 0,0-1 0,0 1 1,-1-1-1,1 1 0,0-1 0,0 1 0,0-1 1,0 1-1,0-1 0,0 1 0,0-1 1,0 1-1,0-1 0,0 1 0,0-1 0,0 1 1,1 0-1,-1-1 0,0 1 0,0-1 1,0 1-1,1-1 0,-1 1 0,0 0 0,1-1 1,-1 1-1,0-1 0,1 1 0,-1 0 1,0-1-1,1 1 0,-1 0 0,0 0 0,1-1 1,-1 1-1,1 0 0,-1 0 0,1 0 1,-1-1-1,1 1 0,-1 0 0,1 0 0,-1 0 1,1 0-1,-1 0 0,1 0 0,0 0 1,28-6-80,-26 6 233,594-35 4509,-501 33-4568,1350-5 533,-467 6 176,-54 13-353,-757-9 402,-203-7 3115,-35 0-8030,67 4-77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3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1800 412 3587,'14'-54'2777,"9"-51"-150,-22 96-2438,0-1 0,0 0 0,-1 0 1,0 0-1,-1 0 0,0 0 0,-1 0 0,-3-12 0,2 15 202,-1 0 1,0 0-1,0 0 1,0 0 0,-1 0-1,0 1 1,0 0-1,-1 0 1,0 1-1,0-1 1,0 1-1,0 0 1,-1 1-1,0 0 1,0 0 0,0 0-1,0 1 1,-1 0-1,-9-2 1,-13-4-133,0 1 0,0 2 0,-52-3 0,-32 1-593,-1 4-1,-123 14 1,170-3 544,0 3 0,1 3 1,0 3-1,-118 45 0,139-41 122,1 3 1,1 1 0,1 2-1,2 2 1,0 2-1,2 1 1,2 3-1,0 0 1,-49 64-1,66-72-252,1 2-1,2 0 1,0 1 0,2 0-1,2 1 1,-17 54-1,23-60-80,2 0 1,0 1-1,2 0 0,1 0 1,1 0-1,1 0 1,1 0-1,1 0 0,9 38 1,-4-38 62,0-1 0,2 0 0,1 0 0,1-1 0,1 0 0,1-1 0,0-1 0,2 0 0,1-1 0,0 0 0,1-1 0,1-1 1,1-1-1,25 17 0,-12-11 36,0-2 1,2-1 0,1-2 0,0-1 0,2-2 0,-1-2-1,2-1 1,60 11 0,-22-11 175,0-4 0,1-4 1,0-2-1,0-5 0,0-2 0,0-4 0,-1-3 1,-1-3-1,0-4 0,115-45 0,-149 47 72,-1-2 0,0-1 0,-2-2 0,0-2 0,-2-2 0,35-31 0,-53 41-209,-1-2 0,0 1 0,-2-2-1,0 0 1,-1-1 0,-1-1 0,-1 0 0,0 0 0,-2-1 0,-1-1 0,-1 0 0,9-38-1,-10 27-132,-2-1 0,-2 0 0,-1 0 0,-2 0 0,-1 0 0,-2 1 0,-1-1 0,-1 0 0,-3 1 0,0 0 0,-3 1 0,0-1 0,-2 2 0,-2 0 0,-1 1 0,-1 0 1,-1 2-1,-2 0 0,-28-32 0,35 48-66,-1 1 1,0 0 0,-1 1 0,0 1 0,-1 0 0,0 1 0,0 1 0,-1 0 0,0 1 0,-1 1-1,1 1 1,-1 0 0,0 1 0,0 1 0,-1 1 0,-23 0 0,-7 3-1250,0 1 1,0 3-1,1 2 1,-94 26-1,-7 11-4417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4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3620 361 3299,'4'-39'5597,"-3"34"-4451,0-1 0,0 1 1,-1-1-1,1 1 0,-1-1 0,-1 1 1,0-8-1,0 11-1081,0 0 0,0 0 1,0-1-1,0 1 0,0 0 0,-1 0 1,1 0-1,-1 1 0,1-1 0,-1 0 1,0 0-1,1 1 0,-1-1 0,0 1 0,0 0 1,0 0-1,0-1 0,-1 1 0,1 0 1,0 1-1,-4-2 0,-164-44 54,44 15-35,16 5 521,-1 5 1,-163-9-1,209 24-654,-764-57 834,-94 52 106,849 15-771,0 4-1,1 4 1,1 2 0,-98 33-1,120-30-33,2 3-1,0 2 0,2 1 1,0 3-1,2 2 1,-81 65-1,116-85-44,0 1 1,1 0-1,0 0 0,0 1 1,1 0-1,0 0 0,0 1 1,2 0-1,-1 0 0,1 0 0,1 1 1,-6 21-1,4 0 105,2 1-1,2 1 0,1 43 1,1-70-144,-1 23 106,1 0 1,1 0-1,2-1 0,1 1 1,2-1-1,15 51 0,-8-48-56,1 1 0,2-2 0,1 0 0,2 0 0,1-2 0,33 39 0,-36-50 43,1-1-1,0-1 1,2-1-1,0 0 0,1-2 1,0 0-1,1-1 0,1-1 1,47 17-1,-9-11-20,2-1 0,1-4 1,-1-3-1,76 4 0,261-12 32,-356-3-92,800-52 79,-488 24-79,204-25 18,-435 35-11,-1-5 1,174-58-1,-270 72-26,0-1 0,0-1-1,-1-2 1,-1-1 0,-1-1 0,33-25-1,-51 35 13,-1 0 0,1-1 0,-1 0 0,0 0 0,0-1 0,-1 1 0,0-1-1,0 0 1,-1-1 0,6-15 0,-9 18 26,1-1 0,-1 1 0,0-1 1,-1 1-1,0-1 0,0 1 0,0-1 0,-1 1 0,0-1 0,0 1 0,-1-1 1,0 1-1,0 0 0,0 0 0,-1 0 0,0 0 0,-4-6 0,-5-7 84,-1 0 0,-1 2-1,-1 0 1,0 0 0,-1 1-1,-21-16 1,-119-78 178,114 82-259,-111-70-137,1 0-2868,55 29-3527,9 2-8051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14670,'0'0'4164,"-3"53"-2370,-10-13 31,-4 8-415,2 5-706,1 5-544,6 0-64,5-2-63,3-5-98,0-7-543,4-10-225,2-5 257,-5-8-225,-1-8-544,0-5-449,0-5-929,-8-3-352,-3 0-896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12236,'0'0'13105,"11"7"-10889,-10-7-2201,6 5 245,1-1 0,0 0 0,0 0 1,1-1-1,-1 0 0,1 0 0,-1-1 0,1 0 1,0 0-1,16 0 0,176-11 1389,-119 2-1595,147 9-1,-221-1-101,0 0-1,0 0 1,0 0-1,0 1 1,-1 1 0,1-1-1,-1 1 1,1 0-1,-1 1 1,0 0-1,8 6 1,-22-13-6978,-12-6 989,-1-6-3541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0 368 14670,'0'0'10677,"9"-8"-9524,40-36-853,-2-3 0,-2-2 0,-3-2 0,70-108 0,-111 158-310,-1 1 0,0-1 0,0 1 1,0-1-1,1 1 0,-1-1 0,0 1 1,0-1-1,1 1 0,-1-1 0,0 1 0,1 0 1,-1-1-1,0 1 0,1 0 0,-1-1 1,1 1-1,-1 0 0,1-1 0,-1 1 1,0 0-1,1 0 0,-1 0 0,1-1 0,-1 1 1,1 0-1,0 0 0,-1 0 0,1 0 1,6 14-167,-1 47 114,-3-28 182,0-12 70,1-1 0,1 1 1,14 34-1,-17-50-297,0-1-1,0 1 1,0-1 0,1 0-1,-1 1 1,1-1 0,0 0-1,1-1 1,-1 1-1,1 0 1,-1-1 0,1 0-1,0 0 1,1 0 0,-1-1-1,0 1 1,1-1-1,-1 0 1,1 0 0,0 0-1,-1-1 1,6 1-1,19 0-5561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182 296 9513,'0'0'9054,"-2"-10"-4410,1 4-4175,-1 1 1,0 0-1,0-1 0,0 1 0,0 0 0,-1 0 1,0 0-1,0 0 0,-7-8 0,8 11-386,0 1-1,0-1 1,-1 0-1,1 1 1,0-1-1,0 1 1,-1 0-1,1 0 1,-1 0-1,1 0 1,-1 0-1,0 0 1,1 1-1,-1-1 1,0 1-1,1 0 1,-1 0-1,0 0 0,0 0 1,1 0-1,-1 1 1,0-1-1,1 1 1,-1 0-1,0-1 1,1 1-1,-1 0 1,-3 3-1,0 0-92,1 0-1,-1 1 0,1-1 1,0 1-1,0 0 0,1 1 1,-1-1-1,1 1 0,1 0 1,-1 0-1,1 0 0,0 0 1,0 1-1,1-1 0,-1 1 1,2-1-1,-1 1 0,1 0 0,0 0 1,0 13-1,1-20 9,0 1-1,0 0 0,0 0 1,0 0-1,0-1 1,0 1-1,0 0 1,0 0-1,1-1 1,-1 1-1,0 0 0,0 0 1,1-1-1,-1 1 1,1 0-1,-1-1 1,1 1-1,-1-1 1,1 1-1,-1 0 1,1-1-1,-1 1 0,1-1 1,-1 0-1,1 1 1,0-1-1,0 1 1,-1-1-1,1 0 1,0 1-1,0-1 0,31-2 10,-22-1 33,-1 0 1,0-1 0,0 0 0,15-9-1,-4-3 131,0 0 1,-1-1-1,-1-1 0,0-1 0,-2 0 0,0-1 1,-1-1-1,-1-1 0,-1 0 0,-1 0 0,-1-2 0,-1 1 1,-1-1-1,9-35 0,-40 148-156,12-55-40,2 1 0,1 0 0,-5 67 0,12-100-92,0 1 0,0 0 0,1 0 0,-1-1 0,1 1 0,-1-1 1,1 1-1,0 0 0,-1-1 0,2 1 0,-1-1 0,0 0 1,2 3-1,-1-3-180,-1-1 0,1 1-1,-1-1 1,1 0 0,0 0 0,0 0 0,-1 0 0,1 0 0,0-1 0,0 1 0,0 0 0,0-1 0,0 1 0,0-1-1,0 0 1,0 0 0,0 0 0,0 0 0,0 0 0,0 0 0,0 0 0,0-1 0,0 1 0,0-1 0,0 0 0,3-1-1,24-14-4261,-1-10-1542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298 185 6086,'9'-9'1703,"-1"0"-1153,50-59 3438,-54 63-3373,-1 1 0,1-1-1,-1 0 1,-1 0-1,1-1 1,-1 1 0,0-1-1,0 1 1,0-1-1,-1 1 1,0-1 0,0 0-1,0-11 1,-1 16-481,-1 0 0,1 0 1,-1 1-1,1-1 0,-1 0 1,1 1-1,-1-1 0,0 0 1,1 1-1,-1-1 0,0 1 1,1-1-1,-1 1 0,0-1 1,0 1-1,1-1 0,-1 1 0,0 0 1,0 0-1,0-1 0,0 1 1,0 0-1,1 0 0,-1 0 1,0 0-1,0 0 0,0 0 1,0 0-1,0 0 0,-1 0 1,-30 5 1365,15 0-1117,0 1 1,1 0-1,0 2 1,0 0-1,1 1 0,-28 20 1,17-9 25,1 2 1,-39 44 0,51-51-228,1 0 1,1 2-1,1-1 1,1 1-1,0 1 1,-9 26-1,15-37-114,1 0 1,0 0-1,1 0 1,0 0-1,0 0 0,1 1 1,0-1-1,0 0 0,1 9 1,0-12-54,0-1 1,0 1 0,0-1-1,0 1 1,1-1 0,0 0-1,-1 1 1,1-1 0,0 0-1,1 0 1,-1 0-1,0-1 1,1 1 0,-1-1-1,1 1 1,0-1 0,0 0-1,6 4 1,1-2-16,-1 0 0,0-1 0,1 0 0,0-1 0,-1 0 0,1 0 0,0-1 0,0 0 0,0-1 0,0 0 0,0-1 0,11-1 0,-3-1 0,-1 0 0,1-2 0,-1 0 0,0 0 0,30-16 0,-40 18 0,-2 1 0,-1 0 0,0-1 0,1 1 0,-1-1 0,0 0 0,-1 0 0,1 0 0,4-6 0,-35 14 0,-54 33 0,69-38 0,15-5 0,8-9 0,0 1 0,1 0 0,0 0 0,1 1 0,1 1 0,0 0 0,0 1 0,19-10 0,-32 19 0,0 0 0,0 0 0,1 1 0,-1-1 0,0 1 0,0-1 0,0 1 0,1-1 0,-1 1 0,0 0 0,1-1 0,-1 1 0,0 0 0,1 0 0,-1 0 0,0 0 0,1 0 0,-1 0 0,0 1 0,1-1 0,-1 0 0,0 1 0,0-1 0,1 1 0,-1-1 0,0 1 0,0-1 0,0 1 0,0 0 0,1 0 0,-1 0 0,0-1 0,-1 1 0,1 0 0,0 0 0,0 1 0,0-1 0,0 0 0,-1 0 0,1 0 0,-1 0 0,1 1 0,-1-1 0,1 0 0,-1 0 0,0 1 0,1-1 0,-1 0 0,0 1 0,0 0 0,1 11 0,0 0 0,0 0 0,-2 0 0,-1 15 0,1-18 0,-9 42 0,0 13 0,13-63-525,3-10-943,4-11-3655,-5-2-1918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 13805,'0'0'8093,"8"-4"-5093,-6 3-2825,0-1-1,1 1 1,-1 0-1,0 0 1,0 0-1,0 1 1,0-1 0,1 1-1,-1-1 1,0 1-1,1-1 1,-1 1-1,5 1 1,-6 0-58,1 0 0,-1 0 1,0 0-1,1 0 0,-1 1 0,0-1 1,0 1-1,0-1 0,0 1 1,0-1-1,0 1 0,0 0 1,-1-1-1,1 1 0,0 0 0,-1 0 1,0-1-1,1 1 0,-1 0 1,0 0-1,0 0 0,0 0 1,0-1-1,0 1 0,-1 2 0,0 27 172,-1-1 0,-2 0 0,-1-1 0,-1 1 0,-19 53 0,13-45-75,2-1 0,-9 65 0,19-101-289,-1 0-1,1 0 1,0 1-1,0-1 1,0 0-1,0 0 1,0 1-1,0-1 1,0 0 0,0 0-1,1 1 1,-1-1-1,0 0 1,1 0-1,-1 0 1,1 1-1,-1-1 1,1 0-1,0 0 1,-1 0 0,1 0-1,1 1 1,-1-1-133,0-1 0,1 1 0,-1-1 1,0 0-1,0 0 0,0 0 0,0 1 0,0-1 1,1 0-1,-1 0 0,0-1 0,0 1 1,0 0-1,0 0 0,0 0 0,0-1 0,0 1 1,1-1-1,0 0 0,4-2-1116,0-1-1,0 1 1,0-1 0,0 0 0,-1-1-1,9-8 1,9-14-6160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79 12300,'0'0'16805,"-4"8"-15465,0-2-1158,-6 17 273,10-22-442,0-1 0,0 1-1,1 0 1,-1-1 0,0 1 0,0-1 0,0 1-1,1 0 1,-1-1 0,0 1 0,0-1 0,1 1-1,-1-1 1,1 1 0,-1-1 0,0 1 0,1-1-1,-1 1 1,1-1 0,-1 0 0,1 1-1,-1-1 1,1 0 0,0 1 0,-1-1 0,1 0-1,-1 0 1,1 1 0,0-1 0,-1 0 0,1 0-1,-1 0 1,1 0 0,0 0 0,-1 0-1,1 0 1,0 0 0,-1 0 0,1 0 0,0 0-1,0-1 1,17 1 38,-1 0 1,1-1-1,-1-1 0,1-1 0,-1 0 1,0-2-1,0 0 0,0 0 0,-1-2 1,0 0-1,0-1 0,0 0 0,-1-1 1,13-12-1,-26 20-43,0-1-1,0 0 1,0 0-1,0 0 1,-1 0-1,1 0 1,-1 0 0,1 0-1,-1-1 1,0 1-1,0 0 1,1-5 0,-6-4 31,-17 9-60,13 4 29,1 0 0,-1 1 0,0 0 0,1 0 0,-1 0 0,1 1 0,0 1 0,0-1 0,1 1 0,0 0 0,-1 0-1,1 1 1,1 0 0,-6 7 0,5-6 3,0 0 0,1 0 0,0 1 0,0 0 0,1 0 0,0 0 0,0 0 0,1 1 0,0 0 0,0 0 0,1 0 0,-2 12 0,4-20-11,0 1 0,0 0 0,0-1 0,0 1 0,1-1 0,-1 1 0,0 0 0,1-1 0,-1 1 0,1-1 0,-1 1 0,1-1 0,0 0 0,-1 1 0,1-1 0,0 1 0,0-1 0,0 0 0,0 0 0,0 0 0,1 0 0,-1 0 0,0 0 0,0 0 0,1 0 0,2 1 0,0 0 0,0-1 0,1 1 0,-1-1 0,1 0 0,0-1 0,-1 1 0,1-1 0,0 0 0,6-1 0,4 0 0,0-1 0,0-1 0,0-1 0,28-10 0,-14-1 0,0 0 0,-2-2 0,0-1 0,-1-1 0,35-33 0,-61 52 0,0 0 0,0 0 0,0 0 0,0 0 0,0 0 0,0 0 0,0 1 0,0-1 0,0 0 0,0 0 0,0 0 0,0 0 0,1 0 0,-1 0 0,0 0 0,0 0 0,0 0 0,0 0 0,0 1 0,0-1 0,0 0 0,0 0 0,0 0 0,0 0 0,0 0 0,0 0 0,0 0 0,0 0 0,0 0 0,1 0 0,-1 0 0,0 0 0,0 0 0,0 0 0,0 0 0,0 0 0,0 0 0,0 0 0,0 0 0,0 0 0,0 0 0,1 0 0,-1 0 0,0 0 0,0 0 0,0 0 0,0 0 0,0 0 0,0 0 0,0 0 0,0 0 0,0 0 0,0 0 0,1 0 0,-1 0 0,0 0 0,0 0 0,0 0 0,0 0 0,0 0 0,0 0 0,0 0 0,0-1 0,0 1 0,0 0 0,-2 13 0,-6 13 0,4-16 0,0 1 0,1 0 0,0-1 0,1 1 0,-2 12 0,4-21 0,0 0 0,-1 0 0,1 0 0,0 0 0,0 0 0,0 0 0,1 0 0,-1 1 0,0-1 0,1 0 0,-1 0 0,1 0 0,0 0 0,0-1 0,0 1 0,0 0 0,0 0 0,0 0 0,0-1 0,0 1 0,1 0 0,-1-1 0,1 0 0,-1 1 0,1-1 0,0 0 0,-1 1 0,1-1 0,0 0 0,0 0 0,0-1 0,0 1 0,3 1 0,0-1-156,0 0 1,0 0-1,0 0 0,0 0 0,0-1 1,0 0-1,0 0 0,0 0 1,-1-1-1,1 0 0,0 0 1,0 0-1,0 0 0,0-1 0,-1 0 1,1 0-1,-1 0 0,1 0 1,-1-1-1,7-5 0,-7 3-273,0 0 1,0 0-1,-1 0 0,0 0 0,0-1 0,0 1 1,0-1-1,-1 0 0,0 1 0,-1-1 0,1 0 1,-1 0-1,0 0 0,0 0 0,-1-1 0,0-9 1,0-27-8744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15727,'0'0'16624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217 303 13965,'0'0'11254,"-9"-6"-8777,8 5-2394,-2-2 36,0 0 0,0 1-1,0 0 1,-1 0 0,1 0 0,0 0-1,-1 0 1,0 0 0,1 1 0,-1 0-1,0 0 1,0 0 0,1 0 0,-1 1-1,0-1 1,0 1 0,0 0 0,0 0-1,0 0 1,0 1 0,0-1 0,0 1-1,1 0 1,-1 0 0,-7 4 0,4-1-82,0 0 1,0 1 0,0-1 0,0 2-1,1-1 1,0 1 0,0 0 0,1 0-1,-1 1 1,1 0 0,0-1 0,1 2-1,0-1 1,0 0 0,1 1 0,0 0 0,0 0-1,1 0 1,0 0 0,0 0 0,1 1-1,0-1 1,0 0 0,1 1 0,0-1-1,1 11 1,1-16-32,-1 0-1,0 1 1,1-1-1,0 0 1,-1 0 0,1 0-1,0 0 1,1-1-1,-1 1 1,0 0-1,1-1 1,0 0 0,-1 1-1,1-1 1,0 0-1,0 0 1,0-1-1,0 1 1,1-1-1,-1 1 1,0-1 0,1 0-1,-1 0 1,0-1-1,1 1 1,6 0-1,2 0-13,-1-1 0,0 0 0,1 0 0,-1-1 0,0 0 0,1-1 0,13-4 0,-7-1-184,0-1 1,0-1 0,-1 0 0,0-1 0,0-1 0,-1 0 0,-1-1-1,0-1 1,-1-1 0,0 0 0,-1-1 0,-1 0 0,0-1-1,12-20 1,-13 16 18,0 0-1,-1 0 0,0-1 1,-2 0-1,-1 0 0,-1-1 1,0 0-1,-2 0 0,0-1 1,-2 1-1,0-1 0,-2-23 1,0 45 178,0 1-1,0-1 1,0 0 0,0 0 0,0 1 0,0-1-1,0 0 1,0 0 0,0 1 0,0-1 0,0 0-1,-1 1 1,1-1 0,0 0 0,0 1 0,-1-1-1,1 0 1,0 1 0,-1-1 0,1 1 0,-1-1-1,1 0 1,-1 1 0,1-1 0,-1 1 0,1 0 0,-1-1-1,1 1 1,-1-1 0,0 1 0,1 0 0,-1-1-1,0 1 1,1 0 0,-1 0 0,0-1 0,1 1-1,-1 0 1,0 0 0,0 0 0,1 0 0,-1 0-1,0 0 1,1 0 0,-1 0 0,0 0 0,0 1-1,1-1 1,-1 0 0,0 0 0,1 1 0,-1-1-1,0 0 1,1 1 0,-1-1 0,1 0 0,-1 1 0,1-1-1,-2 2 1,-33 31 598,11-2 235,-26 44 0,44-64-603,0 0-1,1 0 0,0 1 1,0 0-1,1-1 0,1 2 1,0-1-1,-1 16 0,4-26-228,0-1 0,0 1 0,1 0 0,-1-1 1,1 1-1,-1 0 0,1-1 0,0 1 0,-1-1 0,1 1 0,0-1 0,0 1 0,0-1 0,0 0 0,0 0 0,0 1 0,1-1 0,-1 0 0,0 0 1,1 0-1,-1 0 0,1 0 0,-1 0 0,1-1 0,-1 1 0,1 0 0,-1-1 0,1 1 0,0-1 0,-1 0 0,1 1 0,0-1 0,-1 0 0,1 0 1,0 0-1,2-1 0,12 2-136,1-1-1,29-5 1,-33 3-136,8 0-61,-11 0 167,0 0 1,0 2-1,1-1 0,-1 1 0,15 2 0,-23-2 175,0 1-1,0-1 1,0 1 0,0 0 0,0-1 0,0 1 0,0 0-1,0 0 1,-1 0 0,1 1 0,0-1 0,0 0 0,-1 1-1,1-1 1,-1 1 0,0-1 0,1 1 0,-1 0 0,0 0-1,0-1 1,0 1 0,0 0 0,0 0 0,0 0-1,-1 0 1,1 0 0,0 0 0,-1 0 0,0 0 0,0 1-1,1 2 1,-1 7 300,-1 0 0,0 0-1,0 0 1,-5 19 0,-4 36 599,10-67-951,0 0 0,0 0 0,0 1 1,0-1-1,0 0 0,0 1 0,0-1 0,0 0 0,0 0 0,0 1 0,0-1 1,0 0-1,0 1 0,0-1 0,0 0 0,0 0 0,1 1 0,-1-1 1,0 0-1,0 0 0,0 1 0,0-1 0,1 0 0,-1 0 0,0 0 1,0 1-1,0-1 0,1 0 0,-1 0 0,0 0 0,0 0 0,1 1 0,-1-1 1,0 0-1,0 0 0,1 0 0,10-7-5443,1-13-4972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84 8520,'0'0'21306,"-11"-6"-20143,-36-16-527,44 22-629,0 0-1,0 0 1,0 0 0,0 0 0,0 0 0,0 1 0,0-1 0,0 1 0,0 0 0,0-1 0,0 2 0,0-1 0,0 0 0,0 0 0,1 1 0,-1 0 0,1-1-1,-1 1 1,1 0 0,0 0 0,-1 1 0,1-1 0,0 0 0,1 1 0,-1-1 0,0 1 0,1 0 0,-1-1 0,-1 5 0,3-6-247,29-1-1613,-25 0 1786,0 0 1,0 1-1,1-1 1,-1 1-1,0 0 0,0 0 1,0 0-1,-1 1 0,1-1 1,0 1-1,0 0 0,-1 0 1,1 0-1,-1 1 0,0-1 1,6 6-1,-4-2 28,0 0 1,0 1-1,-1 0 0,1 0 1,-2 0-1,1 0 0,-1 0 1,3 10-1,1 6 44,-2 0 0,0 0-1,-2 1 1,2 46 0,-5-51 316,-1 0 1,0 0-1,-2 0 1,0 0-1,-1 0 0,-7 21 1,10-36-250,-1 1 0,1-1 0,-1 1 0,0-1 0,-1 0 0,1 0 0,-1 0 0,0 0 0,0 0 1,0-1-1,0 1 0,0-1 0,-1 0 0,0 0 0,1 0 0,-1 0 0,-1-1 0,1 1 0,0-1 0,0 0 0,-1 0 0,1-1 0,-1 1 1,1-1-1,-1 0 0,0 0 0,0-1 0,1 0 0,-1 1 0,-5-2 0,5 0-72,1 0 0,-1 0 0,1-1 0,-1 0 0,1 1 0,0-2 0,0 1 0,0 0 0,0-1 0,0 0 0,1 0 0,-1 0 0,1 0 0,-1-1 0,1 1 0,0-1 0,1 0 0,-1 0 0,1 0 0,-1 0 0,1 0 0,0 0 0,1-1 0,-1 1 0,1-1 0,-1-6 0,0 5 0,0-1 0,1 1 0,0-1 0,0 0 0,1 1 0,-1-1 0,2 0 0,-1 1 0,1-1 0,0 0 0,0 1 0,1-1 0,-1 1 0,2-1 0,-1 1 0,1 0 0,6-12 0,3 5-152,0 1 1,0 0-1,1 1 0,1 1 1,0 0-1,0 0 1,24-11-1,120-45-2146,-69 31 1239,-83 33 896,15-6-172,1-1 1,-2-1-1,1-1 1,-1-1-1,-1 0 0,0-2 1,23-20-1,-40 32 406,-1 1-1,1-1 1,0 0-1,-1 1 1,0-1-1,1 0 1,-1 0-1,0 0 1,0 0-1,0-1 1,0 1-1,0 0 1,-1 0-1,1 0 1,0-1-1,-1 1 1,0 0-1,0-1 1,0-2-1,0 4 30,-1 0 0,1-1 0,-1 1-1,0 0 1,1 0 0,-1 0 0,0-1 0,0 1-1,0 0 1,0 0 0,0 0 0,0 0-1,0 1 1,-1-1 0,1 0 0,0 0-1,0 1 1,-1-1 0,1 0 0,0 1 0,-1 0-1,-1-1 1,-5-1 155,1 1 1,0 0-1,-1 0 0,1 1 0,0 0 1,-1 1-1,1-1 0,0 1 1,-1 1-1,-10 3 0,12-3-217,0 0-1,0 1 0,0 0 1,0 0-1,1 1 0,-1-1 1,1 1-1,0 0 0,0 1 1,1-1-1,-1 1 1,1 0-1,0 0 0,0 1 1,1-1-1,-1 1 0,1-1 1,0 1-1,1 0 1,0 0-1,0 1 0,0-1 1,-1 9-1,3-13-35,0 0 0,1 0 1,-1 0-1,1 0 0,-1 0 0,1-1 0,0 1 1,0 0-1,0 0 0,0 0 0,0-1 0,0 1 0,0 0 1,1-1-1,-1 1 0,0-1 0,1 0 0,0 1 1,-1-1-1,1 0 0,0 0 0,-1 0 0,1 0 1,0 0-1,0 0 0,0-1 0,0 1 0,0-1 1,0 1-1,0-1 0,0 0 0,0 0 0,3 0 1,13 2-62,0 0 0,33-4 0,-30 2-154,43-7-3125,-22-4-3392,9-8-9216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 7431,'0'0'21951,"-2"12"-20808,-4 14-796,-1 0 1,-13 31-1,11-37-197,1 1 0,2 0 0,0 1 0,1-1 0,0 1 0,2 0 0,0 29 0,3-49-150,0 0 0,1-1 0,-1 1 0,0 0 0,1 0 0,0-1 0,-1 1 0,1 0 0,0-1 0,0 1 0,0 0 0,0-1 0,0 1 0,0-1 0,1 0 0,-1 1 0,0-1 0,1 0 0,-1 0 0,1 0 0,-1 0 0,1 0 0,0 0 0,-1 0 0,1-1 0,0 1 0,-1-1 0,1 1 0,0-1 0,0 1 0,0-1 0,0 0 0,-1 0 0,1 0 0,0 0 0,0 0 0,0-1 0,3 0 0,2 0 0,1 0 0,-1-1 0,0 0 0,1 0 0,-1-1 0,0 1 0,0-2 0,7-4 0,7-7 0,-2 0 0,0-2 0,-1 0 0,-1-1 0,0 0 0,-2-2 0,0 0 0,-1-1 0,-1 0 0,-1-1 0,18-46 0,-67 138 0,31-53 0,1 0 0,-6 29 0,10-42 0,1 1 0,0 0 0,0-1 0,0 1 0,0-1 0,0 1 0,2 4 0,-2-7 0,1-1 0,-1 0 0,1 1 0,-1-1 0,1 0 0,-1 0 0,1 0 0,0 1 0,0-1 0,-1 0 0,1 0 0,0 0 0,0 0 0,0 0 0,0 0 0,0-1 0,0 1 0,1 0 0,-1 0 0,0-1 0,0 1 0,3 0 0,5 1 0,-1-1 0,1-1 0,0 0 0,0 0 0,-1 0 0,1-1 0,0-1 0,-1 1 0,1-1 0,-1-1 0,0 1 0,0-2 0,0 1 0,0-1 0,0 0 0,-1-1 0,1 1 0,-1-1 0,0-1 0,9-9 0,-7 7 0,1-2 0,-1 1 0,0-1 0,-1 0 0,0-1 0,-1 1 0,0-2 0,-1 1 0,0-1 0,-1 0 0,0 0 0,-1 0 0,3-16 0,-6 14 0,-4 11 0,-9 21 0,-10 34 0,19-45 0,1 1 0,1-1 0,-1 1 0,1-1 0,0 1 0,1 14 0,0-20 0,0-1 0,1 1 0,-1-1 0,0 1 0,1-1 0,0 1 0,-1-1 0,1 0 0,0 1 0,-1-1 0,1 0 0,0 0 0,0 1 0,0-1 0,0 0 0,0 0 0,0 0 0,1 0 0,-1 0 0,0-1 0,0 1 0,1 0 0,-1 0 0,0-1 0,1 1 0,-1-1 0,1 1 0,-1-1 0,1 0 0,-1 0 0,1 1 0,-1-1 0,1 0 0,-1 0 0,1-1 0,-1 1 0,1 0 0,-1 0 0,3-1 0,6-2 0,0 1 0,0-2 0,0 1 0,0-1 0,-1-1 0,0 1 0,0-2 0,0 1 0,0-1 0,-1-1 0,0 0 0,0 0 0,8-10 0,8-10 0,-1-1 0,27-45 0,-51 76 0,-40 97 0,34-84 0,2 0 0,0 1 0,1 0 0,0 0 0,2 0 0,-2 23 0,5-39 0,-1 1 0,0-1 0,0 0 0,1 0 0,-1 1 0,0-1 0,1 0 0,-1 0 0,1 0 0,0 0 0,-1 0 0,1 0 0,0 0 0,-1 0 0,1 0 0,0 0 0,0 0 0,0 0 0,0 0 0,0-1 0,0 1 0,0 0 0,0-1 0,1 1 0,-1-1 0,0 1 0,0-1 0,0 0 0,0 1 0,1-1 0,-1 0 0,0 0 0,0 0 0,1 0 0,-1 0 0,0 0 0,2-1 0,0 1 0,0 0 0,0 0 0,-1-1 0,1 0 0,0 1 0,-1-1 0,1 0 0,-1 0 0,1-1 0,-1 1 0,1 0 0,-1-1 0,0 0 0,0 1 0,0-1 0,3-3 0,11-29-3647,-9-4-5438,-6 6-4128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19058,'0'0'11691,"35"62"-30941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91 415 9737,'0'0'14702,"-8"7"-12823,5-4-1756,-9 7 488,0 2 1,1 0-1,-11 15 1,19-24-513,1 0-1,0 0 1,0 0-1,0 1 1,0-1 0,0 0-1,1 1 1,-1 0-1,1-1 1,0 1 0,0 0-1,1 0 1,-1 0-1,1-1 1,-1 1 0,1 0-1,1 0 1,-1 0-1,0 0 1,1-1 0,0 1-1,1 4 1,0-6-83,0 1 0,0-1 0,1 1 1,-1-1-1,1 0 0,-1 0 0,1 0 0,0 0 1,0-1-1,-1 1 0,1-1 0,0 1 0,1-1 0,-1 0 1,0 0-1,0-1 0,0 1 0,1-1 0,-1 1 1,0-1-1,4 0 0,7 0 22,-1 0-1,0-1 1,0 0 0,16-4-1,-15 1-26,-1-1-1,1 0 1,-1-1 0,0 0-1,-1-1 1,1-1-1,-1 0 1,-1 0 0,0-1-1,0-1 1,0 0-1,-1-1 1,-1 1 0,0-2-1,-1 1 1,0-1-1,0-1 1,-1 0 0,6-15-1,-1-2-38,-1 0 0,-1-1 1,-1 0-1,-2 0 0,-1-1 0,-2 0 0,1-49 1,-5 71-21,0 0 0,-1 0 0,0 1 0,0-1 0,-4-10 0,5 19 42,0-1-1,-1 1 0,1 0 0,-1 0 0,1 0 0,0 0 1,-1-1-1,0 1 0,1 0 0,-1 0 0,0 0 0,0 0 1,1 0-1,-1 0 0,0 0 0,0 1 0,0-1 1,0 0-1,0 0 0,0 1 0,0-1 0,0 1 0,-1-1 1,1 1-1,0-1 0,0 1 0,0 0 0,-1-1 0,1 1 1,0 0-1,0 0 0,-1 0 0,1 0 0,0 0 1,0 0-1,-1 0 0,1 1 0,0-1 0,0 0 0,-1 1 1,1-1-1,0 1 0,0-1 0,0 1 0,0 0 1,0-1-1,0 1 0,0 0 0,0 0 0,-2 1 0,-5 6 72,-1-1 1,1 1-1,1 1 0,0 0 0,0 0 0,0 0 0,1 1 0,1-1 0,0 2 0,-7 17 0,4-5 129,0-1-1,2 1 0,0 1 0,-2 27 0,7-44-190,0 0-1,1 0 1,0 0 0,0 0-1,1 0 1,-1 0 0,2 0-1,-1 0 1,1 0 0,0-1-1,0 1 1,1 0 0,-1-1-1,6 8 1,-5-10-3,1 0-1,0 0 1,0 0-1,0-1 1,0 0 0,0 0-1,1 0 1,-1 0-1,1 0 1,0-1 0,0 0-1,-1 0 1,2-1-1,-1 1 1,0-1 0,0 0-1,0 0 1,1-1-1,6 1 1,0-1 0,1 0 0,-1-1 0,0 0 0,0-1 0,0 0 0,0-1 0,0 0 0,0-1 0,-1 0 0,0-1 0,13-7 0,-8 2 0,-1 0 0,1-2 0,-2 1 0,0-2 0,0 0 0,19-25 0,-10 7 0,-2-1 0,-1-1 0,-2-1 0,-1 0 0,-1-1 0,16-58 0,-60 132 0,10-5 0,1 1 0,2 1 0,-19 69 0,28-81 0,2 1 0,0 1 0,1-1 0,2 0 0,0 1 0,6 48 0,-2-62 0,-1-1 0,2 0 0,-1 0 0,2 0 0,10 19 0,-14-27 0,1 1 0,0-1 0,0 0 0,0 0 0,0 0 0,0 0 0,1 0 0,0 0 0,-1 0 0,1-1 0,0 1 0,0-1 0,0 0 0,1 0 0,-1 0 0,0-1 0,1 1 0,0-1 0,-1 1 0,1-1 0,4 0 0,-7-1 0,-1-1 0,1 1 0,0-1 0,0 1 0,0-1 0,-1 0 0,1 0 0,0 1 0,-1-1 0,1 0 0,0 0 0,-1 0 0,1 1 0,-1-1 0,1 0 0,-1 0 0,0 0 0,1 0 0,-1 0 0,0 0 0,0 0 0,0 0 0,0 0 0,0 0 0,0 0 0,0 0 0,0 0 0,0-1 0,-1-41 0,1 36 0,-2-8-99,0 1-1,-1 0 1,-1 0-1,0 0 1,-1 1-1,0 0 1,-1-1 0,-1 2-1,0-1 1,0 1-1,-11-13 1,5 9 12,0 0 0,-1 0 0,0 1 0,-2 1-1,1 1 1,-2 0 0,-19-12 0,20 16 1615,27 16-1117,30 16-1005,-15-13-2173,0 0-1,0-2 0,37 7 0,-8-6-3937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15 8392,'0'0'19512,"-11"-4"-17259,5 1-2076,-1 1 0,0 0 1,1 1-1,-1 0 0,0 0 1,0 0-1,0 1 0,0 0 1,-11 2-1,13-2-139,1 1 0,0 0 0,0 0 0,0 0 0,0 1 0,0 0 0,0-1 0,0 1 1,1 0-1,-1 1 0,1-1 0,-1 1 0,1 0 0,0-1 0,0 1 0,0 1 0,1-1 0,-1 0 0,1 1 0,-1-1 0,-1 5 0,3-6-39,1-1 1,-1 1-1,0-1 0,1 1 1,0-1-1,-1 1 0,1 0 1,0-1-1,0 1 0,0-1 1,0 1-1,0 0 0,0-1 1,0 1-1,0-1 0,1 1 1,-1-1-1,1 1 0,-1-1 1,1 1-1,0-1 0,-1 1 1,1-1-1,0 0 0,0 1 1,0-1-1,0 0 0,0 0 1,0 1-1,1-1 0,-1 0 1,0 0-1,0-1 0,1 1 1,-1 0-1,1 0 1,2 1-1,7 2-49,0 1-1,1-1 1,-1-1 0,14 3 0,-10-3-90,17 4-664,-19-4 570,1-1-1,-1 2 0,0 0 1,0 0-1,0 1 1,0 1-1,11 7 1,-23-13 268,-1 1 0,1-1 0,-1 0 0,1 1 0,-1-1 0,1 0 0,-1 1 0,0-1 0,1 1 0,-1-1 0,1 0 0,-1 1 0,0-1 0,1 1 0,-1-1 0,0 1 0,0-1 1,1 1-1,-1 0 0,0-1 0,0 1 0,0-1 0,0 1 0,0-1 0,0 1 0,0 0 0,0-1 0,0 1 0,0-1 0,0 1 0,0-1 0,0 1 0,0 0 0,-1-1 0,1 1 0,0-1 0,0 1 0,-1-1 0,1 1 0,0-1 0,-1 1 1,1-1-1,0 1 0,-1-1 0,1 0 0,-1 1 0,1-1 0,0 0 0,-1 1 0,1-1 0,-1 0 0,1 1 0,-1-1 0,0 0 0,0 0 0,-33 13 1039,-11-1-1023,-1-3 0,-86 8 0,108-17-2437,0 0 1,-24-4-1,1-7-14156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16784,'0'0'3470,"-9"7"-748,-2 3-1914,1 0-1,0 1 0,1 0 0,-15 22 1,19-26-291,1 1 0,0 0 0,0 0 1,0 0-1,1 0 0,0 1 1,1-1-1,0 1 0,0 0 1,-1 14-1,3-23-515,0 0 0,0 1 0,0-1-1,0 1 1,0-1 0,1 1 0,-1-1 0,0 1 0,0-1 0,0 0 0,0 1 0,1-1-1,-1 1 1,0-1 0,0 0 0,1 1 0,-1-1 0,0 0 0,1 1 0,-1-1 0,0 0-1,1 0 1,-1 1 0,0-1 0,1 0 0,-1 0 0,1 1 0,-1-1 0,0 0-1,1 0 1,-1 0 0,1 0 0,0 0 0,21-1 14,19-15-32,-17 1 16,42-33 0,-44 31 0,0 0 0,26-13 0,-48 30 0,1-1 0,-1 1 0,0 0 0,1 0 0,-1-1 0,0 1 0,1 0 0,-1 0 0,1 0 0,-1 0 0,0-1 0,1 1 0,-1 0 0,1 0 0,-1 0 0,0 0 0,1 0 0,-1 0 0,1 0 0,-1 0 0,1 0 0,-1 0 0,0 0 0,1 1 0,-1-1 0,1 0 0,-1 0 0,0 0 0,1 0 0,-1 1 0,0-1 0,1 0 0,-1 0 0,0 1 0,1-1 0,-1 0 0,1 1 0,0 18 0,-11 24 0,-16 18 0,17-42 0,0 0 0,-9 33 0,45-77 0,-15 8 0,-1-1 0,0 0 0,-2-1 0,0-1 0,-1 1 0,-1-1 0,-1-1 0,-1 1 0,3-22 0,42 58 0,12-11-1210,-20-9-2401,0-9-4861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18898,'0'0'9929,"-6"14"-9000,-1 3-690,1 1-1,0 0 1,2 0-1,0 1 1,-2 23 0,5-36-212,1-1 1,-1 1 0,1-1 0,0 1 0,1 0 0,0-1 0,-1 1 0,2-1 0,-1 1 0,1-1-1,-1 0 1,2 0 0,-1 0 0,0 0 0,1 0 0,0 0 0,0 0 0,1-1 0,-1 0-1,1 1 1,0-1 0,0-1 0,0 1 0,0 0 0,9 4 0,48 15 182,-49-19-202,0-1 0,-1 2 0,0-1 1,0 2-1,0-1 0,17 13 1,-25-15-9,-1 0 1,1-1-1,-1 1 1,0 0-1,0 0 1,0 0-1,0 0 1,-1 1 0,1-1-1,-1 0 1,1 1-1,-1-1 1,-1 1-1,1 0 1,0-1-1,-1 1 1,0-1-1,0 1 1,0 0-1,0-1 1,0 1 0,-1 0-1,1-1 1,-1 1-1,0-1 1,0 1-1,-3 4 1,1 0 16,0-1 0,-1-1 0,1 1-1,-2 0 1,1-1 0,-1 0 0,1 0 0,-2 0 0,1 0 0,-1-1 0,0 0 0,0 0 0,0-1 0,0 0 0,-1 0 0,0 0 0,0-1-1,-13 5 1,14-6-5,-1 0 0,0 0 0,0-1 0,1 1 0,-1-1 0,0-1 0,0 0-1,0 0 1,0 0 0,0-1 0,0 0 0,0 0 0,0 0 0,1-1 0,-1 0 0,1-1-1,-1 1 1,1-1 0,0-1 0,-11-6 0,7 1-12,0 0 0,0 0 0,1-1 0,-8-11 0,13 17 0,1-1 0,0 1 0,0-1 0,1 0 0,-1 0 0,1-1 0,0 1 0,0 0 0,1-1 0,0 1 0,0-1 0,-1-6 0,3 11-23,-1 0 0,1 0 0,0 0 0,0 0 0,-1 0 0,1 0 0,0 0 0,0 1 0,0-1 0,0 0 1,0 1-1,0-1 0,0 0 0,0 1 0,0 0 0,0-1 0,0 1 0,0-1 0,0 1 0,0 0 0,1 0 0,-1 0 0,0 0 0,0 0 0,0 0 0,0 0 0,1 0 0,0 0 0,45 2-2384,-41-2 1615,36 4-4941,4-1-2638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76 315 16271,'0'0'7165,"9"-8"-4795,4-1-1745,0 0-121,-1-1 0,1 0 0,-1 0-1,11-15 1,-22 24-456,0 1-1,0-1 1,0 0 0,0 0-1,-1 0 1,1 0-1,0 0 1,0 0 0,-1 0-1,1 0 1,-1 0 0,1 0-1,-1-1 1,0 1-1,1 0 1,-1 0 0,0 0-1,0-1 1,1 1-1,-1 0 1,0 0 0,0 0-1,-1-1 1,1 1 0,0 0-1,0 0 1,-1-1-1,1 1 1,0 0 0,-1 0-1,1 0 1,-1 0 0,0 0-1,1 0 1,-1 0-1,0 0 1,1 0 0,-1 0-1,0 0 1,0 0 0,0 0-1,0 1 1,0-1-1,0 0 1,0 1 0,0-1-1,0 1 1,-1-1 0,1 1-1,-1-1 1,-3 0 50,1 0 0,0 0 0,-1 0 0,1 0 0,-1 1 0,1 0 0,0 0 0,-1 0 0,1 1 0,-1-1 0,1 1 0,0 0 0,-7 3 0,6-1-97,-1 0 1,1 0-1,0 1 0,0 0 1,0 0-1,0 1 0,1 0 1,-1-1-1,1 1 0,1 1 1,-1-1-1,1 0 0,0 1 1,-4 8-1,3-4-2,0 0 1,0 1-1,1 0 1,1 0-1,-1-1 1,2 1-1,-1 17 1,2-27-3,0 1 0,0-1 0,0 1 0,0-1-1,0 1 1,0-1 0,1 0 0,-1 1 0,0-1 0,1 1 0,-1-1 0,1 0 0,0 0-1,-1 1 1,1-1 0,0 0 0,0 0 0,0 0 0,0 0 0,0 1 0,0-1-1,0-1 1,0 1 0,0 0 0,1 0 0,0 0 0,1 0-25,1 0 0,-1 0 0,0 0 0,0-1 0,1 1 0,-1-1 0,0 0 0,1 0 0,-1 0 0,0-1 0,4 0 0,5-2-295,1 0 1,-1 0 0,0-2-1,-1 1 1,14-9 0,9-8-10974,-16 10-550</inkml:trace>
  <inkml:trace contextRef="#ctx0" brushRef="#br0" timeOffset="1">440 230 10794,'0'0'14713,"-11"-3"-13512,4 2-1013,5 0-132,-1 0 0,0 0 0,0 0 0,0 1 0,0 0 0,0-1 0,0 1 1,0 0-1,0 0 0,0 0 0,0 1 0,0-1 0,1 1 0,-1 0 0,0 0 1,0 0-1,0 0 0,1 0 0,-1 0 0,0 1 0,1-1 0,-1 1 1,1 0-1,-3 2 0,-1 3 237,-1 0 1,1 0 0,1 1-1,-1-1 1,1 1-1,1 1 1,-1-1 0,2 1-1,-1-1 1,1 1-1,0 0 1,1 0 0,0 1-1,-1 9 1,3-18-292,1 0 0,-1 0 0,0 0 0,1 0 0,-1-1 0,1 1 0,-1 0 0,1 0 0,-1 0-1,1 0 1,-1-1 0,1 1 0,0 0 0,0-1 0,-1 1 0,1 0 0,0-1 0,0 1 0,0-1 0,-1 1 0,1-1 0,0 0 0,0 1 0,0-1 0,0 0 0,0 1 0,0-1 0,0 0 0,0 0 0,0 0-1,0 0 1,0 0 0,0 0 0,0 0 0,0-1 0,0 1 0,0 0 0,0 0 0,0-1 0,0 1 0,6-2-5,-1 1 1,0 0-1,0-1 0,1-1 1,8-3-1,-1-4 3,0 0 0,-1 0 0,0-1 0,-1-1 0,0 0 0,-1-1 0,0 0 0,-1-1 0,-1 0 0,10-17 0,-7 7 0,0 0 0,-2 0 0,-1-1 0,-1 0 0,10-47 0,-15 45 0,-3 27 0,-1 0 0,1 0 0,0 1 0,0-1 0,0 0 0,-1 0 0,1 0 0,0 1 0,0-1 0,-1 0 0,1 0 0,0 0 0,0 0 0,-1 0 0,1 1 0,0-1 0,-1 0 0,1 0 0,0 0 0,-1 0 0,1 0 0,0 0 0,0 0 0,-1 0 0,1 0 0,0 0 0,-1 0 0,1 0 0,0 0 0,-1-1 0,1 1 0,0 0 0,0 0 0,-1 0 0,1 0 0,0 0 0,-1-1 0,1 1 0,0 0 0,0 0 0,0 0 0,-1-1 0,1 1 0,0 0 0,0 0 0,0-1 0,0 1 0,-1 0 0,1 0 0,0-1 0,0 1 0,0 0 0,0-1 0,0 1 0,0-1 0,0 1 0,-13 21 0,1 0 0,0 1 0,2 0 0,1 0 0,1 1 0,0 1 0,2-1 0,1 1 0,1 0 0,1 0 0,0 44 0,3-66-150,0 0 1,-1 0-1,2 0 0,-1 0 1,0 0-1,0-1 0,1 1 0,-1 0 1,1 0-1,-1 0 0,1-1 1,0 1-1,0 0 0,0-1 1,0 1-1,0 0 0,0-1 0,0 1 1,0-1-1,1 0 0,-1 1 1,1-1-1,1 1 0,0 0-542,0-1-1,0 0 0,1 0 0,-1 0 0,0-1 1,1 1-1,-1-1 0,0 1 0,1-1 1,-1 0-1,0-1 0,6 0 0,6-2-12460</inkml:trace>
  <inkml:trace contextRef="#ctx0" brushRef="#br0" timeOffset="2">676 212 18738,'0'0'11333,"-9"7"-9614,8-7-1708,-4 4 39,1 0 1,-1 0 0,0 0 0,1 0 0,0 1 0,0 0 0,0 0-1,0 0 1,1 0 0,0 0 0,0 1 0,1-1 0,-1 1 0,1 0 0,0 0-1,1 0 1,-1 0 0,0 9 0,2-13-51,0 0 0,-1 0 0,1-1 0,0 1 0,0 0 0,1 0 0,-1 0 0,0 0 0,1 0 0,-1 0 0,1 0 0,-1 0 0,1-1 0,0 1 0,0 0 0,0 0 0,0-1 0,0 1 0,0-1 0,0 1 0,1-1 0,-1 1 0,0-1 0,1 0 0,-1 0 0,1 0 0,3 2 0,0-1 0,1-1 0,-1 1 0,1-1 0,-1-1 0,1 1 0,-1-1 0,1 0 0,0 0 0,5-2 0,-5 1 0,0 0 0,0-1 0,0 0 0,0 0 0,0 0 0,-1-1 0,1 0 0,-1 0 0,1 0 0,-1-1 0,0 1 0,5-6 0,20-14 0,-27 66 0,-3-42 0,1 0 0,-1 0 0,1 0 0,-1 1 0,1-1 0,0 0 0,0 0 0,-1 0 0,1 0 0,0 0 0,0 0 0,0-1 0,0 1 0,0 0 0,0 0 0,0-1 0,0 1 0,1 0 0,-1-1 0,0 1 0,0-1 0,0 0 0,1 1 0,-1-1 0,0 0 0,1 0 0,-1 0 0,0 0 0,0 0 0,1 0 0,-1 0 0,2 0 0,48-3 0,-51 3 0,72-16 0,-55 12 0,0-1 0,1 2 0,32-2 0,-50 5 0,1 0 1,-1 0-1,0 0 1,1 0-1,-1 0 1,0 0-1,1 0 1,-1 0-1,0 0 1,1 0-1,-1 1 1,0-1-1,1 0 1,-1 0-1,0 0 1,0 0-1,1 1 1,-1-1-1,0 0 1,0 0-1,1 1 1,-1-1-1,0 0 1,0 0-1,0 1 1,1-1-1,-1 0 1,0 1-1,0-1 1,0 0-1,0 1 1,0-1-1,0 0 1,0 1-1,1-1 1,-1 0-1,0 1 1,0-1-1,0 0 1,0 1-1,-1-1 1,1 0-1,0 1 1,0-1-1,0 0 1,0 1-1,0-1 1,0 1-1,0 11-163,0-12 93,1 0 0,-1 1 0,0-1 0,0 0 0,1 0 0,-1 0-1,0 0 1,0 0 0,1 1 0,-1-1 0,0 0 0,1 0 0,-1 0 0,0 0 0,1 0 0,-1 0-1,0 0 1,1 0 0,-1 0 0,0 0 0,0 0 0,1 0 0,-1 0 0,0-1 0,1 1 0,-1 0-1,0 0 1,1 0 0,-1 0 0,0 0 0,0-1 0,1 1 0,-1 0 0,0 0 0,0 0-1,0-1 1,1 1 0,-1 0 0,0 0 0,0-1 0,11-8-2752,14-23-8741,-15 13-187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 12716,'0'0'20051,"-32"-3"-22261,46 11-1666,1 0-2946,5-3-6343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13036,'0'0'6369,"-1"9"-3438,-6 109 3667,7-93-6276,1-1-1,1 1 1,7 28 0,-7-43-193,0 0 0,0-1 1,-1 1-1,0 0 0,-1 0 1,0 0-1,-1 0 0,0 0 0,-4 18 1,3-24-82,1 0 0,-1 0 0,1-1 1,-1 1-1,-1 0 0,1-1 0,0 1 0,-1-1 1,0 0-1,0 0 0,0 0 0,0 0 0,0 0 1,0-1-1,-1 1 0,0-1 0,1 0 0,-1 0 1,0-1-1,0 1 0,0-1 0,0 1 0,0-1 1,0 0-1,-6 0 0,9-1-48,0 0 1,0 1-1,0-1 0,-1 0 1,1 0-1,0 0 1,0 0-1,0 0 0,0 0 1,0 0-1,0 0 0,0-1 1,0 1-1,0 0 0,0-1 1,0 1-1,0-1 0,0 1 1,0-1-1,0 1 0,0-1 1,0 0-1,0 1 1,1-1-1,-1 0 0,0 0 1,0-1-1,0 0 1,0 0-1,1 1 1,-1-1 0,1 0 0,-1-1-1,1 1 1,0 0 0,0 0-1,0 0 1,0 0 0,0 0 0,0 0-1,2-3 1,0-3-15,0 0-1,1 0 1,0 0 0,1 0 0,-1 0-1,7-8 1,14-13-526,1 2 1,1 1-1,49-38 0,-47 42 517,-1-2-1,-1 0 1,42-52-1,-63 68 656,-7 9-207,-13 20-5,2 7-266,13-28-148,0 1 0,0-1-1,0 1 1,0-1-1,0 0 1,0 1 0,0-1-1,0 1 1,0-1-1,0 1 1,0-1 0,0 1-1,0-1 1,0 1 0,0-1-1,0 0 1,1 1-1,-1-1 1,0 1 0,0-1-1,0 0 1,1 1-1,-1-1 1,0 1 0,1-1-1,-1 0 1,0 0 0,1 1-1,-1-1 1,0 0-1,1 1 1,-1-1 0,1 0-1,-1 0 1,1 0 0,-1 0-1,0 1 1,1-1-1,-1 0 1,1 0 0,-1 0-1,1 0 1,-1 0-1,1 0 1,-1 0 0,1 0-1,4-1-16,1 1-1,-1-1 0,0 0 1,0 0-1,0 0 0,0-1 0,0 0 1,0 0-1,0 0 0,-1-1 1,1 1-1,-1-1 0,1 0 1,-1-1-1,0 1 0,4-5 1,35-23-191,-41 77 213,-2-10 116,2 1 1,1 0 0,2-1 0,1 0 0,19 58-1,-9-33-66,-13-48-61,0 0 0,-1 0 0,0 0 0,-1 0 0,0 1 0,-1-1 0,-2 17 0,1-26 0,1-1 0,-1 1 0,0 0 0,-1-1 0,1 1 0,0-1 0,-1 0 0,0 1 0,0-1 0,0 0 0,0 0 0,0 0 0,-1-1 0,1 1 0,-1 0 0,1-1 0,-1 0 0,0 1 0,0-1 0,0 0 0,-1-1 0,1 1 0,0 0 0,-1-1 0,1 0 0,-1 0 0,1 0 0,-1 0 0,0-1 0,-4 1 0,5 0 0,0-1 0,0 0 0,1 0 0,-1 0 0,0-1 0,0 1 0,0-1 0,1 1 0,-1-1 0,0 0 0,1 0 0,-1 0 0,1 0 0,-1-1 0,1 1 0,-1-1 0,1 1 0,0-1 0,0 0 0,0 0 0,0 0 0,0 0 0,0 0 0,1 0 0,-1-1 0,1 1 0,-1 0 0,1-1 0,0 1 0,0-1 0,0 0 0,0 1 0,0-1 0,0-4 0,-2-10 0,0 0 0,2 0 0,0 0 0,1-24 0,0 36 0,0-5 0,1 0 0,0-1 0,1 1 0,0 0 0,0 0 0,1 0 0,1 0 0,0 0 0,0 1 0,0-1 0,1 1 0,1 0 0,0 1 0,0-1 0,0 1 0,1 0 0,0 1 0,11-9 0,3 0 0,1 1 0,1 1 0,0 1 0,1 1 0,48-17 0,-31 11-106,-16 2-2713,3-8-6684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528 1 17809,'0'0'3203,"-73"83"-1986,27-32 64,-8 14 257,-11 8-706,1-1-511,4-2-193,1-5-32,13-12-64,9-17 32,19-9-96,12-16-865,28-22-5477,13-32-1697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17649,'0'0'865,"-69"78"800,35-28 129,3 6-193,5 1-384,10 1-928,9-3-161,7-6-64,7-4-32,14-6 32,2-8 0,1-4-256,2-4-1506,-5-7-960,-5-6-193,-7-8-1057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15951,'0'0'8381,"10"0"-6833,20 0-928,-1-1-1,0-1 0,51-11 0,-19-8-464,96-47-1,-49 19-126,-102 46-42,0 0 1,0 1 0,1 0-1,-1 0 1,1 1 0,-1 0-1,12-1 1,-17 2 2,-1 1 0,1-1-1,0 0 1,0 0 0,-1 1 0,1-1 0,0 0 0,-1 1-1,1-1 1,0 1 0,-1-1 0,1 1 0,-1-1-1,1 1 1,-1 0 0,1-1 0,-1 1 0,1 0-1,-1-1 1,0 1 0,1 0 0,-1-1 0,0 1 0,0 0-1,1 0 1,-1-1 0,0 1 0,0 0 0,0 0-1,0-1 1,0 1 0,0 1 0,-2 33-107,2-28 125,-3 11 98,-1 0 1,0 0 0,-7 19 0,5-20 307,1 0 0,0 1 1,-2 27-1,7-45-384,-1 1-1,1 0 1,0-1-1,0 1 1,0 0-1,0-1 1,0 1-1,0 0 1,0-1-1,0 1 1,0 0-1,1-1 0,-1 1 1,0-1-1,0 1 1,1 0-1,-1-1 1,0 1-1,1-1 1,-1 1-1,0 0 1,1-1-1,-1 1 1,1-1-1,-1 0 1,1 1-1,-1-1 1,1 1-1,-1-1 1,1 0-1,-1 1 1,1-1-1,0 0 1,-1 1-1,2-1 0,0 0 9,1 0 0,-1 0 0,1 0 0,-1-1 0,0 1 0,1-1-1,-1 1 1,0-1 0,1 0 0,2-1 0,54-33 120,-58 34-143,53-38-286,-33 22-179,1 1 0,0 1-1,46-22 1,-68 36 444,0 1 1,1 0-1,-1 0 0,0-1 0,1 1 1,-1 0-1,1 0 0,-1 0 0,0 0 1,1 0-1,-1-1 0,1 1 0,-1 0 1,0 0-1,1 0 0,-1 0 0,1 0 1,-1 0-1,1 0 0,-1 0 0,0 0 1,1 1-1,-1-1 0,1 0 0,-1 0 1,0 0-1,1 0 0,-1 1 0,0-1 1,1 0-1,-1 0 0,0 1 0,1-1 0,-1 0 1,0 0-1,1 1 0,-1-1 0,0 0 1,1 1-1,-3 20-85,-18 27 140,19-45-44,-1 2-58,-17 39 248,18-42-251,0 1-1,0-1 1,1 0 0,-1 0 0,1 0 0,-1 1-1,1-1 1,0 0 0,0 1 0,0-1 0,0 0 0,0 1-1,1-1 1,-1 0 0,1 0 0,1 5 0,-1-7-79,0 1 0,0 0 0,0 0 0,0-1 0,0 1 0,0-1 0,0 1 0,0-1 0,0 1 0,0-1 0,0 0 1,0 0-1,1 1 0,-1-1 0,0 0 0,0 0 0,0 0 0,0 0 0,1 0 0,-1 0 0,0-1 0,0 1 0,0 0 0,0-1 0,0 1 1,2-1-1,29-15-3124,-17 5 145,-1-1-1,21-22 0,-3-2-3728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2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13004,'0'0'5584,"-9"11"-3625,-3 4-1277,0 0-1,1 1 1,1 0-1,1 1 0,-8 18 1,14-29-564,0 1-1,1-1 1,0 0 0,1 1-1,-1-1 1,1 1 0,0 0 0,1-1-1,0 1 1,0 0 0,0-1 0,1 1-1,0 0 1,0-1 0,0 1-1,1-1 1,0 1 0,1-1 0,-1 0-1,1 0 1,5 7 0,-5-8-108,13 17-323,-1 1 0,0 1 1,-2 1-1,17 43 0,-28-62 420,0 0 0,0 0 0,0 0 0,-1 0 0,0 1 0,-1-1 0,1 1 0,-1-1 0,-1 0 0,1 1 0,-1-1 0,0 0 0,0 1 0,-1-1 0,0 0 0,0 0 0,0 0 0,-1 0 0,0 0 0,0-1 0,0 1 0,-1-1-1,0 0 1,0 0 0,0 0 0,-7 5 0,4-4 47,0-1 0,0 0 0,0 0 0,0-1 0,-1 1 0,0-2 0,1 1 0,-1-1 0,-1 0 0,1-1 0,0 0 0,-1 0 0,1-1 0,-1 0 0,-11-1 0,15 0-98,1 0 0,-1-1 1,1 0-1,0 0 0,-1 0 0,1 0 1,0-1-1,0 1 0,0-1 0,0 0 0,0-1 1,0 1-1,1-1 0,-1 1 0,1-1 1,-1 0-1,1-1 0,0 1 0,0 0 1,1-1-1,-1 0 0,1 1 0,0-1 0,0 0 1,0 0-1,0 0 0,1 0 0,-1-1 1,1 1-1,-1-7 0,1 4-143,-1 0-1,2 0 1,-1 0 0,1 0 0,0 0-1,0 0 1,1 0 0,0 0-1,0 0 1,1 0 0,0 0 0,0 0-1,0 0 1,1 1 0,0 0-1,0-1 1,1 1 0,0 0 0,5-6-1,6-4-219,0 2 0,0 0 0,2 0 1,0 2-1,24-14 0,9-6 255,-15 12 118,-1-1 1,-1-2-1,0-2 1,-2-1-1,53-56 1,-82 79-24,1 0 0,-1 0 0,1 0 1,-1 0-1,0 0 0,0 0 0,0-1 1,-1 1-1,1 0 0,-1-1 1,0 0-1,0 1 0,0-1 0,0 0 1,-1 1-1,0-1 0,1 0 0,-2-4 1,1 7-30,-1 1 0,1-1 1,-1 0-1,0 1 1,0-1-1,1 1 0,-1-1 1,0 1-1,0-1 1,1 1-1,-1-1 0,0 1 1,0 0-1,0 0 0,0-1 1,0 1-1,0 0 1,1 0-1,-1 0 0,0 0 1,0 0-1,0 0 1,0 0-1,0 0 0,0 0 1,0 1-1,0-1 0,1 0 1,-1 1-1,0-1 1,-1 1-1,-26 12 54,19-7-11,1 1-1,1 0 0,-1 0 1,1 1-1,1 0 0,-1 0 1,1 1-1,1-1 0,-8 16 1,9-17 20,1 0 0,0 1 0,1-1 1,-1 1-1,2-1 0,-1 1 0,1 0 0,0 0 1,0-1-1,1 1 0,0 0 0,0 0 0,3 10 0,-2-14-74,1-1-1,-1 0 1,1 0-1,0 0 0,0-1 1,0 1-1,0 0 1,1-1-1,-1 1 1,1-1-1,-1 0 0,1 0 1,0 0-1,0 0 1,0 0-1,0-1 0,0 1 1,0-1-1,0 0 1,1 0-1,-1 0 0,0 0 1,1-1-1,-1 1 1,7-1-1,3 2-460,1-2 0,0 0 0,-1 0 0,1-1 0,16-4 0,-17 1-800,0 0-1,0-1 1,0-1 0,-1 0-1,0-1 1,0 0-1,-1-1 1,0 0 0,0-1-1,18-19 1,15-25-7882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10570,'0'0'7570,"-10"7"-3855,-1 2-2936,1 1 0,0 1 0,0 0 0,1 1 0,0-1 0,1 2 0,0-1 0,1 1 0,1 0 0,0 0 0,-7 25 0,9-25-661,1 1 1,0 0 0,2-1-1,-1 1 1,1 0 0,1 0-1,1 0 1,0 0 0,3 13-1,-4-23-106,1 1 1,0-1-1,1 1 0,-1-1 0,1 0 0,-1 0 1,1 1-1,0-1 0,1-1 0,-1 1 0,1 0 1,0-1-1,0 1 0,0-1 0,0 0 0,0 0 0,1 0 1,-1 0-1,1 0 0,0-1 0,0 0 0,0 0 1,0 0-1,0 0 0,1-1 0,-1 1 0,0-1 0,1 0 1,-1-1-1,9 1 0,122-14-1758,-134 13 1784,0 1-1,0-1 1,0 1-1,0-1 1,0 1-1,0 0 1,0 0-1,0 0 1,-1-1-1,1 1 1,0 0-1,-1 0 1,1 0-1,0 0 1,-1 0-1,1 0 1,-1 0-1,1 0 1,-1 1-1,0-1 1,0 0-1,1 0 1,-1 0-1,0 0 1,0 0-1,0 1 1,0-1-1,0 0 1,0 0-1,-1 2 1,-4 42 513,2-36-547,0 0-1,-1 0 1,0 0 0,0-1-1,-1 1 1,-1-1-1,1 0 1,-1-1 0,0 1-1,-13 10 1,15-14-4,0 0-1,0-1 1,-1 0-1,1 0 1,-1 0 0,1-1-1,-1 1 1,0-1 0,0 0-1,0-1 1,0 1-1,-1-1 1,1 0 0,0 0-1,0-1 1,-1 1 0,1-1-1,0 0 1,-1-1-1,-9-1 1,11 0-151,0 0 1,0 0-1,0 0 1,0-1-1,0 0 1,1 1-1,-1-1 1,1-1-1,0 1 0,0 0 1,0-1-1,0 1 1,1-1-1,-1 0 1,-1-5-1,2 5-103,0 1-1,0-1 1,0 0 0,1 0-1,-1 1 1,1-1-1,0 0 1,0 0 0,1-1-1,-1 1 1,1 0-1,0 0 1,0 0 0,0 0-1,1 0 1,-1 0-1,2-5 1,-1 7-241,0 1 1,1 0-1,-1-1 0,0 1 1,0 0-1,1 0 0,-1-1 1,1 1-1,-1 0 0,1 1 0,0-1 1,-1 0-1,1 0 0,0 1 1,-1-1-1,1 1 0,0-1 1,0 1-1,0 0 0,2 0 1,25-3-6249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134 394 12043,'0'0'10159,"4"-9"-6475,-4 8-3631,1-1 208,0-1 1,0 0 0,0 1-1,0-1 1,0 0-1,-1 0 1,1 0 0,-1 0-1,0-5 1,0 8-214,0-1 1,0 1-1,-1-1 1,1 1-1,0-1 1,0 1-1,-1-1 0,1 1 1,0-1-1,-1 1 1,1-1-1,0 1 1,-1-1-1,1 1 1,-1 0-1,1-1 1,-1 1-1,1 0 1,-1-1-1,1 1 1,-1 0-1,1 0 0,-1-1 1,0 1-1,-27 2 588,22 0-551,0 1-1,-1 0 0,1 0 1,0 0-1,1 1 1,-1 0-1,0 0 1,1 1-1,0-1 1,0 1-1,1 0 1,-1 0-1,1 1 1,0-1-1,0 1 0,1 0 1,0 0-1,0 1 1,0-1-1,1 0 1,0 1-1,0 0 1,0-1-1,1 1 1,0 0-1,1 0 1,0 13-1,1-17-84,0-1 0,1 1 0,-1-1 0,1 1 0,-1-1 0,1 1 0,0-1 0,0 0 0,0 0 0,0 0 0,1 0 0,-1 0 0,0 0 0,1-1 0,0 1 0,-1-1 0,1 1 0,0-1 0,-1 0 0,1 0 0,0-1 0,0 1 0,0 0 0,0-1 0,0 0 0,4 0 0,5 2 0,1-2 0,0 0 0,0 0 0,23-4 0,-26 1 0,-1 0 0,1-1 0,-1 0 0,1 0 0,-1-1 0,0 0 0,-1-1 0,1 0 0,-1 0 0,-1-1 0,1 0 0,-1 0 0,8-11 0,-7 9 0,-1-1 0,0 0 0,0 0 0,-1 0 0,0-1 0,-1 0 0,-1 0 0,0-1 0,0 1 0,4-23 0,-9 34 0,1 0 0,0 0 0,0 0 0,0 0 0,0 0 0,-1 0 0,1 0 0,0 0 0,0 0 0,0 0 0,-1 0 0,1 0 0,0 0 0,0 0 0,0 0 0,-1 0 0,1 0 0,0 0 0,0 0 0,0 0 0,0 0 0,-1 0 0,1 0 0,0 0 0,0-1 0,0 1 0,0 0 0,-1 0 0,1 0 0,0 0 0,0 0 0,0 0 0,0-1 0,0 1 0,0 0 0,-1 0 0,1 0 0,0 0 0,0-1 0,0 1 0,0 0 0,0 0 0,0 0 0,0-1 0,0 1 0,0 0 0,0 0 0,0 0 0,0 0 0,0-1 0,0 1 0,0 0 0,0 0 0,0 0 0,0-1 0,0 1 0,0 0 0,0 0 0,1 0 0,-1 0 0,0-1 0,0 1 0,0 0 0,0 0 0,-8 9 0,7-8 0,0 0 0,0 1 0,0 0 0,1-1 0,-1 1 0,0-1 0,1 1 0,-1 0 0,1-1 0,0 1 0,-1 0 0,1 0 0,0 0 0,0-1 0,0 1 0,0 0 0,0 0 0,1-1 0,-1 1 0,1 0 0,0 2 0,0-2 0,0-1 0,0 0 0,0 0 0,0 0 0,1 0 0,-1 0 0,0 0 0,0-1 0,1 1 0,-1 0 0,0 0 0,1-1 0,-1 1 0,1-1 0,-1 0 0,1 1 0,-1-1 0,1 0 0,1 0 0,4 0 0,1 0 0,-1 0 0,0-1 0,0 0 0,1 0 0,-1-1 0,0 0 0,13-6 0,1-3-3,0-2 0,-1 0-1,-1-1 1,-1 0 0,0-2 0,0 0 0,-2-2-1,0 1 1,-1-2 0,-1 0 0,0-1 0,-2 0-1,0-1 1,16-42 0,-25 56-110,-1-1 0,0 0 0,-1 1 0,0-1 0,1-12 0,-2 20 105,0-1 0,0 1-1,0 0 1,0 0 0,0 0 0,0-1 0,0 1 0,0 0-1,0 0 1,0 0 0,0-1 0,0 1 0,0 0 0,0 0-1,0 0 1,0-1 0,0 1 0,0 0 0,0 0 0,0 0-1,0 0 1,0-1 0,-1 1 0,1 0 0,0 0-1,0 0 1,0 0 0,0-1 0,0 1 0,0 0 0,-1 0-1,1 0 1,0 0 0,0 0 0,0 0 0,0-1 0,-1 1-1,1 0 1,0 0 0,0 0 0,0 0 0,-1 0 0,1 0-1,0 0 1,0 0 0,-1 0 0,-9 8-100,-6 15 136,5-2 40,1 1 0,1 0 1,1 1-1,1-1 0,1 2 1,0-1-1,2 0 0,-1 26 1,4-30-17,1-1 0,0 1 1,1 0-1,1-1 0,1 0 1,0 1-1,2-1 0,0 0 0,1-1 1,15 31-1,-20-43-52,1-1 0,1 0 0,-1-1 0,0 1 0,1 0 0,0-1 0,0 1 0,0-1 0,0 0 0,0 0 0,1 0 0,0 0 0,3 1 0,-6-4 0,-1 0 0,0 0 0,1 0 0,-1 0 0,0 0 0,1 0 0,-1 0 0,0 0 0,0 0 0,1 0 0,-1-1 0,0 1 0,1 0 0,-1 0 0,0 0 0,0-1 0,1 1 0,-1 0 0,0 0 0,0-1 0,1 1 0,-1 0 0,0 0 0,0-1 0,0 1 0,0 0 0,0-1 0,1 1 0,-1 0 0,0-1 0,0 1 0,0 0 0,0-1 0,0 1 0,0 0 0,0-1 0,0 1 0,0 0 0,0-1 0,0 1 0,0 0 0,0-1 0,-1 1 0,1 0 0,0-1 0,-2-19 0,-1 10-75,-1 1 0,1 0 0,-2 0 0,1 0 0,-1 0 0,-1 1 0,0 0 0,0 0 0,-8-8 0,-67-64-1058,80 79 1121,-45-37-194,-65-41 0,99 72 458,4-3 218,15 5 122,25 4 335,-26 1-861,132 2-615,115-6-5543,-189-6-4563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15983,'0'0'8008,"-19"73"-5766,6-36-352,0 6-673,4 0-449,2-2-319,7-8-289,0-7-128,4-9-128,10-10-1121,-1-7-1346,2-6-1825,-10-17-2787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15535,'0'0'7623,"51"30"-4836,3-24-65,20-2-1441,14-3-800,9-1-321,-1 0-64,-6 0-64,-13 0-833,-21 0-2017,-23 0-1571,-23 0-351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7911,'0'0'18738,"57"41"-17264,9-41-674,13 0-511,4 0-225,4-2-64,-1-7-1634,-5-7-4099,-7 0-8649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9769,'2'-12'-758,"4"-8"523,0 1 0,1 0 1,0 1-1,2-1 0,19-30 0,-4 15 568,28-47 2626,-29 25 4917,-29 63-974,-26 49-5845,14-15-594,2 2 0,2 0 1,1 1-1,3 0 0,1 0 0,3 1 0,-2 75 0,8-120-479,0 0 0,0 0 0,0 1 0,-1-1 0,1 0 0,0 0 0,0 1 1,0-1-1,0 0 0,0 0 0,0 0 0,0 1 0,0-1 0,0 0 0,0 0 0,0 1 0,1-1 0,-1 0 0,0 0 0,0 1 0,0-1 0,0 0 0,0 0 0,0 0 0,0 1 0,1-1 1,-1 0-1,0 0 0,0 0 0,0 1 0,0-1 0,1 0 0,-1 0 0,0 0 0,0 0 0,0 0 0,1 0 0,-1 1 0,0-1 0,0 0 0,1 0 0,-1 0 0,0 0 0,0 0 0,1 0 0,-1 0 1,0 0-1,1 0 0,7-10-1071,-2-9 143,-1-1 0,-1 0 0,-1 0 0,-1 0 0,0-28 1,0 9-110,18-212-2011,-15 274 8630,24 87-2852,-21-87-2196,1 0 1,1-1 0,21 36-1,-25-49-477,0 0-1,1 0 1,0 0-1,0-1 1,1 0-1,0-1 0,0 1 1,1-1-1,0-1 1,14 8-1,-21-12-30,0-1 1,1 0-1,-1 0 0,0-1 0,1 1 0,-1 0 1,1-1-1,-1 1 0,1-1 0,-1 0 0,1 0 0,-1 0 1,1 0-1,-1 0 0,1 0 0,-1-1 0,1 1 0,-1-1 1,1 0-1,3-2 0,-2 1 9,-1 0 0,0-1-1,0 0 1,0 1 0,-1-1 0,1 0 0,-1 0 0,1 0 0,-1-1-1,0 1 1,0-1 0,1-3 0,3-10 45,0-1 0,-1 1 0,-1-1 1,3-30-1,-3 14-27,-1-61 0,-3 88-15,0-1 1,-1 1 0,1-1 0,-2 1 0,1 0 0,-1-1-1,0 1 1,-1 0 0,0 0 0,0 0 0,0 1 0,-1-1-1,0 1 1,-9-11 0,13 16-19,0 0 0,-1 1 0,1-1 0,-1 1 0,1-1 0,0 1 0,-1-1 0,1 1 0,-1-1 0,0 1 1,1 0-1,-1-1 0,1 1 0,-1 0 0,0-1 0,1 1 0,-1 0 0,1 0 0,-1 0 0,0-1 0,1 1 0,-1 0 0,0 0 0,0 0 0,1 0 0,-1 0 0,0 0 0,0 17 71,14 24-1213,3-17-5316,-8-18 694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19 18610,'0'0'5802,"-10"-3"-3773,4 2-1748,-3-2 103,-1 0 1,1 1-1,0 0 0,-19 0 1,25 2-364,0 0 0,0 0 1,0 0-1,0 1 1,0-1-1,0 1 1,1 0-1,-1 0 1,0 0-1,0 0 0,1 0 1,-1 1-1,1-1 1,-1 1-1,1 0 1,0-1-1,-1 1 1,1 0-1,0 1 0,0-1 1,0 0-1,1 0 1,-3 4-1,1 0 77,0-1 0,1 0 0,0 1 0,0-1 0,0 1 0,0 0 0,1-1 0,0 1 0,0 0 0,1 0 0,0 9 0,0-12-68,0-1 1,1 0-1,-1 0 0,1 0 1,0 1-1,-1-1 0,1 0 1,0 0-1,0 0 0,1 0 1,-1 0-1,0-1 0,1 1 1,-1 0-1,1 0 0,-1-1 1,1 1-1,0-1 0,0 0 0,-1 1 1,1-1-1,0 0 0,0 0 1,0 0-1,1 0 0,-1-1 1,0 1-1,0 0 0,0-1 1,0 0-1,5 1 0,0 0-29,1-1 0,-1 0 0,0 0 0,0 0 0,1-1 0,-1 0 0,0 0 0,0-1 0,0 0 0,0 0 0,-1-1 0,1 0 0,0 0 0,-1-1 0,0 1 0,0-1 0,0-1 0,0 1 0,-1-1 0,0 0 0,0 0 0,0-1 1,0 1-1,-1-1 0,0 0 0,0 0 0,-1-1 0,1 1 0,-1-1 0,-1 1 0,1-1 0,-1 0 0,-1 0 0,1 0 0,-1 0 0,0-13 0,-1 20-12,0 0 1,0 1 0,0-1 0,0 0-1,0 0 1,0 0 0,0 0-1,0 0 1,0 1 0,0-1 0,0 0-1,0 0 1,0 0 0,0 0-1,0 0 1,0 0 0,-1 1 0,1-1-1,0 0 1,0 0 0,0 0 0,0 0-1,0 0 1,0 0 0,-1 0-1,1 0 1,0 0 0,0 0 0,0 0-1,0 0 1,0 0 0,-1 0-1,1 1 1,0-1 0,0 0 0,0 0-1,0 0 1,0-1 0,-1 1-1,1 0 1,0 0 0,0 0 0,0 0-1,0 0 1,0 0 0,-1 0 0,1 0-1,0 0 1,0 0 0,0 0-1,0 0 1,0 0 0,0 0 0,-1-1-1,1 1 1,0 0 0,0 0-1,0 0 1,0 0 0,0 0 0,0-1-1,-8 14-40,5-4 76,0 0 0,1 0 0,0 0 0,1 0 0,0 0 0,0 0 0,2 17 0,-1-22-143,1-1 0,-1 1 0,1-1-1,0 0 1,0 1 0,0-1-1,1 0 1,-1 0 0,1 1 0,2 2-1,-3-4-188,1 0 1,0-1-1,-1 1 0,1-1 0,0 1 0,-1-1 0,1 0 0,0 0 0,0 0 0,0 0 0,0 0 0,0 0 1,0 0-1,1-1 0,-1 1 0,0-1 0,3 1 0,2 0-1188,1 0 1,-1-1-1,1 0 0,-1-1 0,15-2 1,10-11-5110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116 248 9417,'0'0'8338,"-10"9"-5700,8-6-2541,-14 12 1054,1 1 1,0 1-1,-14 23 0,25-34-744,0 1 0,0 0 0,1 0 0,0 0 0,0 0 0,-2 13 0,4-17-294,1 0 0,-1 1 1,1-1-1,0 0 0,0 1 0,0-1 0,1 0 1,-1 1-1,1-1 0,0 0 0,0 0 0,0 0 0,0 1 1,0-1-1,1 0 0,2 4 0,-1-4-88,1 1-1,0-1 0,0 0 0,0 0 0,0 0 1,1 0-1,-1-1 0,1 0 0,-1 0 1,1 0-1,0 0 0,0-1 0,0 1 1,0-2-1,0 1 0,0 0 0,0-1 1,10 0-1,-4 0-3,0-1-1,-1 0 1,1 0-1,0-1 1,-1 0-1,1-1 1,-1 0 0,12-6-1,-9 2-55,-2-1 0,1 0-1,-1-1 1,0 0 0,0-1 0,-1 0 0,-1-1-1,0 0 1,0 0 0,-1-1 0,0 0-1,-1 0 1,-1-1 0,7-18 0,-6 13-40,-1 0 0,-1 0 0,-1-1 1,0 1-1,-1-1 0,-1 0 1,-1 0-1,-1 0 0,-1-1 0,-3-22 1,3 38 65,1 0 1,-1 0 0,0 0 0,-1 0-1,1 1 1,0-1 0,-1 1 0,0-1-1,0 1 1,0 0 0,-1-1-1,1 1 1,-1 0 0,1 0 0,-1 1-1,0-1 1,0 1 0,0-1 0,0 1-1,-1 0 1,1 0 0,-1 0 0,1 1-1,-1-1 1,0 1 0,1 0 0,-1 0-1,0 0 1,0 0 0,0 1 0,0 0-1,0 0 1,0 0 0,0 0 0,0 0-1,-7 2 1,0 0 73,0 0 0,0 1 0,0 0 0,1 1 0,-1 0 0,1 0 0,0 1 0,0 1 1,0 0-1,1 0 0,-17 14 0,23-17-42,1 0 1,-1-1 0,1 1-1,-1 0 1,1 1-1,0-1 1,0 0 0,0 1-1,0-1 1,1 1-1,0 0 1,-2 7 0,3-10-37,0 1 0,0 0 0,0 0 0,0 0 0,0 0 0,1-1 0,-1 1 0,1 0 0,-1 0 0,1-1 0,0 1 0,0 0 0,0-1 0,0 1 0,0-1 0,0 1 0,0-1 0,0 0 0,1 1 0,-1-1 0,0 0 0,1 0 0,-1 0 0,1 0 0,0 0 0,-1 0 0,1 0 0,3 1 0,33 14-966,-19-8 252,-1 0-1,0 1 1,33 22 0,-46-27 725,-1-1 0,0 1 0,-1-1 0,1 1 0,0 0 0,-1 0 0,0 1 0,0-1 0,0 1 0,-1 0 0,1-1 0,-1 1 0,0 0 0,-1 0-1,1 0 1,-1 1 0,0-1 0,0 0 0,-1 10 0,0-5 70,-1-1 0,0 1 0,-1-1 0,0 1 0,-1-1 0,-4 10 0,-4 17-3635,10-28-1931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12075,'0'0'13074,"-10"11"-11584,8-9-1408,-5 5 234,1 1 1,-1 0-1,1 1 0,0-1 1,1 1-1,0 0 0,1 1 1,0-1-1,-5 15 0,-16 93 405,5 0 0,5 1-1,0 181 1,41-346-721,-9-13 0,17-117 0,-4 17 0,-30 160 0,0-1 0,0 0 0,0 0 0,0 1 0,0-1 0,1 0 0,-1 0 0,0 1 0,0-1 0,1 0 0,-1 1 0,0-1 0,1 0 0,-1 1 0,1-1 0,-1 0 0,1 1 0,-1-1 0,1 1 0,-1-1 0,1 1 0,0-1 0,0 0 0,10 11 0,5 27 0,-7-8 0,-2 1 0,-2 0 0,3 32 0,-8-61 0,0-1 0,-1 1 0,1-1 0,0 1 0,0-1 0,0 1 0,0-1 0,0 1 0,0 0 0,1-1 0,-1 1 0,0-1 0,0 1 0,0-1 0,0 1 0,1-1 0,-1 1 0,0-1 0,0 0 0,1 1 0,-1-1 0,0 1 0,1-1 0,-1 0 0,0 1 0,1-1 0,-1 1 0,1-1 0,-1 0 0,1 0 0,-1 1 0,1-1 0,-1 0 0,1 0 0,13-12 0,9-28 0,-14 9 0,-1 0 0,-1 0 0,-2-1 0,3-51 0,-6 87-151,1 0 0,-1 0 1,1-1-1,0 1 0,1-1 0,-1 0 0,0 0 1,1 0-1,0-1 0,0 1 0,-1-1 0,1 0 0,1 0 1,-1 0-1,7 2 0,2 0-838,-1 0 1,1-1-1,0-1 0,17 1 1,13-2-5039,-1-1-1922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156 128 14157,'0'0'3326,"-12"2"-331,5-1-2604,0 1 0,0-1-1,-1 1 1,1 1 0,1-1 0,-1 1-1,0 1 1,1-1 0,-1 1 0,1 0 0,0 0-1,1 1 1,-1 0 0,1 0 0,0 0-1,0 1 1,0 0 0,1 0 0,0 0-1,0 0 1,0 1 0,1-1 0,0 1 0,-2 7-1,4-12-361,0 0-1,1 0 1,-1 0-1,1 1 0,-1-1 1,1 0-1,0 0 1,0 0-1,-1 1 0,2-1 1,-1 0-1,0 0 1,0 1-1,1-1 0,-1 0 1,1 0-1,0 0 1,0 0-1,0 0 0,0 0 1,0 0-1,0 0 1,0 0-1,0 0 0,1-1 1,-1 1-1,1 0 1,0-1-1,2 3 0,0-2-5,0-1 0,0 1 0,1-1 0,-1 0 0,0 0 0,1 0 0,-1-1 0,0 0 0,1 1 0,-1-2-1,0 1 1,1 0 0,-1-1 0,9-2 0,-5 0-43,1 0 0,-1-1 0,1 0 0,-1 0 1,0-1-1,-1 0 0,1-1 0,-1 1 0,0-2 0,0 1 0,-1-1 0,10-13 0,-8 11-11,-1-1 1,-1 0-1,1 0 0,-2 0 1,0-1-1,0 0 0,-1 0 1,0-1-1,3-17 0,-6 29 33,-1 0 0,0 0-1,0 0 1,0-1 0,0 1 0,0 0-1,0 0 1,0 0 0,1 0 0,-1 0-1,0 0 1,0 0 0,0-1 0,0 1-1,0 0 1,0 0 0,0 0 0,0 0-1,0 0 1,0-1 0,0 1-1,0 0 1,0 0 0,0 0 0,0 0-1,0 0 1,0-1 0,0 1 0,0 0-1,0 0 1,0 0 0,0 0 0,0 0-1,0-1 1,0 1 0,0 0 0,0 0-1,0 0 1,-1 0 0,1 0-1,0 0 1,0 0 0,0-1 0,0 1-1,0 0 1,0 0 0,0 0 0,-1 0-1,1 0 1,0 0 0,0 0 0,0 0-1,0 0 1,0 0 0,-1 0 0,1 0-1,0 0 1,0 0 0,0 0 0,0 0-1,0 0 1,-1 0 0,1 0-1,0 0 1,0 0 0,0 0 0,-10 11 268,-8 23 261,16-29-511,1 1 0,-1 0 0,1 0 0,0 0 0,1 0 0,-1 0 0,1 0 0,1 0 0,-1 0 0,1 0 0,0 0 0,0 0 0,0-1 0,1 1-1,0 0 1,5 9 0,-5-12-166,0 0 0,0 0 0,1 0 0,-1-1 0,1 1 0,0-1 0,0 1 0,0-1 0,0 0 0,0 0 0,0 0 0,1-1-1,-1 1 1,0-1 0,1 1 0,-1-1 0,1 0 0,0-1 0,-1 1 0,1-1 0,0 1 0,-1-1 0,1 0 0,0-1 0,0 1 0,-1 0 0,1-1-1,5-2 1,-2 1-321,0-1-1,0 0 0,0 0 0,0 0 1,-1-1-1,0 0 0,0-1 0,0 1 0,0-1 1,0 0-1,-1-1 0,0 1 0,0-1 1,-1 0-1,5-8 0,7-11-1564,-2-1 0,17-39 0,-16 24-1463,-13 14 4646,-6 26 3520,-13 8-2845,11-1-1265,-1 0 0,1 0 0,0 0 0,0 0 0,1 1 0,-1 0 0,2 0 0,-5 9 0,6-12-346,0 1-1,1-1 1,0 1 0,0 0-1,1-1 1,-1 1-1,1 0 1,0 0-1,0 0 1,0 0 0,1 0-1,0 0 1,0 1-1,0-1 1,2 8 0,-1-11-233,1 0 0,-1-1 0,0 1 0,1 0 1,0 0-1,-1-1 0,1 1 0,0-1 0,0 1 1,0-1-1,0 0 0,0 0 0,0 0 0,0 0 1,0 0-1,0 0 0,0 0 0,1-1 0,-1 1 1,0-1-1,0 0 0,1 0 0,-1 0 0,0 0 1,1 0-1,2-1 0,5 1-499,0-1 0,-1 0 0,1-1 0,-1 0 0,11-3 0,12-12-1312,-28 14 1784,0 0 1,1 1-1,0-1 1,-1 1-1,1 0 1,0 0 0,0 0-1,0 1 1,1-1-1,-1 1 1,0 1-1,8-1 1,-12 5 301,0 1 0,0-1 1,0 1-1,-1-1 0,0 1 0,0-1 0,0 1 1,-1 4-1,1-3 92,-1 62 1182,0-8-73,12 111 0,-7-150-1063,-2-1 1,0 1 0,-1 0-1,-1 0 1,-5 39 0,4-54-307,-1 0 0,1-1 0,-1 1 0,0 0 1,0-1-1,0 0 0,-1 1 0,0-1 0,0 0 0,0 0 1,-1 0-1,0-1 0,0 1 0,0-1 0,0 0 0,-1 0 1,1-1-1,-1 1 0,0-1 0,0 0 0,0 0 0,-1-1 1,1 1-1,-1-1 0,-6 2 0,9-3-89,0 0 0,0-1 0,-1 1 0,1-1 0,0 1 0,0-1 0,0 0 0,-1 0 0,1 0 0,0-1 0,0 1 0,0-1 0,-1 1 0,1-1 0,0 0 0,0-1 0,0 1 0,0 0 0,0-1 0,-4-3 0,3 2 0,1-1 0,0 0 0,0 1 0,0-1 0,0 0 0,1 0 0,0-1 0,0 1 0,0 0 0,0-1 0,1 1 0,-3-10 0,2 1 0,0 0 0,1 0 0,1 0 0,0 0 0,0 0 0,1 0 0,1 0 0,0 0 0,8-23 0,-5 24 0,2 0 0,-1 0 0,2 0 0,-1 0 0,2 1 0,0 1 0,0 0 0,0 0 0,2 0 0,-1 1 0,24-14 0,11-6 0,85-37 0,-104 54 0,28-14 0,6-1 0,0-2 0,-2-4 0,75-54 0,-125 81 0,-1-1 0,0 0 0,-1 0 0,0 0 0,8-13 0,-13 19 0,0 0 0,0 0 0,0 0 0,-1 0 0,1 0 0,0 0 0,-1-1 0,1 1 0,-1 0 0,1 0 0,-1-1 0,1 1 0,-1 0 0,0-1 0,0 1 0,0 0 0,0-1 0,0 1 0,0 0 0,0-1 0,0 1 0,0 0 0,-1-1 0,1 1 0,0 0 0,-1 0 0,1-1 0,-1 1 0,0 0 0,1 0 0,-1 0 0,0 0 0,0 0 0,0 0 0,1 0 0,-1 0 0,0 0 0,0 0 0,-1 0 0,1 0 0,0 1 0,0-1 0,0 0 0,0 1 0,-1-1 0,1 1 0,-2-1 0,-9-2 0,-1 1 0,0 0 0,1 1 0,-1 1 0,0 0 0,0 0 0,1 2 0,-1-1 0,1 2 0,-1-1 0,1 2 0,0 0 0,0 0 0,-19 10 0,23-10 0,1 1 0,-1-1 0,1 1 0,0 1 0,1-1 0,-1 1 0,1 0 0,0 0 0,1 1 0,-7 9 0,9-11 0,1 0 0,-1 0 0,1 1 0,0-1 0,0 1 0,1-1 0,-1 1 0,1 0 0,0 0 0,1 0 0,0-1 0,0 1 0,0 0 0,0 0 0,1 0 0,1 6 0,1-3-16,0-1 0,1 0-1,0-1 1,0 1 0,1-1 0,0 1-1,0-1 1,0-1 0,1 1 0,0-1-1,0 0 1,1 0 0,0-1 0,0 0-1,0 0 1,0 0 0,13 4 0,1 1-264,0 0 1,0-2-1,1-1 0,0 0 1,35 4-1,29-4-4466,6-6-5098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22261,'0'31'-384,"0"9"224,-5 14 320,0 10 480,5 2 609,0 6-544,13 0-513,10-1-1281,-2-4-3715,-1-9-4581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8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20083,'0'0'12684,"62"13"-15439,-23-32-5893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4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5926,'0'0'6966,"10"2"-6117,6 2-190,1-2 1,0 0-1,32-2 0,-23 1-382,1 1 0,-1 2-1,44 10 1,-40-7-89,1-2 0,39 3 0,81-9 705,170-25-1,-106 6-462,-177 17-397,865-42 265,-508 55-162,369-17 27,-560-13 129,548-31 463,3 81-494,315-6 214,-907-40-42,205-46 0,26-4 565,-393 66-992,1-1-1,0 1 1,0 0 0,-1 0 0,1 0 0,0 0 0,0 0 0,-1 0 0,1 0 0,0 1 0,-1-1 0,1 1 0,0-1 0,-1 1 0,1 0 0,0-1 0,1 2 0,-2-1-86,-1 1-1,0-1 1,0 0 0,1 0 0,-1 0-1,0 0 1,0 0 0,0 0-1,0 0 1,0 0 0,0 0 0,0 0-1,-1 0 1,1 0 0,0 0 0,-1 0-1,1 0 1,0 0 0,-1 0 0,1 0-1,-1 0 1,0 0 0,1 0 0,-1 0-1,0 0 1,1-1 0,-1 1-1,0 0 1,0-1 0,-1 2 0,-24 21-4527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19186,'0'0'5702,"48"0"-3108,-18 0-640,2 0-577,4 0-704,1 0-513,-6 4-96,-4 1-1121,-10 3-1954,-13 0-2850,-4-1-2563</inkml:trace>
  <inkml:trace contextRef="#ctx0" brushRef="#br0" timeOffset="1">1 206 9225,'0'0'19634,"56"31"-17295,-16-35-770,4-7-1569,-4-1 0,-3 2 0,-11 2-865,-12 4-2658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13677,'0'0'10826,"93"15"-9769,-31-37 128,16-1-256,12-5-673,9 1-192,2 7-64,-3 9-416,-13 11-1121,-14 0-994,-19 16-1633,-10 0-4067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3 11691,'0'0'7837,"-9"-1"-4207,-7 0-3048,0 0 1,0 1-1,1 1 1,-1 0-1,0 1 1,1 1-1,-1 0 1,-22 9-1,16-3-348,2 0 0,-1 1 0,2 2 0,-1 0-1,-28 24 1,42-31-181,1 0 0,0 0-1,1 0 1,-1 0 0,1 1 0,0 0-1,0 0 1,1 0 0,0 0-1,0 1 1,0-1 0,1 1 0,0 0-1,0 0 1,1-1 0,0 1 0,0 0-1,0 0 1,1 0 0,0 0 0,1 0-1,1 11 1,-1-14-40,0-1 0,0 1 0,0 0-1,1-1 1,-1 1 0,1-1 0,0 1 0,0-1 0,0 0-1,0 0 1,1 0 0,-1 0 0,1 0 0,0 0 0,5 3-1,-2-2-85,1 1-1,1-1 0,-1-1 1,0 0-1,1 0 0,15 4 0,55 5-2555,-11-9-3506,-13-3-720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20 9289,'0'0'5231,"-7"2"-5113,-6 3-196,13-5 83,0 1 0,-1-1 0,1 0-1,0 0 1,0 0 0,0 1 0,0-1 0,0 0-1,0 0 1,-1 0 0,1 1 0,0-1 0,0 0-1,0 0 1,-1 0 0,1 0 0,0 0 0,0 1-1,0-1 1,-1 0 0,1 0 0,0 0 0,0 0-1,-1 0 1,1 0 0,0 0 0,0 0 0,0 0-1,-1 0 1,1 0 0,0 0 0,0 0 0,-1 0-1,1 0 1,0 0 0,0 0 0,-1 0 0,1 0-1,0-1 1,0 1 0,0 0 0,-1 0 0,1 0-1,0 0 1,0 0 0,0-1 0,-1 1 0,1 0-1,0 0 1,0 0 0,0 0 0,0-1 0,0 1-1,0-2 1759,4-13 8328,0 5-5834,-1 11-3185,0 17-537,-3-3-491,0-7-24,1 1 1,0-1-1,0 0 0,0 1 0,1-1 0,4 10 1,-6-16-20,1 0 0,0 0 1,0-1-1,0 1 0,1-1 1,-1 1-1,0-1 0,0 1 1,1-1-1,-1 0 0,1 1 1,0-1-1,-1 0 0,1 0 1,0 0-1,-1 0 0,1-1 1,0 1-1,0 0 0,0-1 1,0 1-1,0-1 0,0 0 1,0 0-1,0 1 1,-1-1-1,1-1 0,0 1 1,0 0-1,0 0 0,0-1 1,4 0-1,0-2-63,1 1 0,-1-1 1,1 0-1,-1 0 0,0 0 0,0-1 1,0 0-1,-1-1 0,0 1 0,7-8 1,46-56-899,-70 89 896,1 0 0,-12 32 1,4-9 793,9-22-554,-37 90 486,43-98-625,0-1 1,1 1-1,0-1 1,1 1-1,0 0 1,1 21-1,1-34-64,0 0 1,0-1-1,0 1 0,0-1 0,0 1 1,1 0-1,-1-1 0,0 1 1,0-1-1,0 1 0,1-1 0,-1 1 1,0-1-1,0 1 0,1-1 1,-1 1-1,0-1 0,1 1 1,-1-1-1,1 1 0,-1-1 0,1 0 1,-1 1-1,1-1 0,-1 0 1,1 1-1,-1-1 0,1 0 0,-1 0 1,1 1-1,-1-1 0,1 0 1,0 0-1,-1 0 0,1 0 1,0 0-1,16-5-3549,0-12-5537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21813,'0'0'3491,"63"4"-1569,-18-4-737,7 0-224,5-3-513,2-3-352,-1 1-96,-4 2-640,-8 3-962,-13 0-1761,-14 1-1858,-12 12-2626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17168,'0'0'11531,"55"14"-10442,-4-14-576,12-7-385,9-5-192,6-8-2691,1-5-4868,1-2-7880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5605,'0'0'21082,"14"4"-19198,-10-3-1763,1 0-3,1 1-1,-1-1 1,1 0-1,-1 0 1,1 0-1,0-1 1,-1 0-1,1 0 1,0-1-1,-1 1 1,1-1-1,-1 0 1,1-1-1,-1 1 1,0-1 0,1 0-1,-1 0 1,0-1-1,5-3 1,84-64-512,-2-4 1,100-105 0,-191 178 378,3-3-28,-1 0 0,1 1 0,0-1 1,0 1-1,1 0 0,-1 0 0,7-3 0,-11 8 37,1-1 0,-1 1 0,1-1 0,-1 1 0,1-1 0,-1 1 0,0 0 0,0-1 0,1 1 0,-1-1 0,0 1 0,-1 0 0,1-1 0,0 1 0,-1 1 0,-5 27 381,-2-1 1,-1-1-1,-19 41 0,15-38-40,1 1-1,-11 46 0,21-70-303,1 1 1,-1 0 0,2 0-1,-1 0 1,2 13-1,-1-20-114,0-1 0,0 0 0,1 1 0,-1-1 0,1 0 0,-1 1 1,1-1-1,-1 0 0,1 0 0,0 1 0,-1-1 0,1 0 0,0 0 0,0 0 0,0 0 0,0 0 0,2 1 0,-2-1-176,1-1 0,-1 1 0,1 0 0,-1-1 0,1 0 0,0 1 0,-1-1 0,1 0 0,0 0 0,-1 0 0,1 0 0,0 0 0,-1-1 0,1 1 0,0 0 0,-1-1 0,1 1 0,2-2 0,22-14-7764,4-11-7112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19667,'0'0'10249,"57"32"-9800,-12-32-289,9-1-448,6-11-3588,4-3-4740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4 6887,'0'0'21647,"-11"-2"-20382,1 1-1135,-1 1 0,1-1 0,-1 2-1,1 0 1,-1 0 0,1 1 0,0 0 0,-1 1 0,1 0 0,1 0 0,-1 1 0,0 1 0,1-1-1,-13 10 1,11-7-117,0 1 0,1 0-1,0 1 1,0 0 0,-9 12-1,17-18-26,0-1 0,-1 1-1,1 0 1,0 0 0,0 0-1,1 0 1,-1 0 0,1 0-1,-1 1 1,1-1-1,0 0 1,0 1 0,1-1-1,-1 1 1,1-1 0,0 1-1,0 0 1,0-1 0,0 1-1,0-1 1,1 1 0,-1-1-1,1 1 1,2 3-1,-2-4-49,1-1 0,0 0 0,0 0 0,0 0-1,0 0 1,0 0 0,0 0 0,1-1-1,-1 1 1,0-1 0,1 1 0,-1-1-1,5 2 1,43 12-753,-30-9 382,-13-4 302,0 1 0,0-1-1,-1 2 1,1-1 0,-1 0-1,0 1 1,0 1 0,0-1 0,7 8-1,-11-11 135,-1 1 0,0 0 0,1-1 0,-1 1-1,0 0 1,0 0 0,0 0 0,0 0 0,-1 0 0,1 0-1,-1 0 1,1 1 0,-1-1 0,0 0 0,1 0-1,-1 0 1,0 0 0,0 0 0,-1 1 0,1-1 0,0 0-1,-1 0 1,1 0 0,-1 0 0,0 0 0,0 0-1,0 0 1,0 0 0,0 0 0,0 0 0,0 0-1,-1-1 1,1 1 0,0 0 0,-1-1 0,-2 2 0,-2 4 212,-1-1 1,0 0 0,-1 0 0,1 0 0,-1-1-1,0 0 1,0-1 0,-1 0 0,0 0 0,1-1-1,-1 0 1,0 0 0,-1-1 0,1 0 0,0-1-1,-1 0 1,1 0 0,0-1 0,-13-2 0,21 2-235,1 0 1,-1 0 0,1 0-1,-1 0 1,1-1-1,-1 1 1,0 0 0,1 0-1,0-1 1,-1 1 0,1 0-1,-1-1 1,1 1 0,-1 0-1,1-1 1,0 1 0,-1-1-1,1 1 1,0-1 0,-1 1-1,1-1 1,0 1 0,0-1-1,-1 1 1,1-1 0,0 1-1,0-1 1,0 0-1,0 1 1,0-1 0,0 1-1,0-1 1,0 1 0,0-1-1,0 1 1,0-1 0,0 0-1,0 1 1,0-1 0,1 1-1,-1-1 1,0 1 0,0-1-1,1 1 1,-1-1 0,0 1-1,1-1 1,-1 1 0,0-1-1,1 1 1,-1 0 0,1-1-1,0 1 1,23-23-2997,50-10-6219,-28 16 1640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39 18866,'0'0'11029,"-6"8"-9097,-22 27-1115,28-35-814,-1 0 0,1 0 0,0 1 0,-1-1 0,1 0-1,0 1 1,-1-1 0,1 0 0,0 1 0,0-1 0,0 0 0,-1 1-1,1-1 1,0 0 0,0 1 0,0-1 0,0 1 0,-1-1 0,1 0-1,0 1 1,0-1 0,0 1 0,0-1 0,0 0 0,0 1 0,0-1-1,0 1 1,1-1 0,-1 1 0,0-1 0,0 0 0,0 1 0,0-1-1,0 0 1,1 1 0,-1-1 0,0 1 0,1-1 0,17 2 25,22-11-136,-22 0-877,-1-1 0,22-15-1,-23 15-457,-1 0 0,1 1 0,17-7 0,-33 16 1448,1 1 0,-1-1-1,0 0 1,1 1 0,-1-1 0,0 1 0,0-1-1,1 0 1,-1 1 0,0-1 0,0 1 0,0-1-1,0 1 1,1-1 0,-1 1 0,0-1-1,0 1 1,0-1 0,0 1 0,0-1 0,0 1-1,0-1 1,-1 0 0,1 1 0,0-1 0,0 1-1,0-1 1,0 1 0,-1-1 0,1 1 0,0-1-1,-1 1 1,-4 20 771,-57 103 1941,47-99-1978,2 0-1,0 2 0,1-1 0,2 2 1,1-1-1,-10 47 0,19-73-787,0-1 0,0 1-1,0 0 1,-1 0 0,1-1 0,0 1 0,0 0 0,0 0-1,0-1 1,0 1 0,0 0 0,1 0 0,-1-1 0,0 1-1,0 0 1,0 0 0,1-1 0,-1 1 0,0 0 0,1-1-1,-1 1 1,1 0 0,-1-1 0,1 1 0,-1-1 0,1 1-1,-1 0 1,1-1 0,-1 0 0,2 2 0,16-4-4224,5-10-5593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1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15150,'0'0'9134,"10"-2"-7943,97-29 1211,-75 19-2290,1 2 0,0 1 0,0 2 1,57-6-1,-88 13-93,0 0 1,0 0 0,0 0-1,1 0 1,-1 0-1,0 1 1,0-1 0,0 0-1,0 1 1,0 0 0,0-1-1,0 1 1,0 0 0,0 0-1,0 0 1,0 1 0,0-1-1,-1 0 1,1 1 0,0-1-1,-1 1 1,1-1 0,-1 1-1,0 0 1,1-1 0,-1 1-1,0 0 1,0 0-1,0 0 1,0 0 0,-1 0-1,1 0 1,-1 0 0,1 1-1,-1-1 1,1 3 0,9 24 470,-9-27-475,0-1 1,0 1-1,0 0 1,0-1-1,1 1 0,-1-1 1,0 1-1,1-1 1,-1 0-1,1 0 1,0 0-1,-1 0 1,1 0-1,0 0 1,0 0-1,-1 0 1,1 0-1,0-1 1,0 1-1,0-1 0,0 0 1,0 1-1,0-1 1,0 0-1,0 0 1,0 0-1,0-1 1,0 1-1,0 0 1,0-1-1,0 1 1,-1-1-1,5-1 0,1-1-76,0 1 0,0-2 0,0 1 0,0-1 0,-1 0 0,1 0 0,7-7 0,-13 9-365,20-18 157,-12 9-1656,-9 2-3713,-3 9 1137,-9 0-2503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6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17713,'0'0'5573,"11"-1"-3176,6-1-2155,0-2 0,0 0 0,0-1 0,0 0 0,-1-2 0,0 0 0,-1 0 0,27-18 0,6-13-3190,-36 27 1799,1 1 1,0 1-1,15-9 0,-28 18 1186,1-1-1,-1 1 1,1 0 0,-1 0-1,1-1 1,0 1-1,-1 0 1,1 0 0,0 0-1,-1 0 1,1 0 0,-1 0-1,1 0 1,0 0 0,-1 0-1,1 0 1,0 0 0,-1 0-1,1 0 1,-1 0 0,1 1-1,0-1 1,-1 0 0,1 0-1,-1 1 1,1-1 0,-1 0-1,1 1 1,-1-1 0,1 1-1,-1-1 1,1 1 0,-1-1-1,1 1 1,-1-1-1,0 1 1,1-1 0,-1 1-1,12 32 1428,-12-30-1293,1 0 0,-1 0-1,1 0 1,0 0 0,0 0 0,0 0 0,0 0 0,1-1 0,-1 1-1,1-1 1,-1 1 0,1-1 0,4 4 0,-3-4-39,0-1 0,1 0 0,-1 0 0,0-1-1,1 1 1,-1-1 0,1 1 0,-1-1 0,1 0 0,0-1 0,-1 1 0,1 0 0,-1-1 0,0 0 0,1 0-1,-1 0 1,1 0 0,-1-1 0,4-1 0,9-6-35,0-1 0,22-17 1,-11 7-129,-20 16-50,-2 0-95,1 0 1,0 1-1,0-1 1,0 1-1,0 0 1,0 1-1,1 0 1,8-2-1,-15 4 161,1 0 0,0 1-1,0-1 1,0 1 0,-1-1-1,1 1 1,0 0-1,0-1 1,-1 1 0,1 0-1,-1-1 1,1 1 0,0 0-1,-1 0 1,0-1-1,1 1 1,-1 0 0,1 0-1,-1 0 1,0 0 0,0-1-1,1 1 1,-1 0 0,0 0-1,0 0 1,0 0-1,0 0 1,0 0 0,0 0-1,0 0 1,0 0 0,-1-1-1,1 1 1,-1 2-1,-3 35 939,-10 5 422,11-33-952,-1 0 0,1 0 1,1 0-1,0 1 0,-1 15 1,3-26-369,0 1 1,0-1-1,0 0 1,0 1-1,0-1 1,0 0-1,1 1 1,-1-1-1,0 0 1,0 1 0,0-1-1,1 0 1,-1 1-1,0-1 1,0 0-1,1 0 1,-1 1-1,0-1 1,1 0-1,-1 0 1,0 0-1,1 1 1,-1-1 0,0 0-1,1 0 1,-1 0-1,0 0 1,1 0-1,-1 0 1,1 0-1,-1 0 1,0 0-1,1 0 1,-1 0 0,1 0-1,-1 0 1,0 0-1,1 0 1,-1 0-1,0 0 1,1 0-1,-1 0 1,0-1-1,1 1 1,-1 0-1,0 0 1,1 0 0,-1-1-1,0 1 1,1 0-1,-1 0 1,0-1-1,0 1 1,1 0-1,-1-1 1,19-12 348,17-24-357,7-7-288,-11 20-3612,-27 23-2882,-5 7 3474,-6 7-298,-5 2-2460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13421,'0'0'9102,"9"-1"-8296,41-2 622,-1 2 0,1 2 0,56 9 0,-89-8-1462,0 0-1,0 0 1,0-2 0,25-2-1,-34 1-765,0 0-1,-1-1 0,1 0 1,0 0-1,-1-1 0,14-6 1,17-16-7891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50 13100,'0'-3'463,"0"1"-1,0 0 1,0 0-1,0 0 1,0 0 0,0 0-1,-1 0 1,1 0-1,-1-1 1,0 1-1,1 0 1,-1 1-1,0-1 1,0 0-1,0 0 1,0 0-1,-1 0 1,1 1-1,-2-3 1,0 3-266,1 0 0,-1 0 1,1 0-1,-1 0 0,1 0 0,-1 1 1,0-1-1,0 1 0,1 0 0,-1-1 1,0 2-1,1-1 0,-1 0 0,0 0 1,-4 2-1,-2 0-150,1 1 0,0 0-1,0 0 1,0 1 0,0 0 0,1 1 0,0-1 0,0 1-1,0 1 1,0-1 0,1 1 0,0 1 0,0-1 0,1 1 0,-6 8-1,1-2 144,1 1 0,1-1 0,1 2 0,0-1 0,0 1 0,2 0 0,-6 20 0,9-26-39,1-1 1,-1 0 0,2 0-1,-1 1 1,1-1 0,0 1 0,3 12-1,-3-18-127,1 0 0,0 0 0,0-1 1,0 1-1,0 0 0,1-1 0,-1 1 0,1-1 0,-1 1 0,1-1 0,0 0 0,0 1 0,0-1 0,0 0 0,0-1 0,1 1 0,-1 0 0,1-1 0,-1 1 0,1-1 0,-1 1 1,1-1-1,0 0 0,3 1 0,5 0-1,1 0-1,-1 0 1,1-1 0,-1-1 0,1 0 0,-1 0 0,1-1-1,-1-1 1,0 0 0,1 0 0,-1-1 0,0 0 0,-1-1-1,20-10 1,-23 11-7,0-1 1,0 0-1,0 0 0,-1-1 0,1 0 0,-1 0 1,0-1-1,-1 1 0,0-1 0,1-1 1,-2 1-1,1-1 0,-1 0 0,0 0 0,0 0 1,-1 0-1,0 0 0,0-1 0,-1 0 1,0 1-1,2-16 0,-4 18-4,1-1 0,-1 1 0,0-1 0,0 1 0,-1-1 1,0 1-1,0 0 0,0-1 0,0 1 0,-1 0 0,-3-8 0,3 11-16,0 0-1,1 0 1,-1 0-1,0 0 0,0 0 1,0 1-1,-1-1 1,1 0-1,0 1 1,-1 0-1,1 0 1,-1-1-1,1 2 1,-1-1-1,1 0 1,-1 0-1,0 1 1,1-1-1,-1 1 1,0 0-1,1 0 1,-1 0-1,0 0 1,-4 1-1,3 0-3,0 0 0,0 0 1,1 0-1,-1 0 0,1 0 0,-1 1 1,1 0-1,-1 0 0,1 0 0,0 0 1,0 0-1,0 0 0,0 1 0,0 0 1,1-1-1,-1 1 0,1 0 0,0 0 1,0 0-1,0 1 0,0-1 0,0 1 1,1-1-1,-1 1 0,-1 6 0,2-6-235,0 0 0,0 1-1,1-1 1,-1 0 0,1 1-1,0-1 1,0 0 0,1 1-1,-1-1 1,2 5 0,-1-6-327,0 0 0,0 0 1,0 0-1,1 0 0,-1 0 0,1 0 1,-1-1-1,1 1 0,0-1 1,0 1-1,0-1 0,1 0 0,-1 1 1,4 2-1,20 9-7982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3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18353,'0'0'2531,"-29"82"544,13-37-385,2 0-896,5-4-929,9-8-737,0-8-288,17-15-2627,5-10-928,8-8-2852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72 20628,'-10'0'2840,"-2"-1"-1820,-2 0-380,0 1 0,0 0 0,0 1 0,-14 2 1,26-2-613,-1-1 1,1 0 0,0 1 0,0-1 0,-1 1 0,1 0-1,0 0 1,0 0 0,0 0 0,-1 0 0,1 0 0,0 0 0,1 1-1,-1-1 1,0 1 0,0-1 0,1 1 0,-1 0 0,1 0-1,-1 0 1,1 0 0,0 0 0,-1 0 0,1 0 0,1 0 0,-1 0-1,0 0 1,0 1 0,1-1 0,-1 0 0,1 1 0,-1 4-1,2-5-29,-1 1 0,1-1 0,0 0 0,0 1 0,0-1-1,0 0 1,0 1 0,0-1 0,1 0 0,-1 0 0,1 0-1,-1 0 1,1 0 0,0-1 0,0 1 0,0 0 0,0-1-1,2 2 1,49 28-7,-32-21-84,-21-9 88,19 9-538,-2 0 0,1 2-1,-1 0 1,27 25 0,-40-33 490,-1-1-1,0 1 1,1 0 0,-2 0 0,1 1-1,0-1 1,-1 1 0,0-1 0,0 1-1,0 0 1,0 0 0,-1-1 0,0 1-1,0 0 1,0 1 0,0-1 0,-1 0-1,0 0 1,0 0 0,-1 0 0,1 0-1,-1 0 1,0 0 0,0 0 0,-4 7-1,1-3 189,-1 0-1,0-1 1,0 0-1,-1 0 0,0 0 1,-1-1-1,0 0 1,0 0-1,0-1 0,-1 0 1,0 0-1,0-1 1,-17 9-1,17-10 478,-1 0 0,0 0 1,0-1-1,0 0 0,0-1 1,0 0-1,-1 0 0,-14 0 0,23-2-591,-1 0-1,1 0 0,-1 0 1,0 0-1,1 0 0,-1-1 1,1 1-1,-1-1 0,0 1 0,1-1 1,-1 0-1,1 1 0,0-1 1,-1 0-1,1 0 0,0 0 1,-1 0-1,1 0 0,0 0 0,0 0 1,0-1-1,0 1 0,-2-3 1,2 1 0,-1 0 1,1 0-1,0-1 1,1 1 0,-1 0-1,0-1 1,1 1-1,0-1 1,0 1-1,0-1 1,0-3 0,1 0-11,0-1 1,0 0-1,1 1 1,0-1-1,1 1 1,0-1-1,0 1 1,0 0-1,8-12 1,4 4-29,1 0 0,1 1 1,0 0-1,1 2 0,0 0 0,1 1 0,39-17 1,-35 18 0,-1-1 1,0-1-1,-1-1 1,0-1-1,28-25 0,-46 37 20,0-1-1,-1 1 1,0 0-1,1-1 1,-1 0-1,0 1 0,0-1 1,-1 0-1,1 0 1,0 0-1,-1 0 0,0-1 1,0 1-1,0 0 1,0 0-1,0-1 1,-1 1-1,0-1 0,1 1 1,-1 0-1,-1-1 1,1 1-1,0-1 0,-1 1 1,0-4-1,-2 2 2,1 1 1,-1-1-1,1 1 0,-1 0 0,0 0 0,-1 0 0,1 0 1,-1 0-1,0 1 0,0 0 0,0-1 0,0 2 0,0-1 1,-1 0-1,-8-3 0,-5-2-6,-1 1 0,0 1 0,0 1 0,-1 0 0,0 1 0,0 2 0,-35-2 0,54 4-61,-1 0 1,1 0-1,0 0 1,0 0-1,-1 0 1,1 0-1,0 1 1,-1-1-1,1 0 0,0 1 1,0-1-1,0 1 1,-1-1-1,1 1 1,-2 1-1,3-2-18,0 1 1,-1-1-1,1 0 0,0 1 0,0-1 0,0 1 1,0-1-1,0 0 0,0 1 0,0-1 0,0 1 1,0-1-1,0 0 0,0 1 0,0-1 1,0 1-1,0-1 0,0 1 0,0-1 0,0 0 1,1 1-1,-1-1 0,0 1 0,0-1 0,1 0 1,-1 1-1,0-1 0,0 0 0,1 1 1,-1-1-1,3 3-573,-1-1 0,1 1 0,0-1 1,0 0-1,0 0 0,0 0 0,0 0 0,1-1 0,5 3 1,22 5-6268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16 18097,'0'0'4783,"-13"-3"-1313,-5-1-3024,1 1-1,-1 0 1,0 2-1,1 0 1,-1 1-1,0 0 1,1 2-1,-1 0 1,0 1-1,-20 6 1,25-3-209,1-1 1,-1 2 0,-17 11-1,27-16-207,0 0 0,0 1-1,0-1 1,1 1 0,-1-1 0,1 1 0,0 0-1,-1 0 1,1 0 0,0 0 0,1 0 0,-1 0-1,1 1 1,-1-1 0,1 0 0,0 1-1,0 0 1,0 4 0,1-6-30,0-1 0,0 1 1,1 0-1,-1-1 0,1 1 0,-1-1 0,1 1 1,0-1-1,-1 1 0,1-1 0,0 1 0,0-1 1,0 0-1,0 1 0,0-1 0,1 0 0,-1 0 1,0 0-1,1 0 0,-1 0 0,0 0 0,1 0 1,-1-1-1,1 1 0,-1 0 0,1-1 0,-1 1 0,1-1 1,0 1-1,-1-1 0,1 0 0,3 0 0,65 4-18,-58-4 3,5 0-367,-1-1 0,1-1-1,-1 0 1,1-1 0,-1-1-1,0 0 1,20-9 0,-28 9 288,-1 1-1,0-1 1,1 0 0,-1-1 0,0 0-1,-1 0 1,0 0 0,1-1 0,-2 0-1,1 0 1,-1-1 0,0 1 0,0-1 0,0 0-1,-1-1 1,5-10 0,-8 9 431,-6 9 308,-9 15-26,8-4-453,0 1-1,1 0 1,1 0-1,0 1 1,0-1-1,1 1 1,1 0-1,0 0 1,0 24-1,2-29-81,1 1 1,-1-1-1,2 1 0,-1-1 0,1 0 0,0 1 0,1-1 1,-1 0-1,2 0 0,-1-1 0,1 1 0,0-1 0,1 0 1,0 0-1,0 0 0,7 7 0,46 26-84,-49-36 0,0 2 0,-1-1 0,1 1 0,-1 0 0,0 1 0,10 11 0,-18-18 0,1 1 0,-1 0 0,1 0 0,-1-1 0,1 1 0,-1 0 0,0 0 0,1 0 0,-1 0 0,0-1 0,0 1 0,1 0 0,-1 0 0,0 0 0,0 0 0,0 0 0,0 0 0,0 0 0,0 0 0,-1-1 0,1 1 0,0 0 0,0 0 0,-1 0 0,1 0 0,0-1 0,-1 1 0,1 0 0,-1 0 0,1 0 0,-1-1 0,1 1 0,-1 0 0,0-1 0,1 1 0,-1-1 0,0 1 0,1 0 0,-1-1 0,0 0 0,0 1 0,1-1 0,-1 1 0,0-1 0,0 0 0,0 0 0,-1 1 0,-51 13 0,44-13 0,-31 6 0,-66 4 0,86-10 0,1-1 0,0-1 0,0-1 0,-1 0 0,-28-8 0,43 8-133,1 1 0,0-1 0,0 1 0,0-1-1,0-1 1,0 1 0,-4-3 0,7 4-161,0 0-1,0 0 1,0-1 0,0 1-1,0 0 1,0 0-1,0 0 1,1-1 0,-1 1-1,0-1 1,1 1 0,-1 0-1,1-1 1,0 1 0,-1-1-1,1 1 1,0-1 0,0 1-1,0-1 1,0 1-1,0-1 1,0 1 0,0-1-1,1-2 1,6-14-16458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7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8808,'0'0'7084,"9"-4"-5653,-6 3-1357,-1 0 0,1 0 0,0 0 0,-1 0-1,1 0 1,0 1 0,-1-1 0,1 1 0,0 0 0,0-1 0,0 1 0,0 1-1,-1-1 1,1 0 0,0 1 0,0-1 0,-1 1 0,1 0 0,0 0 0,-1 0-1,1 0 1,-1 0 0,1 1 0,-1-1 0,0 1 0,1 0 0,-1 0 0,0 0-1,0 0 1,2 3 0,16 12 189,1 0 0,0-1 0,0-2-1,2 0 1,0-1 0,0-1 0,1-2-1,1 0 1,0-1 0,0-2 0,38 7-1,-10-6-61,1-2 1,-1-2-1,1-2 0,88-10 0,-68-4-97,-1-2 0,98-34 0,-108 27 97,0 4 0,1 2 0,105-10 0,-107 25-24,72 9 1,-76-4 493,79-3 0,-130-2-643,0-1-1,0-1 1,-1 0-1,1 0 1,-1 0-1,1 0 1,-1-1-1,1 0 1,-1-1 0,-1 1-1,8-6 1,28-15 842,-13 21-21,2 1-1459,-30 1 419,1 1 1,0 0 0,-1-1-1,1 1 1,-1-1 0,1 1-1,0 0 1,-1-1 0,1 1-1,-1-1 1,0 1-1,1-1 1,-1 0 0,1 1-1,-1-1 1,0 1 0,1-1-1,-1 0 1,0 1 0,0-1-1,1 0 1,-1 1 0,0-1-1,0 0 1,0 0 0,0 1-1,0-1 1,0 0-1,0 1 1,0-1 0,0 0-1,0 0 1,-1 1 0,1-1-1,0-1 1,-5-9-7753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1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9513,'0'0'11947,"12"-7"-11109,-3 0-638,-6 4-152,0 0 0,0 1-1,1 0 1,-1-1 0,1 1-1,-1 1 1,1-1-1,0 0 1,0 1 0,0 0-1,0 0 1,0 0 0,0 0-1,0 1 1,0-1 0,0 1-1,0 0 1,5 1-1,70 12 281,-23-3-273,99 5 0,-55-18 50,148-23-1,-212 21-99,-8 0-4,1 2 1,-1 0-1,0 2 1,1 1-1,0 2 0,-1 0 1,0 2-1,0 1 1,0 1-1,30 12 1,-32-7 34,19 8 22,1-1-1,80 18 1,-112-33-46,0-1 0,0 0 1,0-1-1,0 0 1,0-1-1,0-1 1,0-1-1,0 0 0,0 0 1,-1-1-1,1-1 1,-1-1-1,1 1 0,11-8 1,25-20 42,-39 23-28,1 1-1,0 1 0,23-11 0,-34 18-3,-1-1 0,1 1 0,0-1 0,0 1 0,-1 0 0,1 0 0,0-1 0,0 1 1,0 0-1,0 0 0,-1 0 0,1 0 0,0 0 0,0 0 0,0 0 0,0 0 0,-1 0 0,1 0 0,0 1 0,0-1 0,0 0 0,-1 0 0,1 1 1,0-1-1,0 1 0,-1-1 0,1 0 0,0 1 0,-1-1 0,1 1 0,0 0 0,-1-1 0,1 1 0,-1 0 0,1-1 0,-1 1 0,1 0 0,-1-1 1,0 1-1,1 0 0,-1 0 0,0 0 0,1-1 0,-1 1 0,0 0 0,0 0 0,0 0 0,0 0 0,0-1 0,0 1 0,0 0 0,0 1 0,-11-9-7918,-10-9-3139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1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1637 181 7111,'-16'-6'5434,"-62"-24"-3658,-231-74 238,267 92-1832,-1 3 1,0 1-1,-1 2 1,1 2-1,-68 2 1,84 6-88,0 0-1,0 2 1,0 1 0,1 1 0,0 2 0,1 0 0,-41 23-1,-8 11 98,-75 59 0,93-62 156,1 2 0,3 2 0,-71 79-1,106-105-83,1 2 0,1 0 0,2 0 0,0 1-1,0 1 1,2 0 0,1 1 0,2 0 0,0 0-1,1 1 1,1 0 0,-4 47 0,9-46-236,1 0 0,2 0 0,1 1 0,0-2 0,2 1 0,1 0 0,1-1 0,2 0 0,0-1 1,1 0-1,2 0 0,0-1 0,2-1 0,0 0 0,1-1 0,2 0 0,0-1 0,1-1 0,0-1 0,2 0 0,0-2 0,1 0 1,1-2-1,0 0 0,1-1 0,47 18 0,-24-14-8,1-3 0,0-2 1,1-1-1,1-3 0,-1-2 1,1-2-1,0-3 0,0-1 0,55-8 1,-28-2 77,-1-3 1,-1-4 0,0-3 0,-1-3-1,80-37 1,-104 38 63,-1-2 0,0-1 0,-2-3 0,-2-2-1,70-59 1,-99 75 9,-1 0-1,-1 0 0,0-1 0,-1-1 1,-1 0-1,0-1 0,-1 0 1,-1 0-1,0-1 0,-2 0 1,0-1-1,-1 0 0,-1 0 0,0 0 1,-2-1-1,0 1 0,-1-1 1,-2-33-1,-3 25-99,-1 1-1,-2-1 1,-1 1 0,-1 0 0,-1 0-1,-1 1 1,-1 0 0,-2 1 0,-22-34-1,8 19-41,-1 2-1,-2 0 0,-2 2 0,-63-55 1,71 71-36,0 2 0,-1 0 0,-1 2 0,-1 0 0,0 2-1,-1 1 1,-41-13 0,53 21-226,-1 1 0,0 0 0,0 1-1,0 1 1,-1 1 0,1 0 0,0 1-1,-1 1 1,1 1 0,0 0-1,0 1 1,0 1 0,0 1 0,-24 10-1,12 0-1383,1 1-1,1 1 1,1 1-1,-25 22 1,-20 21-4538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4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180 216 9929,'-14'2'385,"-12"0"269,-87 9-1394,87-7 9426,229-19-4814,-66 2-2091,157-10-1111,404-85 0,-649 97-682,39-9 98,1 3 0,178-10 0,-255 29-459,-17 2-450,-20 2-1270,-18-3-4094,-12-2-6871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4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7260 3844,'9'-4'966,"1"-1"1,-1-1 0,0 1 0,-1-1 0,0-1-1,0 0 1,0 0 0,-1 0 0,13-16-1,-5 4-674,2 1-1,1 0 1,0 1-1,1 2 1,0 0-1,43-25 1,-3 10-106,84-30 0,-94 36-163,0-2 1,-2-2-1,-1-1 0,75-65 0,-33 26-16,-56 43 1,15-11-34,1 1 0,2 3 0,95-47 0,-39 33 581,196-120 0,-40 13 968,42-29-1284,29-32-133,-89 58-110,-116 63-92,143-132 0,-99 77 127,618-417 167,-550 410-199,185-127 66,304-252-65,0 23 251,224-98 31,-448 299-158,18-12 700,390-256-575,-378 200-392,-25-31 88,-408 318 443,3 4 0,200-123 0,-304 209-417,18-14 150,-18 15-282,-1-1 0,0 0 0,0 1 0,0-1 0,0 0-1,0 0 1,0 1 0,0-1 0,0 0 0,0 0 0,0 1 0,0-1 0,0 0 0,-1 0 0,1 1 0,0-1 0,0 0-1,-1 1 1,1-1 0,-1 0 0,1 1 0,0-1 0,-1 1 0,1-1 0,-1 1 0,0-1 0,1 1 0,-1-1-1,0 0 1,-14-14-10254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23510,'0'0'7495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285 514 5157,'36'-84'1980,"17"-45"3047,-47 112-3945,-2 0 1,0 0-1,-1-1 0,-1 1 0,1-35 1,-3 51-996,0-1 1,0 0 0,0 0 0,0 0 0,0 1 0,0-1 0,-1 0-1,1 0 1,0 1 0,-1-1 0,0 0 0,1 1 0,-1-1-1,0 0 1,0 1 0,0-1 0,0 1 0,0-1 0,0 1-1,0 0 1,0-1 0,-1 1 0,1 0 0,-1 0 0,1 0-1,0 0 1,-1 0 0,0 0 0,1 0 0,-1 1 0,0-1-1,1 1 1,-1-1 0,0 1 0,0-1 0,1 1 0,-1 0-1,0 0 1,0 0 0,-1 0 0,-3 1-35,1 0 0,0 0 0,0 0 1,0 1-1,0 0 0,0 0 0,1 0 0,-1 0 0,0 1 0,1 0 1,0 0-1,0 0 0,-5 5 0,-15 17-10,2 2-1,1 0 1,1 1-1,1 2 1,1 0-1,2 0 1,-19 51-1,14-21 8,1 1 0,4 1 0,-11 78-1,17-68-36,3 0 0,4 79-1,3-122-52,2 1 0,2-1 0,0 0 0,2 0 0,1-1 0,2 0-1,23 54 1,-28-75 21,0 1 0,0-1 0,1 0-1,0 0 1,1 0 0,0-1 0,0 0 0,0 0-1,0 0 1,1-1 0,0 0 0,0 0-1,15 6 1,-15-8 84,-1-1-1,0 0 1,1-1-1,-1 1 0,1-1 1,-1-1-1,1 1 1,0-1-1,-1 0 1,1-1-1,0 1 1,-1-1-1,1-1 1,-1 1-1,1-1 1,-1 0-1,0-1 0,10-4 1,-1-3 350,0 0-1,-1-1 1,0 0 0,0-1 0,-1-1 0,-1 0-1,0-1 1,-1 0 0,0-1 0,15-28 0,1-7 505,-3-1 1,20-64-1,-11 11-715,-5-2-1,-5 0 1,-5-2 0,-4 0-1,0-142 1,-14 229-204,2-1 3,-2 1 0,-1-1-1,-1 1 1,-8-42 0,9 58-8,-1 1 1,1 0-1,-1 0 1,0-1-1,0 1 1,0 0 0,-1 0-1,1 1 1,-1-1-1,0 0 1,0 1-1,0 0 1,0 0 0,-1 0-1,1 0 1,-1 0-1,0 1 1,0-1-1,0 1 1,0 0-1,0 0 1,-1 1 0,1-1-1,0 1 1,-1 0-1,1 0 1,-1 0-1,-8 1 1,6 0-209,0 0 0,0 0 0,0 1 0,-1 0 0,1 0 0,0 1 1,1 0-1,-1 0 0,0 1 0,1 0 0,-1 0 0,1 0 0,-7 6 0,4-3-1281,1 1 0,0 0 0,0 0 1,-12 16-1,0 4-6830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58 178 5573,'0'-13'5211,"0"-110"763,0 88-2389,0 29 2353,-19 265-4530,4-103-1236,-9 252 1157,43 622 1,-13-959-1192,26 258 49,-18-228 123,33 118-1,-38-193-76,-8-26-228,-1 0 1,0 0-1,0 0 0,0 0 1,0 0-1,1 0 0,-1 0 1,0 0-1,0 0 0,0 0 0,0 0 1,1 0-1,-1 0 0,0 0 1,0 0-1,0 0 0,0 0 1,1 0-1,-1 0 0,0 0 0,0 0 1,0 0-1,0-1 0,0 1 1,0 0-1,1 0 0,-1 0 1,0 0-1,0 0 0,0 0 1,0-1-1,0 1 0,0 0 0,0 0 1,0 0-1,0 0 0,0-1 1,0 1-1,1 0 0,-1 0 1,0 0-1,0 0 0,0-1 0,0 1 1,0 0-1,0 0 0,-1 0 1,1 0-1,0-1 0,0 1 1,0 0-1,0 0 0,0 0 0,0 0 1,0 0-1,0-1 0,0 1 1,0 0-1,0 0 0,-1 0 1,0-55 291,0 37-542,-2-43-2395,-2 22-2354,0-8-6152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12780,'0'0'5077,"12"1"-3444,336 9 5910,-223-12-7028,128 15 1,-113 4-404,633 53 155,-536-65 308,624 47 3174,-800-47-3749,-47-5 0,0 1 0,1 0 0,-1 1 0,0 1 0,0 0 0,0 0 0,20 10 0,-27-9 186,-12-5-112,-14-8-3169,-6-9-7491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493 0 8584,'0'0'14777,"-11"13"-12733,-183 164 1394,130-124-2130,3 2 0,-86 100 0,146-154-1356,-1 0 0,1 1-1,-1 0 1,1-1 0,0 1 0,0 0 0,0-1-1,0 1 1,0 0 0,0 0 0,0 0-1,1 0 1,-2 3 0,3-5-31,0 1-1,0-1 0,0 0 1,0 0-1,0 0 1,0-1-1,-1 1 1,1 0-1,0 0 1,0 0-1,0-1 1,0 1-1,-1 0 1,1-1-1,0 1 1,0 0-1,0-1 1,-1 1-1,1-1 1,1-1-1,53-38-4115,28-47-6524,-39 38 784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15182,'0'0'15444,"5"13"-14750,1 12-540,-1 0 0,-1 0 0,-1 1-1,0 25 1,-4 6-365,0-13 447,4 46-1,-1-75-1135,0-1-1,2 1 1,7 25-1,-10-39-34,-1 0-119,-11-1-10522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4292,'0'0'23735,"57"45"-22038,-6-45 129,12 0-737,3-1-961,-2-10-128,-5 1 0,-7 1 0,-8 3 0,-8 2-1537,-11 0-2371,-7-2-3811,-6-1-11083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57 14221,'0'0'10635,"4"-9"-7838,13-25-464,-17 34-2294,0-1 0,0 1-1,0-1 1,0 1 0,0-1 0,0 1 0,0-1 0,0 1 0,-1-1 0,1 1 0,0-1 0,0 1 0,0-1 0,-1 1 0,1-1-1,0 1 1,0-1 0,-1 1 0,1-1 0,0 1 0,-1 0 0,1-1 0,-1 1 0,1 0 0,0-1 0,-1 1 0,1 0-1,-1 0 1,1-1 0,-1 1 0,1 0 0,-1 0 0,1 0 0,-1-1 0,1 1 0,-1 0 0,1 0 0,-1 0 0,1 0 0,-1 0-1,1 0 1,-1 0 0,1 0 0,-1 1 0,1-1 0,-1 0 0,1 0 0,-2 1 0,-26 1 835,14 3-874,0-1 0,1 2 0,0-1 0,0 2 0,1 0 0,0 0 0,-14 12 0,-7 7 0,-34 35 0,52-46 0,2-1 0,0 2 0,-16 23 0,25-32 0,-1 1 0,1-1 0,1 1 0,0 0 0,0 0 0,0 1 0,1-1 0,0 1 0,0-1 0,0 13 0,3-19 0,-1 1 0,1-1 0,-1 1 0,1-1 0,0 0 0,-1 1 0,1-1 0,1 0 0,-1 0 0,0 1 0,0-1 0,1 0 0,-1 0 0,1 0 0,0 0 0,0-1 0,-1 1 0,1 0 0,0-1 0,0 0 0,1 1 0,-1-1 0,0 0 0,0 0 0,1 0 0,-1 0 0,0 0 0,1-1 0,-1 1 0,1-1 0,-1 1 0,4-1 0,13 3 0,1-2 0,-1 0 0,23-1 0,-23-1 0,12 0-335,-1-1 0,0-1 0,0-1-1,0-2 1,-1-1 0,0-2 0,0-1 0,30-14 0,-21 2-7699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247 122 5157,'9'-8'929,"66"-50"2999,-59 47-458,-1 1 0,2 0 0,32-13 1,-49 23-3332,0 0 0,0 0 0,0-1 0,1 1 0,-1 0 0,0 0 0,0 0 0,0 0 0,1 0 0,-1 0 0,0 0 0,0 0-1,0 0 1,0 0 0,1 0 0,-1 0 0,0 0 0,0 0 0,0 0 0,1 0 0,-1 0 0,0 0 0,0 0 0,0 0 0,1 0 0,-1 0 0,0 0 0,0 0 0,0 0 0,1 0 0,-1 0 0,0 0 0,0 1 0,0-1 0,0 0 0,0 0 0,1 0 0,-1 0 0,0 0 0,0 1 0,0-1 0,0 0 0,0 0 0,0 0 0,1 1 0,-5 10 1403,-12 13-1256,-141 136 418,19-22-768,115-112 47,0 2 0,1 1-1,-22 40 1,43-68-107,1-1 0,-1 1 0,0 0 0,1 0 0,-1 0 0,0 0 0,1-1 0,-1 1 0,1 0 0,0 0 0,-1 0 0,1 0 0,0 0 0,-1 1 0,1-1 0,0 0 0,0 0 0,0 0 0,0 0 0,0 0 0,0 0 0,0 0 0,0 0 0,1 0 0,-1 2 0,2-3-173,0-1-1,-1 1 1,1-1 0,-1 1-1,1-1 1,-1 0-1,1 0 1,-1 0-1,1 0 1,-1 0 0,0 0-1,1 0 1,-1 0-1,0 0 1,0 0 0,2-3-1,25-34-4432,7-12-2007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17232,'0'0'2061,"-1"10"453,-5 31-417,2-8 261,-2 61-1,6-84-2259,0 1-1,1-1 1,1 0-1,0 0 1,0 0 0,1 0-1,0-1 1,0 1-1,1-1 1,10 16-1,13 14-297,-15-22-57,0 0 0,-1 1 1,10 21-1,-18-32-904,-1 1 1,0-1-1,0 1 1,0-1-1,-1 1 1,0 0-1,0 9 1,-1-6-4536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16143,'0'0'8809,"54"36"-7080,-7-36-127,10 0-641,7-15-609,6 2-224,-3 3-192,-2 4-1826,-14 4-2722,-8 2-1954,-7 0-7271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3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7207,'0'0'7559,"6"1"-6091,19 3-942,0-1 0,-1-1 1,36-1-1,26 1-138,138 14 31,291-15 0,836-17 2056,-791 21-2441,561 53 890,11-10-790,0-75 2486,-1084 26-2527,-5 0 125,64-9 0,-158 10-331,-5-7-3655,14-3-1528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12396,'0'0'14349,"4"15"-13484,5 21-410,-2 0 0,-1 1 0,-2 0-1,-1 42 1,-31 307 1803,20-282-1895,8-104-360,-1 0-1,1 1 1,0-1-1,0 0 1,0 0 0,0 1-1,0-1 1,0 0-1,0 0 1,0 1-1,0-1 1,0 0-1,0 0 1,0 1-1,0-1 1,0 0-1,0 1 1,0-1-1,0 0 1,0 0-1,0 1 1,1-1-1,-1 0 1,0 0-1,0 0 1,0 1-1,0-1 1,0 0-1,1 0 1,-1 0-1,0 1 1,0-1-1,0 0 1,1 0-1,-1 0 1,0 0-1,0 0 1,1 1-1,-1-1 1,0 0-1,0 0 1,1 0 0,-1 0-1,0 0 1,0 0-1,1 0 1,-1 0-1,0 0 1,0 0-1,1 0 1,-1 0-1,0 0 1,0 0-1,1 0 1,-1 0-1,0 0 1,0 0-1,1-1 1,-1 1-1,0 0 1,0 0-1,1 0 1,-1 0-1,0 0 1,0-1-1,1 1 1,13-15 74,-7 1-75,-1 0 0,0-1 0,-1 1 0,-1-1 0,0 0 0,-1-1 0,0 1 0,-1 0 0,0-27 0,-2 15-3,-2 0 0,0 0 1,-2 0-1,-11-45 0,12 60 1,1 2 0,-1 2 0,0-1 0,0 0 0,-1 0 0,-6-9 0,9 58-320,2-35 217,1 0-1,-1 0 1,1 0 0,1-1 0,-1 1 0,1-1-1,-1 1 1,1-1 0,0 0 0,1 0 0,-1 0-1,1 0 1,0-1 0,0 1 0,0-1 0,0 0-1,0 0 1,1-1 0,0 1 0,-1-1 0,1 0-1,0 0 1,9 2 0,-6-2-646,0-1-1,0 1 1,0-1-1,1-1 1,-1 0 0,11-1-1,-11 1-633,-1-2 0,1 1 0,-1-1 0,0 0 0,1-1 1,11-5-1,18-14-9369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447 1 17649,'-15'8'1647,"-1"1"-1,2 1 1,-15 12 0,-70 71 861,55-49-1065,-148 155 1071,191-199-2508,-22 19-12,23-19-58,-1 0 0,1 0 1,0 1-1,-1-1 1,1 0-1,-1 0 0,1 0 1,-1 0-1,1 0 1,0 0-1,-1 0 1,1 0-1,-1 0 0,1-1 1,-1 1-1,1 0 1,0 0-1,-1 0 0,1 0 1,-1-1-1,1 1 1,0 0-1,-1 0 1,1-1-1,0 1 0,-1 0 1,1 0-1,0-1 1,-1 1-1,1-1 0,0 1 1,0 0-1,0-1 1,-1 1-1,1 0 1,0-1-1,0 1 0,0-1 1,0 1-1,0-1 1,0 1-1,0 0 0,-1-1 1,1 1-1,0-1 1,1 1-1,-1-1 1,0 1-1,0 0 0,0-1 1,0 1-1,0-1 1,0 1-1,0-1 0,1 1 1,-1-1-1,5-55-9662,1 19 1953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15503,'0'0'10281,"42"50"-8263,-10-29-320,11-1-385,8 3-512,6 3-449,6 2-256,3-1-256,-8-4-2883,-5 4-5957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1 16752,'0'0'1217,"-61"56"-544,19-18 384,-6 8-289,2 0 161,-1 1-64,9-4 0,4-8-257,8-6-415,9-10-33,6-6 96,6-8-96,5-10-608,13-17-2339,7-14-2786,6-8-4485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16207,'0'0'4463,"0"11"-2375,-2 55 815,3 84 510,0-131-3324,1 0 0,1-1-1,1 1 1,1 0 0,12 32 0,-14-43-205,15 38-628,-13-13-5843,-5-33 6402,0 1 1,-1-1-1,1 0 1,0 1-1,0-1 1,0 0-1,0 0 1,-1 1-1,1-1 1,0 0-1,0 0 1,-1 1-1,1-1 1,0 0-1,-1 0 1,1 0-1,0 1 1,0-1-1,-1 0 1,1 0-1,0 0 1,-1 0-1,1 0 1,0 0-1,-1 0 1,1 0-1,-1 0 1,1 0-1,0 0 1,-1 0-1,1 0 0,0 0 1,-1 0-1,1 0 1,0 0-1,-1 0 1,-2-1-1344,-12 1-5711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12588,'0'0'14670,"91"47"-13966,-42-47-415,6 0-193,-3 0-128,-3 0-2018,-5-4-3075,-7-2-4004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1048 0 20692,'0'0'3037,"-8"0"-715,-5 2-1983,-1 0-1,1 1 0,-1 0 0,1 1 1,0 0-1,1 2 0,-1-1 0,1 1 1,0 1-1,0 0 0,-10 9 0,7-6-202,2 1 1,0 0-1,0 0 0,1 1 0,0 1 1,1 0-1,1 1 0,-18 29 0,27-41-110,-1 1 0,1-1 0,0 0 0,-1 1-1,1 0 1,0-1 0,1 1 0,-1 0 0,0-1-1,1 1 1,0 0 0,-1 0 0,1 0 0,0-1 0,1 1-1,-1 0 1,0 0 0,1-1 0,0 1 0,-1 0-1,1-1 1,0 1 0,0 0 0,1-1 0,0 3-1,2-2-13,-1 0 0,1-1 0,-1 1 0,1-1-1,0 0 1,-1 0 0,1 0 0,0-1-1,0 0 1,0 1 0,1-1 0,-1-1-1,0 1 1,0 0 0,9-1 0,135 1-2566,-99-5-2495,-1-3-4821,-31 3-1137</inkml:trace>
  <inkml:trace contextRef="#ctx0" brushRef="#br0" timeOffset="1">1 524 14542,'0'0'8290,"12"8"-5845,-5-3-2112,1 0 0,0-1 0,1 1 0,-1-2 0,1 1 0,-1-1 0,1 0 1,0-1-1,0 0 0,0 0 0,1-1 0,11 0 0,374-14 2253,2 0-3379,-308 12-338,40 0-3333,-46 6-3703,-66-3 2284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0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 13933,'0'0'10768,"-4"11"-9300,-6 10-1231,0-1 0,-2 0 0,0 0-1,-1-2 1,-15 19 0,-92 96-197,89-100 36,6-5-60,16-16-3,-1-1-1,0-1 1,0 0-1,-1 0 1,-20 14-1,30-24-83,1-1 1,0 1-1,-1 0 1,1 0-1,0-1 0,0 1 1,-1 0-1,1 0 1,0-1-1,0 1 0,0 0 1,-1-1-1,1 1 0,0 0 1,0 0-1,0-1 1,0 1-1,0-1 0,-1 1 1,1 0-1,0-1 1,0 1-1,0 0 0,0-1 1,0 1-1,0 0 1,0-1-1,0 1 0,0-1 1,1 1-1,-1 0 1,0-1-1,0 1 0,0 0 1,0-1-1,0 1 1,1 0-1,-1 0 0,0-1 1,5-20-1895,14-18-2492,9-9-1282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9993,'0'0'9919,"1"9"-8339,0 10-729,-1-1-1,-1 1 0,-1 0 0,-1-1 1,-7 28-1,4-15 227,-5 54-1,10-66-842,1 0 1,1 0-1,7 37 0,-6-49-543,0 1 0,1 0 0,0-1 0,0 0 0,5 8 0,-6-11-582,1 0 0,0 0 0,0 0 0,0-1 0,0 1 0,1-1-1,-1 0 1,1 0 0,5 4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18161,'0'0'8520,"72"5"-6662,-23-5-801,7 0-609,4-6-351,0-5-97,-3 5-801,-5-2-2178,-8 0-2402,-3 0-2306</inkml:trace>
  <inkml:trace contextRef="#ctx0" brushRef="#br0" timeOffset="1">905 0 4068,'0'0'15695,"-53"30"-12492,14-1-449,-3 10-1408,-1 6-129,1 1-224,6 3-225,6-7-543,5-2-129,8-10-32,7-9-64,4-8-321,1-12-832,2-1-832,2-15-1539,-1-14-1729,2-6-2082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15086,'0'0'11339,"51"30"-9321,-22-10-545,4 3-480,4 0-480,6 5-385,1-1-64,0 0-1505,-4-4-3588,-2-6-2402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10730,'0'0'9817,"-11"9"-7606,-1 2-1602,0 0 1,1 1 0,0 0 0,-15 23 0,20-27-325,1 0-1,1 0 1,-1 1-1,1-1 1,1 1 0,-1 0-1,2 0 1,-1 1 0,1-1-1,1 1 1,-1 10-1,2-19-278,0 0 1,0-1-1,0 1 0,0 0 0,0 0 0,0-1 0,0 1 0,0 0 0,1-1 0,-1 1 1,0-1-1,1 1 0,-1 0 0,0-1 0,1 1 0,-1-1 0,0 1 0,1-1 0,-1 1 1,1-1-1,-1 1 0,1-1 0,-1 1 0,1-1 0,0 0 0,-1 1 0,1-1 0,0 0 1,-1 0-1,1 1 0,-1-1 0,1 0 0,0 0 0,-1 0 0,1 0 0,0 0 0,0 0 1,-1 0-1,1 0 0,0 0 0,-1 0 0,1 0 0,0 0 0,-1 0 0,1-1 0,0 1 1,0-1-1,33-15 554,-21 4-467,0-1-1,-1 0 0,0-1 0,-1 0 0,-1-1 0,0 0 0,-1 0 0,-1-1 0,-1 0 0,0 0 0,7-25 1,-33 101-749,14-47 572,0 0 0,1 1 0,1-1 1,0 1-1,-1 25 0,3-38-17,1-1-1,0 1 1,0 0-1,0 0 1,0-1-1,0 1 1,1 0-1,-1-1 1,0 1 0,0 0-1,0 0 1,1-1-1,-1 1 1,0 0-1,1-1 1,-1 1-1,0-1 1,1 1 0,-1 0-1,1-1 1,-1 1-1,1-1 1,-1 1-1,1-1 1,-1 1-1,1-1 1,0 0 0,-1 1-1,1-1 1,0 0-1,-1 1 1,1-1-1,0 0 1,29-5-3060,-20 1 1529,-1-1 0,0 0-1,-1 0 1,11-8 0,16-19-9008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15471,'0'0'11306,"92"22"-10313,-39-22-416,6 0-449,-1 0-64,-2 0-1409,-13 0-1602,-11 0-1665,-20 4-2691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15791,'0'0'5349,"60"4"-2915,-17-4-1217,7-4-416,3-2-448,-2 2-321,-6 4-449,-11 0-2081,-13 1-3204,-9 6-6597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18289,'0'0'9257,"27"50"-9321,-15-43-2787,0-3-4163</inkml:trace>
  <inkml:trace contextRef="#ctx0" brushRef="#br0" timeOffset="1">52 272 15983,'0'0'10954,"29"4"-20018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2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14414,'0'0'8050,"-11"1"-6545,-6 1-935,0 1 0,0 1 0,1 1-1,-30 12 1,42-16-547,-1 1 1,0 0-1,1 0 0,-1 1 1,1-1-1,0 1 1,0 0-1,0 0 0,0 0 1,0 1-1,1-1 0,-1 1 1,1 0-1,0 0 0,0 0 1,1 0-1,-1 1 0,1-1 1,0 1-1,0-1 1,0 1-1,1 0 0,0 0 1,-1 6-1,2-9-23,0 0 0,1 0-1,-1 0 1,1 0 0,0 0 0,0 0 0,0-1 0,0 1-1,0 0 1,0-1 0,0 1 0,0 0 0,1-1 0,-1 1 0,1-1-1,-1 0 1,1 0 0,-1 1 0,1-1 0,0 0 0,-1 0-1,1 0 1,0-1 0,0 1 0,3 0 0,57 16-216,-49-15 62,19 4-277,-5-2-44,45 15 0,-66-18 455,-1 1 1,0 0-1,0 1 0,0-1 1,0 1-1,0 0 0,0 0 1,-1 0-1,1 1 0,-1 0 1,0-1-1,0 2 0,0-1 1,4 7-1,-6-8 51,-1 0 0,0 0 0,0 0 1,0 1-1,0-1 0,-1 0 0,1 0 0,-1 1 1,0-1-1,0 0 0,0 0 0,0 1 0,0-1 0,-1 0 1,0 0-1,1 1 0,-1-1 0,0 0 0,-1 0 0,1 0 1,0 0-1,-1 0 0,0-1 0,0 1 0,0 0 0,0-1 1,0 1-1,0-1 0,-1 0 0,1 0 0,-1 1 0,-4 2 1,-6 3 418,1 1 1,-1-2-1,0 0 1,-1 0-1,-26 8 1,28-10-190,1-1 0,-1-1 0,0 0 0,-1-1 0,1 0 0,0-1 0,-1 0 0,1-1 0,-1 0 0,-18-4 1,28 3-315,1 0 0,0 0 0,0-1 0,1 1 0,-1 0 0,0-1-1,0 0 1,1 1 0,-1-1 0,1 0 0,-1 0 0,1 0 0,0 0 0,0 0 0,0 0 0,0 0 0,0 0 0,0-1 0,0 1 0,1 0 0,-1 0 0,1-1 0,0 1 0,0 0 0,0-1 0,0 1 0,0-3 0,1-6-1004,-1 0 0,2 0 0,-1 1 0,7-18 1,12-24-5121,9-5-2711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7399,'0'0'13415,"0"11"-10858,5 133 3053,-4 207-3696,-1-294-581,-2-348-2844,2 296 1505,0 0 1,0 0-1,0 0 0,0 0 0,1 0 0,-1 1 1,1-2-1,1 1 0,-1 0 0,1 0 1,0 0-1,0 0 0,0-1 0,1 1 0,-1-1 1,1 0-1,0 0 0,0 0 0,1 0 1,-1 0-1,1-1 0,0 0 0,0 1 1,0-1-1,0-1 0,0 1 0,1-1 0,0 1 1,-1-1-1,1 0 0,0-1 0,0 1 1,0-1-1,0 0 0,0-1 0,6 1 1,0 0 14,0 0 0,-1-1 0,1 0 0,0-1 0,-1-1 1,1 1-1,-1-2 0,1 1 0,-1-1 0,0-1 0,0 0 1,13-8-1,-17 9 1,-1 0 0,0-1-1,0 1 1,0-1 0,-1-1 0,1 1 0,-1-1 0,0 1 0,-1-1 0,1 0 0,-1-1 0,0 1-1,0-1 1,0 1 0,-1-1 0,0 0 0,0 0 0,-1 0 0,1 0 0,-1 0 0,0 0 0,-1-10 0,0 16-6,0-1 0,0 1 0,0 0 0,0 0 0,0-1 1,0 1-1,0 0 0,0 0 0,0-1 0,0 1 1,0 0-1,0 0 0,0 0 0,0-1 0,0 1 0,-1 0 1,1 0-1,0 0 0,0 0 0,0-1 0,0 1 1,-1 0-1,1 0 0,0 0 0,0 0 0,0 0 0,0-1 1,-1 1-1,1 0 0,0 0 0,0 0 0,-1 0 1,1 0-1,0 0 0,0 0 0,0 0 0,-1 0 0,1 0 1,0 0-1,0 0 0,-1 0 0,1 0 0,0 0 1,0 0-1,0 0 0,-1 0 0,1 0 0,0 0 1,0 0-1,0 0 0,-1 1 0,1-1 0,0 0 0,0 0 1,0 0-1,-1 0 0,1 0 0,0 1 0,-13 11 107,8-1 23,0 0 0,0 1 0,1-1 0,1 1 0,-4 23 0,6-27-71,-1-1 0,2 0-1,-1 1 1,1-1 0,0 0 0,1 0 0,0 1 0,0-1 0,1 0 0,-1 0 0,5 11 0,-4-15-63,0-1 0,-1 1 0,1-1 0,0 1 0,0-1 0,0 0 0,0 0 0,1 0 0,-1 0 0,1 0 0,-1 0 0,1-1 0,-1 1 0,1-1 0,0 1 0,0-1 0,0 0 0,0-1 0,0 1 0,0 0 0,0-1 0,0 1 0,0-1 0,0 0 0,0 0 0,0 0 0,0-1 0,0 1 0,0-1 0,0 0 0,0 1 0,0-1 0,5-3 0,2 0 0,0-1 0,0 0 0,-1 0 0,1-1 0,-1 0 0,-1-1 0,1 0 0,8-10 0,-1-2 0,-1-1 0,-1-1 0,-1 0 0,14-30 0,-35 96 0,4-31 10,-14 54-10,17-63-58,0 0-1,0 0 0,1 1 1,-1-1-1,1 0 0,1 1 1,-1-1-1,1 0 0,0 0 0,2 7 1,-3-11-155,1 0 1,0 0-1,-1-1 0,1 1 1,-1 0-1,1 0 1,0-1-1,0 1 1,-1-1-1,1 1 0,0 0 1,0-1-1,0 0 1,0 1-1,-1-1 0,1 1 1,0-1-1,0 0 1,2 1-1,-2-1-271,0 0 1,1 0-1,-1 0 0,0 0 0,0 0 0,0 0 1,1 0-1,-1 0 0,0 0 0,0 0 1,0-1-1,0 1 0,1 0 0,-1-1 0,0 1 1,1-2-1,9-14-7737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18257,'0'0'6855,"-5"57"-6695,19-37-256,5-1-2947,9-2-4516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18225,'0'0'3796,"-11"8"-1042,-3 0-2122,10-5-483,-1 0-1,0 0 0,0 0 1,1 0-1,0 1 0,0 0 1,0 0-1,0 0 0,1 0 1,-5 7-1,3 1-1193,13-15-726,23-20-1483,-23 16 3062,-5 10 310,-1-1 1,0 1-1,0 0 1,0 0-1,0 0 0,0 0 1,0 0-1,-1 0 0,0 0 1,1 0-1,-1 1 1,0-1-1,0 5 0,2 1 125,5 14 60,-1 1-1,-2 0 1,0 0-1,-2 1 1,2 26-1,-5-24 815,0-1 0,-1 1 0,-2-1 0,-9 41-1,10-61-951,-20 64 1484,21-68-1611,0 1 0,0-1 0,0 1 0,0-1 1,-1 1-1,1-1 0,-1 0 0,1 0 0,-1 0 0,0 0 0,0 0 0,0 0 1,0 0-1,0-1 0,0 1 0,-1-1 0,1 1 0,0-1 0,-1 0 1,1 0-1,-1 0 0,-4 1 0,5-2-38,1-1 0,-1 1 0,0-1 0,0 1 0,1-1 0,-1 1 0,0-1 0,1 0 0,-1 0 0,0 0 0,1 0 0,-1 0 0,1-1 0,0 1 0,-1 0 0,1 0 0,0-1 0,0 1 0,0-1 0,0 1 0,-1-4 0,-20-41 0,19 37 0,-5-11-357,1 0-1,1 0 1,-7-37 0,12 50 157,0 0 0,1 0 0,0 1 0,0-1 0,0 0 0,1 0 0,0 0 0,0 1 0,1-1 0,0 1 0,0-1 0,0 1 0,1-1 1,0 1-1,7-11 0,44-40-9265,-21 24 2162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17489,'0'0'9182,"-3"10"-7095,-10 32-550,13-40-1490,-1 0 0,1 0 0,0 1 0,0-1 0,0 0 0,0 0 0,0 0 0,0 0 0,0 0 0,1 0 0,-1 0 0,1 0 0,-1 0 0,1-1 0,0 1 0,0 0 0,0 0 0,0 0 0,0-1 0,0 1 0,1 0 0,-1-1 0,0 1 0,1-1 0,-1 0 0,1 1 0,0-1 0,-1 0 0,1 0 0,0 0 0,0 0 0,0 0 0,0-1 0,-1 1 0,5 0 0,4 2-35,-1 0 0,1-1-1,0-1 1,0 0-1,13 0 1,-13-2-56,-1 0 1,1-1-1,-1 0 0,1 0 1,-1-1-1,0 0 0,0 0 1,-1-1-1,12-7 1,-10 6-87,1-1 1,0 2-1,0-1 1,21-4-1,-31 9 124,-1 0-1,1 0 0,-1 0 0,1 0 1,-1 0-1,1 1 0,-1-1 0,1 0 1,-1 0-1,1 0 0,-1 1 1,1-1-1,-1 0 0,1 1 0,-1-1 1,1 0-1,-1 1 0,0-1 0,1 0 1,-1 1-1,0-1 0,1 1 0,-1-1 1,0 1-1,1-1 0,-1 1 0,0-1 1,0 1-1,0-1 0,0 1 1,1-1-1,-1 1 0,0 0 0,5 30 29,4 9 297,-7-38-306,1 1-1,-1-1 1,1 1-1,0-1 1,0 0-1,-1 0 1,1 0-1,1-1 1,-1 1-1,0-1 1,0 0-1,0 1 1,1-1-1,-1-1 1,1 1-1,-1-1 1,1 1-1,-1-1 1,1 0-1,-1 0 1,1 0-1,-1-1 1,0 1-1,1-1 1,-1 0-1,1 0 0,3-2 1,7-1-1074,0-1 0,-1-1 0,1 0 0,-1-1 0,14-10 0,6-8-4800,0-1-2329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12812,'0'0'2675,"-9"11"-81,7-8-2541,-7 6 536,2 1 0,0 0-1,0 1 1,-7 14 0,12-20-485,0-1 0,1 1 1,-1 0-1,1 0 0,0-1 0,0 1 1,0 0-1,1 0 0,0 0 1,0 0-1,0 0 0,1 0 1,-1 0-1,1 0 0,0 0 0,1 0 1,1 6-1,40 65-651,-30-54-365,-1 0-1,16 36 1,-26-52 1034,1 1 1,-2 0-1,1 0 1,-1-1-1,0 1 1,0 0-1,0 0 1,-1 1-1,0-1 1,-1 0-1,0 0 1,0 0-1,-3 11 1,2-14 167,0 1 0,0-1 1,0 0-1,0 0 1,-1 0-1,0 0 1,0 0-1,0 0 0,0-1 1,0 0-1,-1 1 1,0-1-1,1 0 1,-1-1-1,0 1 0,0-1 1,-1 0-1,1 0 1,0 0-1,-8 2 1,8-3-109,1 0 0,-1-1 0,1 1 0,0-1 0,-1 0 1,1 0-1,-1 0 0,1 0 0,-1-1 0,1 1 0,-1-1 0,1 0 1,0 0-1,0 0 0,-1-1 0,1 1 0,0-1 0,0 1 0,0-1 1,0 0-1,1 0 0,-1-1 0,1 1 0,-1 0 0,1-1 1,0 0-1,-1 1 0,-1-6 0,-1 0-190,1 0 1,0 0-1,1-1 0,0 1 1,0-1-1,1 0 1,0 0-1,0 0 0,1 0 1,0 0-1,1 0 0,0 0 1,2-10-1,-2 13-21,1-1 0,1 1 0,-1-1-1,1 1 1,1 0 0,-1 0 0,1 0-1,0 0 1,0 0 0,0 1 0,1-1 0,0 1-1,0 0 1,1 0 0,-1 0 0,1 1-1,0 0 1,9-7 0,82-38-5759,-61 32-200,13-6-8960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77 261 10570,'0'0'2856,"10"-9"940,33-31-214,-41 39-3213,0-1 0,-1 0 0,1 0 0,0 0 0,-1 0 0,1 0 0,-1 0 0,0 0 0,0-1 0,0 1 0,0 0 0,1-5 0,-2 7-260,0-1 0,0 0 0,0 1 1,0-1-1,0 1 0,0-1 0,-1 0 0,1 1 1,0-1-1,0 1 0,0-1 0,-1 1 0,1-1 1,0 1-1,-1-1 0,1 1 0,0-1 1,-1 1-1,1-1 0,-1 1 0,1-1 0,-1 1 1,1 0-1,-1-1 0,1 1 0,-1 0 1,1-1-1,-1 1 0,1 0 0,-2 0 0,-1-1-16,0 0 0,0 1-1,0 0 1,0-1-1,-1 1 1,1 1 0,0-1-1,0 0 1,0 1-1,0-1 1,0 1 0,-1 0-1,1 0 1,-4 3-1,1-1-88,0 0 0,0 1 0,0 0 0,0 1 0,1-1 0,-1 1 0,1 0 0,1 0 0,-1 1 0,1-1 0,0 1 0,0 0 0,0 0-1,1 1 1,0-1 0,0 1 0,1-1 0,-3 11 0,5-16-5,0-1 0,0 1 0,0-1 0,0 1-1,0-1 1,0 1 0,0-1 0,0 1 0,1 0 0,-1-1-1,0 1 1,0-1 0,0 1 0,1-1 0,-1 1 0,0-1-1,1 1 1,-1-1 0,0 0 0,1 1 0,-1-1 0,0 1 0,1-1-1,-1 0 1,1 1 0,-1-1 0,1 0 0,-1 1 0,1-1-1,-1 0 1,1 0 0,23 1 30,22-17 86,-25 3-122,-2 0 0,0-1 0,-1-1 0,0-1 0,-1 0 0,-1-1 0,0-1 0,-2-1 0,0 0 0,-1 0 0,-1-2 0,19-42 0,-25 45 139,-16 41-127,-16 47 93,21-54-22,0 0 0,2 0 0,0 0 0,1 1 0,0-1 0,1 21 0,1-34-62,0 0 0,0 0-1,1 1 1,-1-1 0,1 0-1,-1 0 1,1 0 0,0 0-1,0 0 1,1 0 0,-1-1-1,0 1 1,1 0-1,0-1 1,0 1 0,0-1-1,0 1 1,0-1 0,0 0-1,0 0 1,1 0 0,-1 0-1,1 0 1,0 0 0,-1-1-1,1 1 1,0-1 0,0 0-1,0 0 1,0 0 0,0 0-1,0-1 1,0 1 0,0-1-1,0 0 1,1 0-1,-1 0 1,0 0 0,4-1-1,-4 1-1,1-1-1,-1 0 1,0 0-1,0 0 0,1-1 1,-1 1-1,0-1 0,0 0 1,0 0-1,-1 0 0,1 0 1,0 0-1,-1-1 1,1 1-1,-1-1 0,0 1 1,0-1-1,0 0 0,0 0 1,0 0-1,-1 0 1,1 0-1,-1-1 0,2-5 1,1-2 9,-1-1 0,0 0 0,-1 0 0,0 0 0,0-22 0,-2 34-21,0 0-1,0 0 0,0 0 0,1 0 0,-1 0 1,0 0-1,0 0 0,0-1 0,0 1 0,0 0 1,0 0-1,0 0 0,0 0 0,0 0 1,0 0-1,0-1 0,0 1 0,0 0 0,0 0 1,0 0-1,-1 0 0,1 0 0,0 0 0,0 0 1,0-1-1,0 1 0,0 0 0,0 0 0,0 0 1,0 0-1,0 0 0,0 0 0,0 0 0,0 0 1,-1 0-1,1 0 0,0 0 0,0-1 0,0 1 1,0 0-1,0 0 0,0 0 0,0 0 0,-1 0 1,1 0-1,0 0 0,0 0 0,0 0 0,0 0 1,0 0-1,0 0 0,-1 0 0,1 0 0,0 0 1,0 0-1,0 0 0,0 0 0,0 0 0,0 1 1,-1-1-1,-7 8-45,-6 13-4,11-15 68,0 0 0,1 0-1,0 0 1,0 1-1,1-1 1,-1 0-1,2 1 1,-1 0 0,0-1-1,2 12 1,-1-15-11,1-1 1,0 1-1,0-1 1,0 0-1,0 0 1,0 0-1,0 0 1,0 1-1,1-1 1,-1-1-1,1 1 0,-1 0 1,1 0-1,0-1 1,0 1-1,-1-1 1,1 1-1,0-1 1,1 0-1,-1 1 1,0-1-1,0-1 1,0 1-1,1 0 1,-1 0-1,0-1 0,1 1 1,-1-1-1,1 0 1,-1 0-1,4 0 1,20 2-209,1-1 0,36-5 1,-56 4 174,0-1 0,0 0 1,0 0-1,0-1 0,0 0 1,0-1-1,0 1 1,-1-1-1,1 0 0,-1-1 1,0 0-1,0 0 0,10-9 1,-14 11 47,-1 0-1,1 0 1,-1-1 0,0 1-1,0 0 1,0-1 0,0 1 0,0-1-1,-1 1 1,1-1 0,-1 0 0,1 1-1,-1-1 1,0 0 0,0 1 0,0-1-1,-1 1 1,1-1 0,0 0 0,-1 1-1,0-1 1,0 1 0,0-1-1,0 1 1,0-1 0,0 1 0,-2-3-1,-5-8 134,0 0 0,-1 1 0,-16-16 0,18 19-134,-39-42-21,50 53-423,0 0 1,0 0-1,0 0 0,1 0 0,-1-1 1,0 1-1,9 0 0,42 8-9189,-5-6-5837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75 245 16047,'-7'11'2152,"6"-10"-2146,-45 88 4308,42-80-3887,1 0-1,0 0 1,0 0-1,1 0 0,0 0 1,1 1-1,0-1 1,0 0-1,1 1 0,1 13 1,-1-21-419,1 0 0,0 0 0,0-1 0,0 1 1,0 0-1,0 0 0,0 0 0,0-1 0,0 1 0,1-1 1,-1 1-1,1-1 0,-1 1 0,1-1 0,0 0 0,-1 0 1,1 0-1,0 0 0,0 0 0,0 0 0,0 0 0,0 0 1,0-1-1,0 1 0,0-1 0,0 0 0,0 0 0,0 1 1,0-1-1,0 0 0,3-1 0,2 1 19,-1 0 0,0-1-1,1 0 1,-1 0 0,0-1-1,0 1 1,0-1 0,0-1 0,8-3-1,1-5 7,-1 0-1,0 0 1,-1-2-1,0 1 0,0-2 1,-2 0-1,0 0 1,0-1-1,-1-1 1,8-18-1,-4 6-23,-1-1 0,-1 0 0,-2-1 0,-1 0 0,5-33 0,-13 55-14,1 0 11,-1-1 0,1 1 0,-2-1 0,1 1 0,-1-1 0,0 0 0,-3-12 0,3 20-1,-1 0-1,1 0 1,-1 0 0,0 0-1,0 0 1,1 0 0,-1 1-1,0-1 1,0 0 0,0 0-1,0 1 1,0-1 0,0 1-1,0-1 1,0 1 0,0-1-1,0 1 1,0-1-1,-1 1 1,1 0 0,0 0-1,0 0 1,0-1 0,0 1-1,0 0 1,-1 0 0,1 1-1,0-1 1,0 0 0,0 0-1,0 1 1,0-1 0,-1 0-1,1 1 1,0-1 0,0 1-1,0-1 1,0 1 0,-1 1-1,-42 23 221,25-10-81,1 1-1,0 0 0,2 1 1,0 1-1,1 1 1,0 0-1,-16 31 1,30-49-140,0 1-1,0 0 1,0 0 0,0 0 0,1 0 0,-1 0-1,1 0 1,-1 0 0,1 0 0,0 1 0,0-1 0,0 0-1,0 0 1,0 4 0,1-5-4,-1 0 0,1 0 1,-1 0-1,1 0 0,0 0 0,-1 0 0,1 0 0,0 0 1,0-1-1,-1 1 0,1 0 0,0 0 0,0-1 0,0 1 1,0 0-1,0-1 0,0 1 0,0-1 0,0 0 1,1 1-1,7 1-30,-1-1 1,1 0 0,0 0-1,-1-1 1,18-2 0,-3 1-102,-2 0-17,-13 0-52,1 1 0,-1 0 1,1 0-1,-1 1 1,1 0-1,9 3 1,-16-4 172,0 1-1,0 0 1,0 0 0,0 1 0,0-1 0,0 0 0,0 0-1,0 1 1,-1-1 0,1 1 0,-1 0 0,1 0 0,-1-1-1,1 1 1,-1 0 0,0 0 0,0 0 0,0 0 0,0 0-1,0 1 1,-1-1 0,1 0 0,-1 0 0,1 0 0,-1 1-1,0-1 1,0 4 0,0 11 364,0 0 0,-2 0 0,0 0 0,-1 0 0,-5 17 0,-7 46-1873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74 5765,'1'-4'1392,"0"-1"0,0 0 0,0 0 0,-1 0 0,0 0 0,0 1 0,0-1-1,0 0 1,-2-5 0,2 8-1198,-1 1 1,0 0-1,0-1 0,0 1 1,0 0-1,0 0 0,0 0 1,0 0-1,0 0 0,-1 0 0,1 0 1,0 0-1,-1 0 0,1 0 1,-1 1-1,1-1 0,0 0 1,-1 1-1,1 0 0,-1-1 0,0 1 1,1 0-1,-1 0 0,1 0 1,-1 0-1,1 0 0,-1 0 1,0 0-1,1 0 0,-1 1 1,-1-1-1,-4 2-63,-1 0-1,0 0 1,1 0 0,0 1-1,-1 0 1,1 1 0,0-1-1,1 1 1,-1 1 0,1-1 0,0 1-1,0 0 1,-5 6 0,-8 8-15,2 1 0,-23 32 0,26-31 55,1 0-1,1 1 1,-18 45-1,25-54-118,1 1-1,0 0 0,1 0 0,1 0 0,0 0 0,1 0 0,0 0 0,2 20 0,0-30-44,-1 1-1,1-1 1,0 1-1,1-1 1,-1 0-1,1 1 1,0-1-1,0 0 1,0 0-1,1 0 0,-1-1 1,1 1-1,0-1 1,0 1-1,0-1 1,0 0-1,7 5 1,-3-4 2,0 1 0,1-1 0,-1-1-1,1 0 1,0 0 0,0 0 0,0-1 0,0 0 0,12 1 0,-9-2-29,0 0 1,0 0-1,0-1 0,0-1 0,0 0 0,0 0 1,0-1-1,0-1 0,0 0 0,0 0 1,-1-1-1,0 0 0,1-1 0,16-11 1,-25 15 22,0-1 0,0 0 1,0 1-1,0-1 0,-1 0 1,1 0-1,-1 0 1,0 0-1,1-1 0,-1 1 1,0 0-1,0 0 0,0-1 1,-1 1-1,1-1 1,0 1-1,-1-1 0,0 1 1,1-5-1,-2 6 19,1-1 1,0 0-1,-1 1 0,1-1 1,-1 0-1,1 1 0,-1-1 1,0 1-1,0-1 0,0 1 1,0 0-1,0-1 0,0 1 1,0 0-1,0-1 1,0 1-1,-1 0 0,1 0 1,0 0-1,-1 0 0,1 1 1,-1-1-1,1 0 0,-1 0 1,1 1-1,-1-1 0,0 1 1,-2-1-1,-9-1 143,0 0 0,0 0 1,0 2-1,-1-1 0,-23 4 1,33-3-117,0 0 0,1 1 1,-1-1-1,0 1 1,0 0-1,0 0 0,1 0 1,-1 0-1,1 1 0,-1 0 1,1 0-1,-1 0 1,1 0-1,0 0 0,0 0 1,0 1-1,0 0 0,1-1 1,-1 1-1,1 0 1,-1 0-1,1 0 0,0 1 1,-1 3-1,2-7-45,1 0-1,0 1 1,0-1 0,0 0-1,0 1 1,0-1 0,0 0-1,0 0 1,0 1 0,0-1 0,0 0-1,0 1 1,0-1 0,0 0-1,0 0 1,0 1 0,0-1-1,1 0 1,-1 1 0,0-1-1,0 0 1,0 0 0,0 1-1,0-1 1,1 0 0,-1 0 0,0 0-1,0 1 1,0-1 0,1 0-1,-1 0 1,0 0 0,0 0-1,1 1 1,-1-1 0,0 0-1,1 0 1,-1 0 0,17 1 55,17-9 42,-18 0-68,0 0 0,0-1 0,0-1-1,25-21 1,-22 16-80,40-23 0,-59 38 44,1-1 0,-1 1 0,0 0 0,1 0 0,-1-1 0,1 1 0,-1 0 0,1 0 0,-1 0 0,1-1 0,-1 1 0,1 0 0,-1 0 0,1 0 0,-1 0 0,1 0 0,-1 0 0,1 0 0,-1 0 0,1 0 0,-1 1 0,1-1 0,-1 0 0,1 0 0,-1 0 0,1 1 0,-1-1 1,1 0-1,-1 0 0,0 1 0,1-1 0,-1 0 0,1 1 0,4 19-27,-9 26 139,-16 28 51,14-59-130,2 0 1,-1 0-1,2 1 0,0-1 1,0 20-1,2-34-54,1-1 0,0 0 1,0 0-1,0 0 0,0 1 0,0-1 0,0 0 1,0 0-1,0 1 0,0-1 0,0 0 0,0 0 1,1 1-1,-1-1 0,0 0 0,0 0 0,0 1 0,0-1 1,0 0-1,0 0 0,0 0 0,1 1 0,-1-1 1,0 0-1,0 0 0,0 0 0,0 0 0,1 0 1,-1 1-1,0-1 0,0 0 0,0 0 0,1 0 1,-1 0-1,0 0 0,0 0 0,1 0 0,-1 0 1,0 0-1,0 0 0,1 0 0,-1 0 0,13-5-2613,8-15-4875,-9 2-1526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16 152 11243,'0'0'16741,"10"3"-15423,-7-1-1268,1-1-1,-1 0 0,1 0 0,-1 0 0,1-1 1,0 1-1,-1-1 0,1 0 0,0 1 0,-1-2 0,1 1 1,0 0-1,-1-1 0,1 0 0,0 0 0,-1 0 1,1 0-1,-1 0 0,0-1 0,1 0 0,-1 0 1,0 0-1,0 0 0,0 0 0,0 0 0,0-1 1,4-5-1,-1 2-31,-1-1 0,0 0-1,0 0 1,0 0 0,5-13 0,-8 17-1,-1 0 0,1-1 0,-1 1 0,0-1 0,0 1 0,-1-1 0,1 0 0,-1 1 0,1-1 0,-1 0 0,0 1 0,-1-1 0,1 1 0,-1-1 0,-1-6 0,1 9-3,1 0 0,-1 0 1,1 1-1,-1-1 0,0 0 0,0 0 1,1 0-1,-1 1 0,0-1 0,0 0 1,0 1-1,0-1 0,0 1 1,0-1-1,0 1 0,0-1 0,0 1 1,0 0-1,0-1 0,0 1 1,0 0-1,0 0 0,-1 0 0,1 0 1,0 0-1,0 0 0,0 0 0,0 0 1,0 0-1,0 1 0,0-1 1,0 0-1,0 1 0,0-1 0,0 1 1,0-1-1,0 1 0,0 0 1,0-1-1,-1 2 0,-4 1 9,1 1 0,0-1 1,0 1-1,0 0 0,1 0 0,-5 5 0,-2 4 42,1 1 0,1 0 0,0 1 0,1 0 0,1 0-1,0 0 1,1 1 0,0 0 0,2 1 0,0-1 0,1 1 0,-2 19 0,5-35-63,0 0 0,0 0 0,1 1 0,-1-1 0,0 0 0,0 0 1,1 0-1,-1 0 0,1 0 0,-1 1 0,1-1 0,-1 0 0,1 0 1,0 0-1,-1 0 0,1 0 0,0-1 0,0 1 0,0 0 0,0 0 1,0 0-1,0-1 0,0 1 0,0 0 0,0-1 0,0 1 1,0-1-1,0 1 0,0-1 0,0 0 0,1 1 0,-1-1 0,0 0 1,0 0-1,0 0 0,1 0 0,-1 0 0,0 0 0,0 0 0,0 0 1,1-1-1,-1 1 0,0 0 0,0-1 0,2 0 0,7-2 2,-1 0 0,0 0 0,0-1-1,11-6 1,21-15-37,-30 18 11,1-1 0,-1 1 0,1 1 0,0 0 0,1 1 0,20-6 0,-32 11 17,0 0-1,0 0 1,-1 0 0,1 0-1,0 0 1,0 0-1,-1 0 1,1 0 0,0 0-1,0 0 1,-1 0-1,1 0 1,0 1-1,0-1 1,-1 0 0,1 1-1,0-1 1,-1 0-1,1 1 1,-1-1 0,1 1-1,0-1 1,-1 1-1,1-1 1,-1 1 0,1 0-1,-1-1 1,1 1-1,-1-1 1,0 1 0,1 0-1,-1 1 1,4 34-19,-16 37 242,11-71-202,28-60 139,-22 28-110,4-56-1,-3 43-512,-3 47-391,0 0 1,1 0-1,-1 0 0,1 0 1,0-1-1,0 1 1,1-1-1,-1 0 0,0-1 1,1 1-1,0-1 0,0 0 1,0 0-1,0 0 0,0-1 1,0 1-1,0-1 1,6 0-1,23 3-8264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15663,'0'0'3865,"-9"3"-497,2 1-2958,-1 0-1,1 1 1,0 0-1,0 0 1,1 0-1,-1 1 1,1 0-1,0 0 0,1 0 1,0 1-1,0 0 1,0 0-1,1 1 1,0-1-1,0 1 1,1 0-1,0 0 1,0 0-1,-3 15 0,6-20-376,-1 0 0,0-1-1,1 1 1,0 0-1,0-1 1,0 1 0,0 0-1,0-1 1,0 1-1,1 0 1,-1-1-1,1 1 1,0 0 0,0-1-1,0 1 1,0-1-1,0 1 1,0-1 0,1 0-1,-1 0 1,4 4-1,-3-5-34,0 0-1,0 0 1,-1 0-1,1 0 1,1 0 0,-1-1-1,0 1 1,0-1-1,0 1 1,0-1-1,0 0 1,0 0-1,0 0 1,1 0 0,-1 0-1,0-1 1,0 1-1,0 0 1,0-1-1,0 0 1,0 1-1,0-1 1,0 0 0,0 0-1,0 0 1,0 0-1,-1-1 1,3-1-1,3-3-26,0 0 0,-1 0-1,0-1 1,0 0 0,-1 0-1,0-1 1,0 1-1,-1-1 1,1 0 0,-2 0-1,1-1 1,-1 1 0,-1-1-1,0 1 1,0-1 0,0 0-1,-1 0 1,0 0-1,-1-9 1,-16 46-19,12-21 6,0 0-1,0 0 1,1 1 0,0-1-1,1 1 1,0 0 0,0 0-1,1 0 1,0 0 0,0 0-1,1 0 1,0 0 0,2 16 0,-2-23-185,1 0 1,-1-1 0,1 1 0,-1 0 0,1 0 0,0-1 0,-1 1-1,1 0 1,0-1 0,0 1 0,-1-1 0,1 1 0,0-1 0,0 1 0,0-1-1,0 1 1,0-1 0,0 0 0,-1 0 0,1 1 0,0-1 0,0 0-1,0 0 1,0 0 0,2 0 0,25-3-6760,2-8-306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9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135 193 12684,'-9'10'4014,"4"-5"-3708,-65 74 4571,63-71-4283,1 0 0,1 1 0,0 0 1,0-1-1,0 2 0,1-1 1,1 0-1,-1 1 0,-2 15 1,6-24-575,0 0 0,-1 0 0,1 0 0,0 0 1,0 0-1,0 0 0,0 0 0,0 1 1,1-1-1,-1 0 0,0 0 0,0 0 0,1 0 1,-1 0-1,0 0 0,1 0 0,-1 0 0,1 0 1,0 0-1,-1 0 0,1-1 0,0 1 0,-1 0 1,1 0-1,0 0 0,0-1 0,1 2 1,0-2-18,0 1 0,0 0 0,0-1 0,0 1 0,0-1 0,0 0 0,1 0 0,-1 0 0,0 0 1,0 0-1,0 0 0,5-1 0,1-1-63,0 0 0,0-1 0,-1 0 0,1 0 0,0-1 0,9-6 0,0-4-89,-1 0-1,0-2 0,0 0 0,-2 0 0,0-2 0,-1 1 0,16-30 0,63-142 528,-88 180-363,6-20 262,-8 20 209,-11 20 849,-14 28-710,1 1-1,-24 63 0,39-85-447,1 1 0,1 0 0,1 0-1,0 0 1,2 0 0,0 1 0,1-1 0,3 32 0,-3-50-246,1 0-1,0 0 1,0 0-1,0-1 1,1 1-1,-1 0 1,0 0 0,0 0-1,0 0 1,1 0-1,-1 0 1,0-1-1,1 1 1,-1 0 0,1 0-1,-1 0 1,1-1-1,-1 1 1,1 0 0,-1-1-1,1 1 1,0-1-1,-1 1 1,1 0-1,0-1 1,0 1 0,0-1-1,-1 0 1,1 1-1,0-1 1,0 0-1,0 1 1,0-1 0,-1 0-1,1 0 1,0 0-1,0 0 1,0 0-1,0 0 1,0 0 0,0 0-1,0 0 1,0 0-1,-1 0 1,1-1-1,0 1 1,0 0 0,0-1-1,0 1 1,0-1-1,3-1-785,0 0 0,0 0 0,-1-1 0,1 1-1,-1-1 1,1 0 0,-1 1 0,5-8 0,10-16-8664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59 18033,'0'0'7543,"-3"9"-4815,-13 31-1217,15-39-1487,1-1 0,0 0 0,0 1 0,0-1 0,0 0 0,-1 1 0,1-1 0,0 1 0,0-1 0,0 0 0,0 1 0,0-1 0,0 1 0,0-1 0,0 0 0,0 1 0,0-1 0,0 0 0,0 1 0,1-1 0,-1 1 0,0-1 0,0 0 0,0 1 0,0-1 0,1 0 0,-1 1 0,0-1 0,0 0 0,1 1 0,-1-1 0,0 0 0,0 0 0,1 1 0,-1-1 0,0 0 0,1 0 0,18 1 250,16-12-211,-30 8-75,-1 0-1,0-1 0,0 1 1,0-1-1,0 0 1,0 0-1,-1 0 1,0 0-1,0-1 1,0 1-1,0-1 1,-1 0-1,0 0 0,0 0 1,0 0-1,-1 0 1,1 0-1,-1-1 1,1-9-1,-2 15 17,-1-1-1,1 0 1,0 1-1,0-1 1,0 1-1,0-1 1,0 1-1,-1-1 1,1 1-1,0-1 1,0 1-1,-1-1 1,1 1-1,-1-1 1,1 1-1,0-1 1,-1 1-1,1-1 0,-1 1 1,1 0-1,-1-1 1,1 1-1,-1 0 1,1 0-1,-1-1 1,1 1-1,-1 0 1,1 0-1,-1 0 1,1-1-1,-1 1 1,0 0-1,1 0 1,-1 0-1,1 0 1,-1 0-1,0 0 1,1 0-1,-1 1 1,1-1-1,-1 0 1,1 0-1,-1 0 1,0 1-1,1-1 1,-1 0-1,1 0 1,-1 1-1,1-1 1,0 0-1,-1 1 1,0 0-1,-30 19 207,23-12-92,1 1-1,0 0 1,0 0-1,0 1 0,1 0 1,1 0-1,0 0 1,0 1-1,1-1 1,0 1-1,1 0 1,-3 21-1,5-31-116,1 0 0,0 0 0,0 0 0,0 1 0,0-1 1,0 0-1,1 0 0,-1 0 0,0 0 0,0 0 0,1 0 0,-1 0 0,1 0 0,-1 0 1,1 0-1,-1 0 0,1 0 0,0 0 0,-1-1 0,1 1 0,0 0 0,-1 0 0,1-1 0,0 1 1,0 0-1,0-1 0,0 1 0,2 0 0,0 0 0,0 0-1,0-1 1,0 1 0,0-1 0,0 0-1,0 0 1,1 0 0,-1 0 0,0 0-1,4-2 1,7-1-3,-1-1 0,1-1 0,19-9 0,-15 6-11,-1-2-43,0 2 0,0 0 0,1 1 0,0 0 0,1 2-1,-1 0 1,1 1 0,21-1 0,-39 5 63,0 0 1,0 1-1,-1-1 0,1 1 1,0 0-1,-1-1 0,1 1 0,0-1 1,-1 1-1,1 0 0,0 0 1,-1-1-1,1 1 0,-1 0 0,0 0 1,1 0-1,-1-1 0,0 1 1,1 0-1,-1 0 0,0 0 0,0 0 1,0 0-1,0 0 0,0 0 1,0 0-1,0-1 0,0 1 0,0 0 1,0 0-1,0 0 0,-1 0 1,1 0-1,-1 1 0,-7 35 256,5-32-263,1 1 0,1-1 0,-1 0 0,1 1 0,0-1 0,0 0 0,0 1 0,1 10 0,0-15 0,0 0 0,0-1 0,1 1 0,-1 0 0,0 0 0,1 0 0,-1 0 0,1 0 0,-1-1 0,1 1 0,-1 0 0,1 0 0,0-1 0,-1 1 0,1-1 0,0 1 0,0 0 0,-1-1 0,1 1 0,2 0 0,30 3 0,-21-6 7,0-1 0,0 1 1,0-2-1,-1 0 0,0 0 0,12-6 1,-13 5-40,0 0 0,0 1 1,0 0-1,1 1 0,0 0 0,-1 1 1,17-1-1,-26 3-53,-1 1 0,1-1 0,-1 1 0,1-1 0,-1 1 0,0-1 0,1 1 0,-1 0 0,0-1 0,1 1-1,-1 0 1,0 0 0,0-1 0,1 1 0,-1 0 0,0-1 0,0 1 0,0 0 0,0 0 0,0-1 0,0 1 0,0 0 0,0 0 0,0-1 0,-1 1 0,1 0 0,0-1 0,-1 2-1,-4 22-2230,-2-10-3241,1-4-5328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2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9865,'0'0'14478,"57"-6"-12236,-18 1 32,8-2-1313,7 3-448,9 0-385,0 0-288,-4 2-1922,-6-1-1634,-15 2-4323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2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19474,'0'0'6951,"62"9"-5606,-4-9-640,14 0-513,14-1-256,-1-7-2851,3-2-4452,-5-2-8071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2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20 20948,'0'0'3614,"-9"-3"-529,-9-1-2790,0 0 0,0 1 0,-1 0 0,1 2 0,0 0 0,-1 1 0,1 1 0,-1 1 0,1 0 0,-31 9 0,37-9-185,-1 2 0,1 0 1,0 0-1,0 1 0,0 1 1,1 0-1,0 0 0,0 1 1,0 1-1,1 0 0,0 0 1,1 1-1,0 0 0,0 1 0,1-1 1,-13 22-1,18-27-110,1 0 0,0-1 0,0 1 0,1 0 0,-1 0 0,1 0 0,0 0 0,0 1 0,0-1 0,1 0 0,-1 0 0,1 1 0,0-1 0,0 0 0,1 1 0,-1-1 0,1 0 0,0 0 0,0 0 0,0 0 0,1 0 0,-1 0 0,1 0 0,0 0 0,0 0 0,0-1 0,1 1 0,-1-1 0,1 1 0,0-1 0,0 0 0,0 0 0,1 0 0,-1-1 0,1 1 0,-1-1 0,1 0 0,0 0 0,0 0 0,7 2 0,7 2-573,0 0 0,0-2 0,37 5 0,-6-6-3585,73-3 1,-71-4-4390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21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31 19603,'0'0'10858,"-12"53"-9545,30-39-640,9-5-353,6-5-320,7-4 0,4 0-192,0-4-1282,-3-10-1152,-3-4-897,-5 0-2115,-11-5-3074</inkml:trace>
  <inkml:trace contextRef="#ctx0" brushRef="#br0" timeOffset="1">367 0 14414,'0'0'3875,"-48"44"-864,19-16 993,3 1-481,0 3-1281,2 5-800,0 4-1186,2 3-256,2 4 0,1 1 0,4 2 0,0-2 0,2-8-2114,0-8-2787,2-14-4451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2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11627,'0'0'9486,"11"2"-9176,23 8 54,49 19 1,-53-16 34,1-2-1,0-1 1,0-1 0,40 4 0,-22-10-336,0-2 0,0-2 0,1-3 1,50-10-1,190-53 40,53-9 812,-124 56 13,270 11-1,-353 9-849,-78 1-67,1 3 0,-1 3 1,-1 2-1,66 19 0,-42-4 24,-1 5-1,93 46 1,-140-58 95,-1-3 0,2 0 1,0-2-1,45 9 0,-84-19-257,0 0 0,0 1 1,0 0-1,1 0 0,-1 0 0,1 0 0,0 1 0,-7 7 1,-3 0-2160,-15 11-5332,-1-2-8408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17969,'0'0'1836,"-1"12"599,-10 38 405,-19 56 0,-12 55 160,41-126-2716,1-34-271,0 0 0,0-1 0,0 1 0,1 0 0,-1-1 0,0 1 0,0-1 0,1 1 0,-1 0 0,0-1 0,1 1 0,-1-1 0,1 1 0,-1-1 0,1 1 0,-1-1 0,1 1 0,-1-1 0,1 0 0,-1 1 0,1-1 0,0 0 0,-1 1 0,1-1 0,1 0 0,1 0 42,0-1-1,1 1 1,-1-1 0,0 0-1,1 0 1,-1 0-1,0-1 1,0 1 0,0-1-1,0 0 1,0 0-1,-1 0 1,1 0 0,4-4-1,19-18 122,27-22-105,-50 44-75,-1 0-1,1 0 1,0 0 0,0 1-1,0-1 1,0 1-1,0 0 1,1-1-1,-1 1 1,0 1 0,0-1-1,1 0 1,-1 1-1,0 0 1,7 0-1,-9 0-3,0 1 0,0 0 0,0-1 0,0 1-1,0 0 1,0-1 0,0 1 0,0 0 0,0 0-1,0 0 1,0 0 0,-1 0 0,1 0 0,0 0-1,-1 0 1,1 0 0,-1 0 0,1 1 0,-1-1-1,1 0 1,-1 0 0,0 0 0,1 1 0,-1-1-1,0 0 1,0 2 0,0 42 77,0-33-13,-14 121 24,14-132-163,-1-1-1,1 0 0,0 0 0,0 0 0,0 0 0,0 0 0,0 1 0,0-1 0,0 0 0,0 0 0,0 0 1,0 0-1,0 0 0,0 0 0,0 1 0,0-1 0,0 0 0,0 0 0,0 0 0,0 0 0,0 0 0,0 1 1,0-1-1,1 0 0,-1 0 0,0 0 0,0 0 0,0 0 0,0 0 0,0 0 0,0 1 0,0-1 0,0 0 1,0 0-1,1 0 0,-1 0 0,0 0 0,0 0 0,0 0 0,0 0 0,0 0 0,0 0 0,1 0 1,-1 0-1,0 0 0,0 0 0,0 0 0,0 0 0,0 0 0,1 0 0,-1 0 0,0 0 0,0 0 0,0 0 1,1 0-1,8-8-3381,8-13-3986,1-8-7983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4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162 162 6086,'-15'2'7062,"-30"4"-5900,-49 5 3475,87-10-3542,12-1-218,60-5-160,1248-82 997,585 1-2061,-972 82 721,-652 41 81,-121-13-996,-129-22-1621,-14-4-3208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1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1230 229 4164,'-2'-8'5408,"0"2"-5348,-1-1 0,0 0 0,0 1 0,-1 0 0,0 0 0,0 0 0,0 0 0,-1 1 0,1 0 0,-1 0-1,-1 0 1,1 0 0,-1 1 0,0 0 0,0 0 0,-10-5 0,-19-10 61,-1 1 0,-1 1-1,-1 3 1,0 1-1,-1 2 1,0 1 0,0 2-1,-1 2 1,-55-2-1,67 7-68,0 2-1,0 0 0,0 2 1,0 1-1,0 2 0,0 0 0,1 2 1,0 1-1,1 1 0,0 1 0,1 1 1,0 2-1,1 0 0,-25 20 1,24-13 163,2 1 0,0 0 1,2 2-1,1 1 0,0 0 1,2 2-1,1 0 0,1 1 1,2 0-1,0 1 0,-12 42 1,15-31-18,1 0 1,2 0 0,1 1-1,3-1 1,1 1 0,2 0-1,2 0 1,9 60 0,-5-72-383,1 1 0,2-1 0,1-1 0,1 1 0,1-2 0,1 1 0,2-2 0,1 1 0,1-2 0,26 33 0,-31-45 193,0 0 1,1 0 0,1-2-1,0 1 1,1-1 0,0-1-1,0-1 1,1 0 0,0-1-1,0 0 1,1-1 0,0-1-1,1-1 1,-1 0-1,1-1 1,0 0 0,0-2-1,0 0 1,24-1 0,-16-3 579,1-1 0,-1-2 0,0-1 1,0 0-1,-1-2 0,1-1 0,43-23 0,-3-4 522,87-66-1,-92 58-779,-2-2 0,90-93 0,-130 119-296,-1 1 0,-1-2 1,-1 0-1,0-1 0,-2-1 0,0 0 0,-2-1 0,0 0 0,-2 0 1,-1-1-1,7-33 0,-13 48-21,-1-1 1,-1 1-1,1-1 1,-1 1-1,-1-1 1,0 0-1,-1 1 1,0-1-1,0 1 1,-1 0-1,-1 0 1,1 0-1,-2 0 1,-9-16-1,6 14-91,-1 1-1,0 0 1,-1 0-1,0 1 1,-1 0-1,0 1 1,-1 0-1,1 1 1,-2 0-1,-16-7 1,-12-4-1210,-58-17 1,-3-2-2291,44 8-1052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1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145 131 12876,'-134'2'8088,"124"-5"-5430,22-5-1532,26-6-506,99-16 763,191-17-1,146 17-960,954 39-389,-807 6 62,-587-14-40,-4-1 339,48 6 1,-69-3-275,-7-12-13047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2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432 115 6566,'-16'-5'1089,"-28"-8"31,-121-29-781,149 39 273,0 0-1,-1 1 0,1 1 1,-1 0-1,1 1 0,-1 1 1,1 1-1,-21 4 0,34-5-277,1-1-132,0 1-1,0-1 0,0 1 0,-1 0 0,1-1 1,0 1-1,0 0 0,0 0 0,0 0 1,0 1-1,1-1 0,-1 0 0,0 1 0,0-1 1,1 1-1,-1-1 0,-1 3 0,34-2-67,54-3 328,-40-2-139,1 3 0,0 2-1,0 2 1,58 12 0,-24 5-185,0-3-1,1-4 1,122 5-1,921-19 349,-922-1-243,223-30 0,97-18 356,-400 45-553,-1 5 0,159 22-1,-266-21-620,49 6 2786,-55-9-1185,-8-2-59,-30-10 294,-13 2-1195,0 2 0,0 1 0,0 2 0,-64 1 0,16-1-70,-118-12-412,-406-19-70,-99 87 412,156-3 122,432-43-27,-1-6 0,-178-25 0,250 18 56,-54-8-663,-185-7 1,292 24 581,-11 0-16,-1 1 0,1 0 0,-19 4 1,30-5 8,0 0 1,0 1-1,0-1 1,0 1 0,-1 0-1,1 0 1,0 0-1,1 0 1,-1 0 0,0 0-1,0 0 1,0 0 0,1 1-1,-1-1 1,0 1-1,1-1 1,-1 1 0,1 0-1,0-1 1,0 1 0,0 0-1,-1 0 1,2 0-1,-1 0 1,0 0 0,0 0-1,1 0 1,-2 4 0,3-5-4,-1 1 1,0-1 0,1 1 0,-1-1-1,1 1 1,0-1 0,-1 1 0,1-1 0,0 0-1,0 0 1,-1 1 0,1-1 0,0 0 0,1 0-1,-1 0 1,0 0 0,0 0 0,0 0 0,0 0-1,1 0 1,-1-1 0,0 1 0,1 0 0,-1-1-1,1 1 1,-1-1 0,1 0 0,1 1 0,52 9-220,-46-9 192,94 8-298,146-8 1,-176-3-282,464-26-9347,-323 11 4047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2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1 1 4869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2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34 208 13421,'-8'5'371,"5"-3"-145,1 0-1,-1-1 1,1 1-1,0 0 1,-1 0-1,1 0 1,0 0-1,0 1 1,-2 2-1,4-4-141,0 0-1,0 0 1,0 0-1,0 1 1,0-1-1,0 0 1,0 0-1,0 0 1,0 0-1,0 0 1,1 0-1,-1 0 0,0 0 1,1 0-1,-1 0 1,1 0-1,-1 0 1,1 0-1,0 0 1,-1-1-1,1 1 1,0 0-1,0 0 1,-1-1-1,1 1 1,0 0-1,0-1 0,0 1 1,0-1-1,0 1 1,0-1-1,1 1 1,6 4 133,0-1 0,0 0 1,0-1-1,0 0 0,1 0 0,0 0 1,-1-1-1,16 1 0,77 1 307,-79-4-377,700-58 1241,-629 47-1302,375-49 49,316-35 2252,1 42 990,-238 55-2331,-406 7-913,261 49 1,-372-51-144,-19-3-25,0-1-1,0-1 1,1 0-1,-1-1 1,1 0-1,-1 0 1,16-2-1,-27 0-105,1 1 0,0-1 0,0 0 0,-1 0 0,1 0 0,0 1 0,-1-1 0,1 0 0,-1 0 0,1 0 0,-1 0 0,0 0 0,1 0 0,-1 0 0,0 0 0,0 0 0,1 0 0,-1 0 0,0 0 0,0 0 1,0 0-1,0 0 0,-1 0 0,1 0 0,0 0 0,0 0 0,-1-2 0,-7-32-7160,-12-12-8100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31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12716,'0'0'11275,"15"1"-10485,568-18 1201,1155-46-1286,-210 101 1067,-1343-32-1222,-185-6-540,0 0 1,0 0 0,0 0-1,-1 0 1,1 0-1,0 0 1,0-1-1,0 1 1,0 0-1,0 0 1,0 0 0,0 0-1,0-1 1,0 1-1,0 0 1,-1 0-1,1 0 1,0 0-1,0-1 1,0 1 0,0 0-1,0 0 1,0 0-1,0-1 1,0 1-1,0 0 1,1 0-1,-1 0 1,0 0 0,0-1-1,0 1 1,0 0-1,0 0 1,0 0-1,0 0 1,0-1 0,0 1-1,1 0 1,-1 0-1,0 0 1,0 0-1,0 0 1,0 0-1,0-1 1,1 1 0,-1 0-1,0 0 1,0 0-1,0 0 1,0 0-1,1 0 1,-1 0-1,0 0 1,0 0 0,0 0-1,0 0 1,1 0-1,-1 0 1,0 0-1,0 0 1,0 0-1,1 0 1,-1 0 0,0 0-1,0 0 1,0 0-1,1 0 1,-14-8 531,1 6-1309,1 1-1,-1 0 1,0 0 0,0 1 0,0 1 0,1 0-1,-13 3 1,-8 0-2144,9-3-4269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4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72 123 3299,'0'0'6049,"-10"3"-4747,-2 3-600,-12 3-215,-2-6 10432,39-3-7930,269-19 663,-75 2-3567,494-10 135,346-20-104,-846 27-25,-282 20 759,16-3-4407,60 0-366,5-5-2862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0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214 126 1986,'-9'0'1217,"-12"0"-928,1-2 0,-33-7-1,8-3 3901,-16-1 4595,56 13-4500,38 3-2874,56 4-511,146-8 1,92-27-919,-90 5 102,1010-13 78,-863 33-92,-216-3-25,132 3-222,-292 6-201,-15 2 228,-18 3 30,-101 7-1722,-195-1 0,163-11 1728,-242 12 117,-527 11 2217,888-25-1924,0-1 0,0-3 0,0 0 0,0-3 1,1-1-1,-56-18 0,149 24-55,859 19 4,-357-13-184,230 6 26,-1192-15 86,-362 6-189,494 11 21,-143 4-1610,223-17-2088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5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264 214 9993,'-14'0'4704,"-71"3"-3555,-16-1-4725,38-1 4887,80 14 451,-4-8-1541,0 0 1,1-1 0,0-1 0,0 0-1,0-1 1,0-1 0,1 0 0,-1-1 0,1 0-1,0-1 1,-1-1 0,26-3 0,15-4-261,-1-2 1,56-18 0,-57 13 248,-2 3 145,1 3-1,0 1 0,61 2 0,159 14 321,-35 0 223,439-68 71,-210 9-887,278 46 599,-263 10-6,-324-15-515,164-31-1,113-8-61,-354 45-38,-1 3 0,1 4 0,81 14 0,-59 1-11,62 12 610,323 21 0,-16-76 373,-301 9-948,226 10 1,-118 44-16,-4 1-21,-203-38-34,1-3 0,-1-3-1,1-3 1,-1-4 0,-1-2 0,73-24-1,-106 26-35,18-6 322,1 1 0,0 4 1,0 1-1,91-4 0,-146 15-293,0 0 0,0 0 0,0 0 1,0 0-1,0 0 0,0 0 0,0 0 0,0 0 0,0 1 0,0-1 1,0 0-1,0 0 0,0 1 0,0-1 0,0 1 0,0-1 0,0 1 0,-1-1 1,1 1-1,1 1 0,-2-2-26,1 1 0,-1 0 0,0-1 0,0 1 1,0 0-1,0-1 0,0 1 0,0-1 0,0 1 0,-1 0 1,1-1-1,0 1 0,0-1 0,0 1 0,-1 0 0,1-1 1,0 1-1,0-1 0,-1 1 0,1-1 0,-1 1 0,1-1 1,-1 2-1,-2 1-431,0 0 1,-1 0 0,1 0 0,0-1 0,-1 1-1,0-1 1,1 0 0,-8 4 0,-37 6-6993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12 344 12908,'0'0'12593,"10"1"-11605,-8-1-962,39-1 853,-39 1-788,-1 0 0,1-1-1,-1 1 1,1-1 0,-1 0-1,1 1 1,-1-1 0,0 0-1,1 0 1,-1 0 0,0 0-1,0 0 1,0 0 0,0 0-1,0 0 1,0 0 0,0-1-1,0 1 1,0 0-1,-1-1 1,1 1 0,0 0-1,-1-1 1,1 1 0,-1-1-1,1 1 1,-1-1 0,0 1-1,0-1 1,0 0 0,0-2-1,0 4-122,0 0-155,1-1 198,-1 1 0,0-1-1,1 1 1,-1-1 0,0 1 0,0-1-1,1 0 1,-1 1 0,0-1-1,0 1 1,0-1 0,0 0-1,0 1 1,0-1 0,0 0-1,0 1 1,0-1 0,0 1-1,0-1 1,-1 0 0,1 1-1,0-1 1,0 1 0,-1-1-1,1 1 1,0-1 0,-1 1-1,1-1 1,0 1 0,-1-1-1,1 1 1,-1-1 0,1 1-1,0 0 1,-1-1 0,1 1 0,-1 0-1,0-1 1,1 1 0,-1 0-1,1 0 1,-1-1 0,1 1-1,-1 0 1,0 0 0,1 0-1,-1 0 1,1 0 0,-1 0-1,0 0 1,1 0 0,-1 0-1,1 0 1,-1 0 0,0 0-1,1 0 1,-1 1 0,1-1-1,-1 0 1,1 0 0,-1 1-1,0-1 1,1 0 0,-1 1-1,0 0 1,-6 5 1145,-12 3-5675,10-9 6884,45 16-347,-32-15-1984,0-1 1,0 1-1,0-1 1,0 0-1,0-1 0,1 1 1,-1-1-1,0 1 1,0-1-1,0-1 1,0 1-1,0 0 1,0-1-1,-1 0 1,6-3-1,-7 3-17,0 1-1,0-1 1,0 0-1,0 0 1,0-1 0,0 1-1,-1 0 1,1 0-1,-1-1 1,0 1 0,0-1-1,0 1 1,0-1-1,0 0 1,0 1 0,-1-1-1,1 0 1,-1 1-1,0-1 1,0 0 0,0 0-1,0 1 1,0-1-1,-1-3 1,1 5-17,-1 1 0,1-1 0,-1 0 0,1 0 0,-1 1 0,1-1 0,-1 0 0,0 1 0,1-1 0,-1 0 0,0 1 0,1-1 0,-1 1 0,0-1 0,0 1 0,0 0 0,1-1 0,-1 1 0,0 0 0,0-1 0,0 1 0,0 0 0,0 0 0,1 0 0,-1 0 0,0 0 0,0 0 0,-2 0 0,-27 4 0,24 1 0,-1-1 0,1 0 0,-1 1 0,1 0 0,0 1 0,1 0 0,0-1 0,0 2 0,0-1 0,0 0 0,-4 10 0,2-4 0,1 1 0,0 0 0,0 0 0,2 1 0,-6 19 0,10-30 0,-1-1 0,0 0 0,1 0 0,0 1 0,-1-1 0,1 0 0,0 1 0,0-1 0,0 1 0,1-1 0,-1 0 0,0 0 0,1 1 0,0-1 0,-1 0 0,1 0 0,0 1 0,0-1 0,0 0 0,0 0 0,1 0 0,2 3 0,-2-4 0,1 1 0,0-1 0,0 0 0,0 0 0,0 0 0,0 0 0,0 0 0,0-1 0,0 0 0,0 1 0,0-1 0,0 0 0,0 0 0,0-1 0,0 1 0,6-2 0,1-1 0,0 0 0,-1 0 0,1-1 0,-1 0 0,0 0 0,0-1 0,0-1 0,-1 1 0,1-1 0,12-13 0,-7 5 0,0 0 0,-1-1 0,-1 0 0,18-28 0,-53 123 0,19-68 0,1 1 0,1 0 0,0 0 0,0 0 0,1 0 0,2 18 0,-1-30 0,0 0 0,0 0 0,1 0 0,-1-1 0,1 1 0,-1 0 0,1 0 0,-1-1 0,1 1 0,-1 0 0,1-1 0,-1 1 0,1-1 0,0 1 0,0 0 0,-1-1 0,1 1 0,0-1 0,0 0 0,-1 1 0,1-1 0,0 0 0,0 1 0,0-1 0,0 0 0,-1 0 0,1 0 0,0 0 0,0 0 0,0 0 0,0 0 0,0 0 0,0 0 0,-1 0 0,1 0 0,0-1 0,0 1 0,0 0 0,1-1 0,36-14 0,-21 2-26,-1 0 0,-1-1 0,0-1 0,-1 0 1,-1-1-1,0-1 0,-2 1 0,1-2 0,12-27 0,-2-5-66,-1-1 1,17-71-1,-29 96 201,-6 18-38,-1 0 0,1 1 0,-1-1-1,-1 0 1,2-13 0,-17 41-71,-79 217 0,83-206 0,2 1 0,1 0 0,1 0 0,2 0 0,-1 59 0,5-91 0,0 1 0,0-1 0,0 0 0,0 1 0,0-1 0,0 0 0,0 1 0,0-1 0,0 0 0,0 1 0,0-1 0,0 0 0,0 1 0,0-1 0,0 0 0,0 0 0,1 1 0,-1-1 0,0 0 0,0 1 0,0-1 0,0 0 0,1 0 0,-1 1 0,0-1 0,0 0 0,0 0 0,1 1 0,-1-1 0,0 0 0,1 0 0,-1 0 0,0 0 0,0 1 0,1-1 0,-1 0 0,0 0 0,1 0 0,-1 0 0,0 0 0,1 0 0,-1 0 0,0 0 0,1 0 0,-1 0 0,0 0 0,1 0 0,-1 0 0,0 0 0,1 0 0,-1 0 0,0 0 0,0-1 0,1 1 0,-1 0 0,0 0 0,1 0 0,-1 0 0,0-1 0,14-15 0,-11 4-70,0-1 0,-1 0 0,-1 0 0,0 0 0,-1 0 0,0 0 0,-1 0 1,0 0-1,-1 0 0,-1 0 0,0 1 0,0-1 0,-1 1 0,-1-1 0,0 2 0,-1-1 0,0 0 0,-1 1 0,-9-11 0,17 22 101,-1-1 0,1 0 0,-1 1 0,1-1 0,0 1 0,-1-1 0,1 1 0,-1-1-1,1 1 1,0 0 0,-1-1 0,1 1 0,0 0 0,0-1 0,-1 1 0,1 0 0,0 0 0,0 0-1,-1 0 1,1 0 0,0 0 0,0 0 0,-1 0 0,1 0 0,1 0 0,25-2 564,8 2-1073,-24 1-488,1-1 1,-1 0-1,0-1 0,21-4 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39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25208,'0'0'4612,"34"69"-3331,-13-38-352,3 0-352,4-2-417,4-2-160,4-4 0,1-7 0,-2-5 0,-2-7 0,-8-1-128,-4-3-897,-6 0-897,-1-11-1793,-8-7-2884,3-7-8103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3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23542,'0'0'4260,"-56"75"-1473,28-23-609,0 11-2178,-4 4 0,2 1 0,3-2 0,4-4 0,4-7 0,6-6 0,3-11 0,6-7 0,3-8-1505,1-9-2019,0-10-2273,5-4-2980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39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3716,'0'0'27578,"-3"58"-26105,-7-16-1473,-5 7 0,-3 0 0,3-5 0,0-1 0,5-9 0,2-7 0,5-6-256,3-10-3107,0-7-1794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 17713,'0'0'13751,"15"-5"-13185,17-2-382,0 0 1,1 3-1,62-2 0,-70 5-184,1 2 0,-1 0 0,0 2 0,0 0 0,35 11 0,-55-13 0,0 1 0,0 0 0,0 0 0,0 1 0,0-1 0,-1 1 0,1 0 0,-1 0 0,0 0 0,0 1 0,0-1 0,0 1 0,0 0 0,-1 0 0,0 1 0,0-1 0,0 1 0,-1-1 0,1 1 0,-1 0 0,0 0 0,0 0 0,-1 0 0,1 0 0,-1 1 0,-1-1 0,1 0 0,-1 0 0,1 1 0,-2-1 0,1 0 0,-2 9 0,0-3 0,-1-1 0,0 1 0,-1-1 0,-1 0 0,1 0 0,-1-1 0,-1 1 0,0-1 0,0 0 0,-1-1 0,0 0 0,0 0 0,-1 0 0,0-1 0,-16 11 0,1 0 0,-2-2 0,0-1 0,-1-1 0,-44 18 0,57-28 0,0 0 0,0 0 0,0-1 0,0-1 0,0 0 0,-1 0 0,1-2 0,-25-1 0,35 1 0,-1-1 0,1 1 0,0-1 0,0 0 0,0 0 0,-1 0 0,1 0 0,0 0 0,1-1 0,-1 1 0,0-1 0,0 0 0,1 0 0,-1 0 0,1 0 0,-1 0 0,1-1 0,0 1 0,0-1 0,0 1 0,0-1 0,0 0 0,1 0 0,-1 0 0,1 0 0,0 0 0,0 0 0,0 0 0,0 0 0,1 0 0,-1-1 0,1 1 0,0 0 0,0 0 0,0-1 0,0 1 0,0 0 0,1 0 0,-1-1 0,3-5 0,-1 2-414,0 0 0,0 1 0,0-1 0,1 0 0,5-8 0,12-15-8152,12-8-12863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19571,'0'0'7943,"84"13"-5957,-34-12-609,11-1-480,6 0-577,4 0-256,-1 0-160,-8 2-1409,-13 4-1410,-16 3-2466,-15-1-2018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9417,'0'0'16463,"80"28"-14477,-18-28-736,9 0-642,7-5-512,-2-2-288,-6 0-2595,-11 2-5028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21 12940,'0'0'15284,"-10"-4"-14291,4 1-923,-1 0 0,1 1 0,-1-1 0,0 2 0,0-1 0,0 1 0,0 0 0,0 0 0,0 1 0,0 0 0,0 0 0,0 1 0,0 0 0,0 0 0,0 1 0,0 0 0,-8 3 0,1 0 81,0 1 1,1 1 0,0 0-1,0 1 1,0 1 0,1 0-1,-19 18 1,27-23-103,0 0 0,0 1 0,0 0 0,0 0 0,1 0 0,0 0 0,0 0 0,0 1 0,1-1 0,0 1-1,0 0 1,0 0 0,1 0 0,0 0 0,0 0 0,0 0 0,1 0 0,0 0 0,0 0 0,0 0 0,3 12 0,-1-14-57,0 0 1,0 0-1,0-1 1,0 1-1,1-1 0,-1 1 1,1-1-1,0 0 0,0 0 1,0 0-1,0 0 1,1 0-1,-1-1 0,1 0 1,-1 1-1,1-1 0,0-1 1,0 1-1,0 0 1,0-1-1,0 0 0,0 0 1,7 1-1,13 2-429,-1-1 0,44 0 0,-63-3 340,63-1-3944,5-4-3716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17168,'0'0'7912,"-58"46"-5574,45-19-801,4 5-351,6 2-642,3 0-256,0-2-224,12-4-192,2-2-1409,4-7-994,-6-2-1312,-4-8-1987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15599,'0'0'12780,"87"-2"-11371,-29 2-704,11 0-545,6-2-128,3-7-1185,-3 0-4228,-8-3-4581</inkml:trace>
  <inkml:trace contextRef="#ctx0" brushRef="#br0" timeOffset="1">909 1 20019,'0'0'6886,"-11"55"-5732,11-32-930,7 3-160,2 0-1922,0 2-3139,-5-5-2754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0 351 14221,'0'0'11820,"83"-37"-10315,-35 24-736,4-2-321,3 2-256,-1-1-160,-5 0-576,-5 3-2243,-11-1-1729,-12 1-2851</inkml:trace>
  <inkml:trace contextRef="#ctx0" brushRef="#br0" timeOffset="1">68 52 16944,'0'0'12268,"54"-21"-11532,-8 17-383,11 2-257,3-3-64,3 1-769,-5-3-3107,2-2-3683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 21749,'-9'-10'2978,"8"-1"193,1 6-2498,10 4-1121,6 1-2723,2 0-3524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19282,'0'0'8616,"-41"48"-7238,27-15-161,0 3-641,5 2-351,7 1-129,2-6-609,2-4-1825,14-7-2018,-5-10-897,-4-7-2915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13357,'0'0'9128,"75"-10"-7590,-24 10-513,6 0-705,8 0-256,5 0-288,0 0-2723,1-4-4324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19891,'-15'5'2098,"-8"2"-1062,0 1 1,1 1-1,1 1 0,-25 15 1,39-21-856,0 0 0,0 1 0,1 0 0,0 0 0,0 1 0,0-1 0,0 1 0,1 1 0,0-1 0,0 1 0,1 0 0,0 0 0,0 0 0,1 1 0,-1-1 0,2 1 0,-1 0 0,-1 11 0,3-10-184,0-1 0,1 0 0,0 0 0,1 0-1,0 0 1,0 0 0,1 0 0,0 0 0,0-1 0,1 1 0,0 0-1,0-1 1,1 0 0,0 0 0,7 11 0,-8-14-23,1 0 0,-1 0 0,1-1 0,0 1 0,0-1 0,0 0 0,0 0 0,1 0 0,-1-1 0,1 1 0,0-1 0,-1 0 0,1-1 0,0 1 0,0-1 0,0 0 0,1 0 0,-1-1 0,0 1 0,0-1 0,0 0 0,0 0 0,1-1 0,-1 0 0,9-2 0,-12 3 61,0-1 0,-1 0 0,1 1 0,0-1 0,-1 0 0,1 0 0,0 0 0,-1 0 0,1 0-1,-1 0 1,1 0 0,-1-1 0,0 1 0,0-1 0,1 1 0,-1-1 0,0 1 0,0-1 0,0 1 0,-1-1 0,1 0-1,0 0 1,-1 1 0,1-1 0,-1 0 0,1 0 0,-1 0 0,0 0 0,0 1 0,0-1 0,0 0 0,0 0 0,0 0 0,-1 0-1,1 0 1,0 1 0,-1-1 0,0 0 0,1 0 0,-1 1 0,0-1 0,0 0 0,0 1 0,0-1 0,0 1 0,0-1-1,0 1 1,-1-1 0,1 1 0,-1 0 0,1 0 0,-1 0 0,1 0 0,-1 0 0,1 0 0,-1 0 0,0 0 0,0 1-1,1-1 1,-4 0 0,-22-3 296,13 2-43,28 2-154,101-5-2387,-100 3 1904,0 0 1,0-1-1,-1 0 0,1-1 0,23-11 1,-43 19 709,1 0 0,-1 0 0,1 0 1,0 0-1,0 1 0,-5 8 1,-4 4 429,-3 2-383,-27 41 1,38-52-388,1 0-1,0 0 1,0 0 0,1 0 0,0 1 0,1-1 0,0 1-1,0 0 1,0 9 0,2-16-85,0 0-1,0 0 1,0-1 0,0 1 0,0 0-1,0 0 1,0-1 0,1 1 0,-1 0-1,1-1 1,0 1 0,-1 0 0,1-1-1,0 1 1,0-1 0,0 1-1,0-1 1,0 1 0,0-1 0,0 0-1,1 0 1,-1 1 0,0-1 0,1 0-1,1 1 1,1 0-598,0-1-1,1 1 0,-1 0 1,0-1-1,1 0 1,-1 0-1,1-1 1,7 1-1,16-1-9800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17521,'0'0'9833,"67"25"-7879,-31-13-449,11-2-480,7-3-544,8-1-353,3-5-385,2-1-832,-7 0-768,-10 0-1603,-18 0-768,-18 3-993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10442,'0'0'13292,"79"21"-11242,-15-21-672,14 0-578,5 0-479,12-6-257,1-4-2466,-5-4-6279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52 6758,'0'0'15866,"-1"-8"-12289,1 6-3440,0 0 0,0 0 1,0 0-1,0 0 0,-1 0 0,1 1 1,-1-1-1,1 0 0,-1 0 0,0 0 0,0 1 1,1-1-1,-1 1 0,0-1 0,-1 0 1,1 1-1,0 0 0,0-1 0,-1 1 1,1 0-1,0-1 0,-1 1 0,-1-1 1,0 1-69,-1 0 0,1 1 1,0-1-1,0 1 1,0 0-1,-1 0 0,1 0 1,0 0-1,0 0 1,0 1-1,-1-1 0,1 1 1,0 0-1,0 0 1,0 0-1,0 0 0,-5 4 1,-10 4 51,1 1 1,0 0-1,0 1 1,1 1 0,-24 23-1,33-28-55,0 0 0,1 0 0,0 0 1,0 1-1,0 0 0,1 0 0,0 1 0,1-1 0,0 1 0,0 0 0,1 0 0,0 0 1,-3 18-1,6-24-68,0 0 0,0 0 0,1 0 0,-1 0 1,1 0-1,0 0 0,-1 0 0,1 0 0,1-1 1,-1 1-1,0 0 0,1 0 0,-1-1 0,1 1 1,0-1-1,0 0 0,0 1 0,0-1 0,0 0 0,0 0 1,1 0-1,-1-1 0,1 1 0,-1-1 0,1 1 1,0-1-1,0 0 0,0 0 0,-1 0 0,1 0 1,5 1-1,10 2-715,0-1 0,0 0 0,34 0 1,-51-3 657,56 1-4554,0-1-3053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15 13293,'0'0'10303,"-8"1"-7383,1 0-2468,0 0-1,0 1 1,1 0 0,-1 0 0,1 0-1,-1 1 1,1 0 0,-11 8 0,14-10-374,0 1 0,1 0 1,-1 0-1,1 0 0,-1 1 1,1-1-1,0 1 0,0-1 0,0 1 1,1 0-1,-1-1 0,0 1 1,1 0-1,0 0 0,0 0 1,0 0-1,0 0 0,0 1 0,1-1 1,-1 0-1,1 0 0,0 1 1,0-1-1,0 0 0,1 4 1,-1-5-77,1 0 1,0 0 0,0-1 0,0 1 0,0 0 0,0-1 0,0 1-1,0-1 1,1 1 0,-1-1 0,1 1 0,-1-1 0,1 0 0,-1 0 0,1 0-1,0 0 1,-1 0 0,1 0 0,0 0 0,0-1 0,0 1 0,0-1-1,-1 1 1,1-1 0,0 1 0,0-1 0,3 0 0,60 0 63,-54 0-63,-4-1-3,0 0 0,0 0 0,0 0 0,0-1 0,0 0 0,-1-1 0,1 1 0,-1-1 0,0-1 0,1 1 0,6-6 0,-11 7 0,1 0 0,0 0 0,-1 0 0,1-1 0,-1 1 0,0-1 0,0 1 0,0-1 0,0 0 0,0 0 0,0 0 0,-1 0 0,0 0 0,1 0 0,-1 0 0,0 0 0,-1-1 0,1 1 0,0 0 0,-1-1 0,0 1 0,0 0 0,0-1 0,0 1 0,-1-5 0,0 6 0,0 0 0,0 0 0,0 1 0,0-1 0,0 0 0,0 0 0,0 0 0,-1 1 0,1-1 0,-1 0 0,1 1 0,-1 0 0,1-1 0,-1 1 0,0 0 0,0 0 0,0 0 0,0 0 0,0 0 0,0 0 0,0 1 0,0-1 0,0 0 0,-4 1 0,-54-4 0,59 4 0,-14 3-1589,9 8-5038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5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15375,'0'0'9545,"-45"52"-7143,34-25-993,2 7-384,2-1-480,7-1-257,0-5-192,5-4-96,9-8-1281,5-3-1538,1-6-512,-8-5-1442,-7-1-3074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17264,'0'0'9225,"68"-46"-8168,-19 33-512,11 2-417,5-1-96,7 3-961,-3 0-3651,-7 1-5350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2 14157,'0'0'7880,"-51"-1"-4837,17 1-641,-3 8-672,-4 11-289,0 6-512,2 4-289,6 1-351,10 2-225,10-3-64,12 1-64,1-7 32,18-4-96,14-5-385,7-4-736,6-6-1281,3-4-2275,-3 0-2498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14318,'0'0'10522,"0"10"-8627,-23 189 861,12-126-2370,-3 100 0,14-171-380,0 0 0,0 0 0,0 0 0,0 0 0,0 0 0,1 0-1,-1 1 1,1-1 0,-1 0 0,1 0 0,0 0 0,-1 0 0,1 0 0,0-1-1,1 1 1,-1 0 0,0 0 0,0-1 0,1 1 0,-1 0 0,1-1-1,-1 0 1,3 2 0,-2-2 45,1 0-1,0 0 0,0-1 0,-1 1 1,1-1-1,0 1 0,0-1 1,0 0-1,0 0 0,0 0 1,0-1-1,-1 1 0,1-1 0,0 1 1,0-1-1,-1 0 0,5-2 1,9-5 96,0-1 0,0-1 0,-1 0 0,-1-1-1,0-1 1,0 0 0,13-16 0,42-34 135,-69 61-282,1 1 0,-1-1 0,1 0 0,-1 1 0,1-1 0,0 1 0,-1-1 0,1 1 0,0-1 0,-1 1 0,1-1 0,0 1 0,-1 0 0,1-1 0,0 1 0,0 0 0,0 0 0,-1-1 0,1 1 0,0 0 0,0 0 0,0 0 0,-1 0 0,1 0 0,0 0 0,0 0 0,0 1 0,-1-1 0,1 0 0,0 0 0,0 1 0,1-1 0,-2 2 0,1 0 0,-1-1 0,1 1 0,-1-1 0,1 1 0,-1 0 0,0-1 0,0 1 0,0 0 0,0-1 0,0 1 0,0 0 0,-1-1 0,0 3 0,-17 59 0,15-56-2,-3 6-178,1 0 0,1 0 1,-1 0-1,2 1 0,0 0 1,-1 20-1,4-34 63,0 1 0,0-1 1,0 1-1,0-1 0,0 1 0,0-1 0,0 1 0,0-1 0,0 1 0,0-1 0,0 0 1,1 1-1,-1-1 0,0 1 0,0-1 0,1 0 0,-1 1 0,0-1 0,1 1 1,-1-1-1,0 0 0,1 1 0,-1-1 0,0 0 0,1 0 0,-1 1 0,1-1 0,-1 0 1,0 0-1,1 0 0,-1 1 0,1-1 0,-1 0 0,1 0 0,-1 0 0,2 0 1,22-5-3136,21-19-2032,-30 11 3498,0 0 0,-2-1 0,0-1 0,0 0 0,20-34 0,-27 37 2277,0 0-1,0 0 0,7-26 0,-11 31 908,0-1 0,-1 0 0,1 1 0,-2-1 0,1 0 0,-1 1 0,-2-14 0,2 21-1315,0 0 1,0-1-1,0 1 1,0 0-1,0 0 0,0-1 1,0 1-1,0 0 0,0 0 1,0 0-1,-1-1 1,1 1-1,0 0 0,0 0 1,0 0-1,0-1 1,0 1-1,0 0 0,-1 0 1,1 0-1,0 0 1,0 0-1,0-1 0,0 1 1,-1 0-1,1 0 1,0 0-1,0 0 0,0 0 1,-1 0-1,1 0 0,0 0 1,0 0-1,0 0 1,-1-1-1,1 1 0,0 0 1,0 0-1,-1 0 1,1 0-1,0 1 0,0-1 1,-12 6 1046,-5 13-588,8-7-157,0 1-1,0 1 0,2-1 1,-1 1-1,2 1 0,0 0 1,1-1-1,0 2 1,1-1-1,0 0 0,-1 25 1,5-39-361,0 0 0,0 0 0,1 0 1,-1 0-1,0 0 0,1 0 0,-1 0 0,0 0 1,1 0-1,-1 0 0,1 0 0,-1-1 1,1 1-1,0 0 0,-1 0 0,1-1 1,0 1-1,0 0 0,-1-1 0,1 1 1,0 0-1,0-1 0,0 1 0,0-1 1,0 0-1,0 1 0,0-1 0,0 0 0,0 1 1,0-1-1,0 0 0,0 0 0,0 0 1,0 0-1,0 0 0,0 0 0,0 0 1,0 0-1,0-1 0,0 1 0,0 0 1,0 0-1,1-2 0,5 1 102,0-1-1,0 0 1,0-1 0,0 0-1,7-4 1,13-11-126,0-2 0,-2-1 0,37-38 0,25-21 0,-87 80 0,0 0 0,1 0 0,-1 0 0,0 0 0,0 0 0,0 0 0,1 0 0,-1 0 0,0 0 0,0 0 0,0 0 0,0 0 0,1 0 0,-1 0 0,0 0 0,0 0 0,0 1 0,0-1 0,0 0 0,1 0 0,-1 0 0,0 0 0,0 0 0,0 0 0,0 1 0,0-1 0,0 0 0,0 0 0,0 0 0,0 0 0,1 1 0,-1-1 0,0 0 0,0 0 0,0 0 0,0 0 0,0 1 0,0-1 0,0 0 0,0 0 0,0 0 0,0 1 0,0-1 0,0 0 0,-1 0 0,1 0 0,0 0 0,0 1 0,0-1 0,0 0 0,0 0 0,0 0 0,0 0 0,0 0 0,0 1 0,-1-1 0,1 0 0,0 0 0,0 0 0,0 0 0,0 0 0,-5 17 0,-23 47-1074,19-48 276,1 1 1,1 0-1,1 0 0,0 1 1,1 0-1,1 0 0,1 0 1,-2 19-1,8-23-4434,11-12-1782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 9449,'0'0'20969,"-2"9"-19714,-6 27-519,8-36-729,0 1 0,0-1-1,0 1 1,0 0-1,0-1 1,0 1-1,0 0 1,0-1 0,0 1-1,0-1 1,1 1-1,-1 0 1,0-1 0,0 1-1,1-1 1,-1 1-1,0-1 1,1 1-1,-1-1 1,1 1 0,-1-1-1,1 0 1,-1 1-1,1-1 1,-1 1 0,1-1-1,-1 0 1,1 0-1,-1 1 1,1-1-1,-1 0 1,1 0 0,0 1-1,-1-1 1,1 0-1,0 0 1,-1 0 0,1 0-1,-1 0 1,1 0-1,0 0 1,-1 0 0,1 0-1,0-1 1,0 1-1,28-4 49,-21 1-261,1-1 0,0 1 0,-1-2 0,0 1 0,0-1 0,10-8 0,24-14-589,-62 62 470,3-14 711,-51 73 751,63-85-1076,-1 0 0,2 0 0,-1 0-1,2 1 1,-1-1 0,1 1 0,0 0 0,-2 19 0,5-27-159,0-1 1,0 1 0,0 0-1,0 0 1,0-1-1,0 1 1,0 0-1,0-1 1,1 1 0,-1 0-1,1 0 1,-1-1-1,1 1 1,0-1 0,1 3-1,16 4-4888,3-7-3801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22229,'0'0'10538,"57"6"-26457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22389,'0'0'8040,"-3"53"-7175,6-31-705,3-3-128,5-5 0,6-4-32,4-10-224,5 0-385,4-11-768,3-10-1506,-1-7-1409,-3 0-1153,-5 0-2242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12748,'0'0'9641,"-35"57"-6310,12-19-512,-4 7-769,-2 1-192,1 2-1538,3-2-320,5-4 0,8-7 0,6-6 0,6-5 0,0-2 0,0 1 0,2 0-2370,1-1-1826,-2-3-2691,0-6-10313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9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14318,'0'0'14637,"-24"61"-14284,14-23-225,3 6-96,6-1-32,1-3-577,3-7-1537,9-8-1121,1-10-544,-4-7-1378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19506,'0'0'8168,"84"-18"-7207,-41 17-384,7 1-449,3 0-160,2-1-1185,-1-2-2371,-3-4-2145,-3-3-5542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1 21877,'0'0'6053,"-59"73"-4867,44-37-514,4 3-319,5 0-257,6 0-96,0-2-481,2-4-1473,9-5-1473,-3-4-1281,-4-5-2083</inkml:trace>
  <inkml:trace contextRef="#ctx0" brushRef="#br0" timeOffset="1">0 389 16848,'0'0'13100,"67"-12"-12171,-20 2-64,7-3-352,2 0-417,-3-1-128,-9-1-257,-8 0-1376,-6-1-1122,-12-1-1505,-13-1-1025,-5-1-3139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5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21012,'0'0'8488,"57"0"-6919,-8 0-512,8 0-800,4 0-193,3 0-417,2 0-2209,-4-1-2339,-5-2 994,-6-1-6087</inkml:trace>
  <inkml:trace contextRef="#ctx0" brushRef="#br0" timeOffset="1">877 30 20948,'0'0'5029,"-5"52"-2435,-2-26-864,0 5-641,1 2-769,0 2-256,1-2-352,5 0-1057,0-6-802,0-5-1504,0-5-673,0-10-128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5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19955,'0'0'6150,"81"-4"-4997,-35 2-769,5 1-352,8-3-1377,1 0-3908,-1-3 897,1-4-8232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5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1730,'-12'0'16896,"0"0"-16123,1 0 1,-1 1 0,1 0-1,-1 1 1,1 0 0,0 1-1,0 0 1,0 1 0,0 0-1,1 1 1,0 0 0,-1 0 0,-13 12-1,15-10-629,1 1 0,1 1 0,-1-1 0,2 1 0,-1 0 0,1 1 0,0-1-1,1 1 1,0 1 0,1-1 0,0 1 0,1-1 0,0 1 0,0 0 0,1 0 0,1 0 0,0 0-1,0 1 1,1-1 0,1 0 0,0 0 0,3 17 0,-2-23-144,1 0 0,-1 0 0,1 0 0,0-1 0,0 1 0,0-1 0,1 1 0,-1-1 0,1 0 0,0 0 0,0-1 0,1 1 0,-1-1 0,1 0 0,0 0 0,0-1 0,-1 1 0,2-1 0,-1 0 0,0 0 0,8 1 0,1 0 0,-1 0 0,1 0 0,0-2 0,1 1 0,-1-2 0,0 0 0,18-3 0,-28 3 0,-1-1 0,0 0 0,1 0 0,-1 0 0,0 0 0,0-1 0,0 1 0,0-1 0,0 0 0,0 0 0,0 0 0,-1 0 0,1 0 0,-1 0 0,1-1 0,-1 0 0,0 1 0,0-1 0,0 0 0,2-5 0,-3 7 0,-1-1 0,0 1 0,1 0 0,-1 0 0,0-1 0,1 1 0,-1 0 0,0-1 0,0 1 0,0-1 0,0 1 0,-1 0 0,1-1 0,0 1 0,0 0 0,-1-1 0,1 1 0,-1 0 0,1 0 0,-2-2 0,0 1 0,1 0 0,-1 1 0,1-1 0,-1 1 0,0-1 0,0 1 0,0 0 0,0 0 0,0 0 0,0 0 0,0 0 0,0 0 0,-1 0 0,1 1 0,0-1 0,-3 1 0,-69-6 0,68 6 0,1 0 0,0 1 0,-1-1 0,1 1 0,-1 0 0,1 1 0,0-1 0,0 1 0,0 0 0,0 0 0,-6 4 0,11-6 0,-1 0 0,1 0 0,-1 0 0,1 1 0,0-1 0,-1 0 0,1 0 0,0 0 0,-1 1 0,1-1 0,0 0 0,-1 1 0,1-1 0,0 0 0,-1 0 0,1 1 0,0-1 0,0 1 0,-1-1 0,1 0 0,0 1 0,0-1 0,0 1 0,0-1 0,0 0 0,0 1 0,-1-1 0,1 1 0,0-1 0,0 1 0,0-1 0,0 0 0,0 1 0,1-1 0,-1 1 0,0-1 0,0 0 0,0 1 0,0 0 0,19 5 0,32-6 0,-49 0 0,15-2 0,0-1 0,0-1 0,0 0 0,0-1 0,29-14 0,-25 10 0,0 1 0,35-8 0,-55 17 0,0-1 0,-1 0 0,1 1 0,-1-1 0,1 0 0,-1 1 0,1-1 0,-1 1 0,0-1 0,1 0 0,-1 1 0,1-1 0,-1 1 0,0 0 0,1-1 0,-1 1 0,0-1 0,0 1 0,0-1 0,1 1 0,-1 0 0,0-1 0,0 1 0,0-1 0,0 1 0,0 0 0,0-1 0,0 1 0,0 0 0,0-1 0,0 1 0,0-1 0,-1 1 0,1 0 0,0-1 0,-1 2 0,-4 26 0,-14 24 0,13-40 0,1 1 0,0 0 0,1 1 0,1-1 0,0 0 0,1 1 0,0 0 0,1 15 0,1-28-44,0 0 0,0 0 1,0 0-1,0 0 0,0 0 0,0 0 0,0 0 1,0 0-1,1 0 0,-1 0 0,0 0 0,1 0 1,-1-1-1,1 1 0,-1 0 0,1 0 0,-1 0 1,1 0-1,0 0 0,-1-1 0,1 1 0,0 0 0,0-1 1,-1 1-1,1-1 0,0 1 0,0 0 0,0-1 1,0 0-1,0 1 0,0-1 0,0 0 0,1 1 1,20 0-7404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17969,'0'0'1447,"-9"14"405,-29 53 1237,2 1 0,-49 135 1,84-199-2964,-1 1 0,1-1 1,0 0-1,1 1 0,-1-1 1,1 1-1,0 7 0,0-11-97,1 0 0,-1 0 0,1 0 0,-1 0 0,1 0 0,-1 0 0,1 0 0,-1-1 0,1 1 0,0 0 0,-1 0-1,1 0 1,0-1 0,0 1 0,0 0 0,0-1 0,0 1 0,-1-1 0,1 1 0,0-1 0,0 0 0,0 1 0,0-1 0,0 0 0,0 1-1,1-1 1,-1 0 0,0 0 0,0 0 0,0 0 0,0 0 0,0 0 0,0-1 0,1 1 0,7-2 7,0 1-1,-1-2 1,1 1 0,-1-1 0,0-1-1,1 1 1,-2-1 0,12-7 0,-14 7-167,1 0 0,-1 0 1,1 1-1,0 0 0,0 0 0,1 0 1,-1 1-1,1 0 0,-1 1 0,1-1 1,0 1-1,-1 0 0,1 1 1,0 0-1,0 0 0,7 1 0,-13 0 125,0-1-1,-1 1 0,1 0 1,0 0-1,-1 0 0,1 0 1,-1-1-1,1 1 0,-1 0 1,0 0-1,1 0 0,-1 0 1,0 0-1,0 0 0,1 0 1,-1 0-1,0 0 0,0 1 1,0-1-1,0 0 0,0 0 1,-1 0-1,1 0 0,0 0 1,-1 1-1,-6 28 367,2-21-257,0 0 1,-1-1-1,1 1 0,-1-1 1,-1-1-1,0 1 0,0-1 1,0-1-1,-9 7 0,11-9-39,-1 0-1,0 0 1,0 0-1,0-1 1,-1 0-1,1 0 1,-1-1-1,0 1 1,1-2-1,-1 1 1,0-1-1,0 0 1,-11 0-1,16-1-163,1 0 0,-1-1 0,0 0 0,0 1 0,0-1-1,1 0 1,-1 0 0,0 0 0,1 0 0,-1 0 0,1 0 0,-1 0 0,1-1 0,-1 1 0,1 0-1,0-1 1,0 1 0,0-1 0,0 0 0,0 1 0,0-1 0,0 0 0,0 0 0,1 1 0,-1-1 0,1 0-1,-1 0 1,1 0 0,0-3 0,-1 2-297,1-1 0,-1 1 1,1-1-1,0 1 0,0-1 0,0 1 0,1-1 0,-1 1 0,1-1 0,0 1 1,0-1-1,0 1 0,0 0 0,1 0 0,3-6 0,9-6-6874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25 9097,'0'0'16655,"-8"-7"-15405,6 5-1195,-1 1 1,1-1-1,-1 0 1,1 1-1,-1-1 1,0 1 0,1 0-1,-1 0 1,0 0-1,0 0 1,0 0-1,0 1 1,0-1-1,0 1 1,-5 0 0,3 1-21,1 0-1,-1 0 1,0 1 0,1 0 0,-1 0 0,1 0 0,0 0 0,-1 1 0,1 0 0,0 0 0,-6 6-1,0-1 12,1 1-1,1 0 0,0 0 0,0 0 0,-12 22 0,17-26-22,0 1 0,0 0-1,1 0 1,-1 0-1,2 0 1,-1 0 0,1 0-1,-1 0 1,2 1-1,-1-1 1,1 0-1,0 1 1,1 8 0,0-12-44,0 1 0,1-1 0,-1 1 1,1-1-1,0 0 0,0 1 0,0-1 1,0 0-1,0 0 0,1-1 0,-1 1 0,1 0 1,0-1-1,0 1 0,0-1 0,0 0 1,0 0-1,0 0 0,1-1 0,-1 1 1,1-1-1,-1 0 0,1 0 0,-1 0 1,7 1-1,9 1-1300,1 0 0,-1-1 0,30-1-1,2-4-4987,0-11-5233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0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18033,'-9'6'4351,"-2"2"-3262,0 1 0,1-1-1,0 2 1,-14 15 0,22-22-910,0-1-1,0 1 0,1-1 1,-1 1-1,1 0 1,0 0-1,-1-1 1,1 1-1,0 0 0,1 0 1,-1 0-1,0 0 1,1 5-1,0-6-156,0 0-1,1-1 1,-1 1 0,1 0-1,-1 0 1,1 0-1,0 0 1,0-1 0,0 1-1,0 0 1,0-1-1,0 1 1,1-1 0,-1 1-1,0-1 1,1 0 0,-1 1-1,1-1 1,0 0-1,-1 0 1,1 0 0,0 0-1,0 0 1,2 0 0,8 4-8,1 0 0,1-1 0,-1-1 1,0 0-1,1-1 0,0-1 1,-1 0-1,16-1 0,-20 0-54,0 0-1,0-1 0,0 0 0,0-1 1,0 1-1,0-2 0,0 0 1,0 0-1,-1 0 0,0-1 1,1 0-1,14-10 0,-22 13 54,0 1 1,0-1-1,-1 0 0,1 1 0,0-1 0,0 0 0,0 1 1,-1-1-1,1 0 0,0 0 0,-1 0 0,1 1 0,0-1 1,-1 0-1,0 0 0,1 0 0,-1 0 0,1 0 0,-1 0 1,0 0-1,0 0 0,1 0 0,-1 0 0,0 0 1,0 0-1,0-1 0,0 1 0,-1-2 0,0 2 34,0 0-1,0 0 0,0 0 1,-1 0-1,1 0 0,0 0 1,-1 1-1,1-1 1,0 0-1,-1 1 0,1-1 1,-1 1-1,0-1 0,1 1 1,-1 0-1,-1-1 1,-10 0 235,-1 0 1,1 0-1,-17 3 1,27-2-283,-1 0 0,0 1 0,1-1 0,-1 1 0,0 0 0,1 0 0,-1 1 0,1-1 0,0 1 0,-1-1 0,1 1 0,0 0 0,0 0 0,0 1 0,0-1 0,1 0 0,-1 1 0,0 0 0,1 0 0,-3 4 0,5-7-5,0 0 0,0 1 0,-1-1-1,1 0 1,0 1 0,0-1 0,0 0 0,0 0 0,0 1 0,0-1-1,0 0 1,0 1 0,1-1 0,-1 0 0,0 0 0,0 1 0,0-1-1,0 0 1,0 1 0,0-1 0,0 0 0,1 0 0,-1 1-1,0-1 1,0 0 0,0 0 0,1 0 0,-1 1 0,0-1 0,0 0-1,1 0 1,-1 0 0,0 0 0,0 0 0,1 1 0,-1-1 0,0 0-1,0 0 1,1 0 0,18 2-767,17-8-3402,-3-8-3742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24599,'0'0'8168,"-39"59"-8168,39-45 0,0 0 0,14-6 0,5-4-4805,0-3-5124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3 135 18706,'0'0'14061,"-2"34"-14573,22-38-3012,1-8-4740</inkml:trace>
  <inkml:trace contextRef="#ctx0" brushRef="#br0" timeOffset="1">466 5 21428,'0'0'9321,"64"-3"-8168,-25 3-544,6-1-481,1 0-128,-5 1-1345,-7 0-2627,-11 0-2562,-11 2-2851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15118,'0'0'13966,"81"32"-13454,-32-32-320,1 0-192,0-9-2754,-4-2-5478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17136,'0'0'10522,"-8"11"-9102,0 1-1159,-39 61 961,44-67-1169,-1 0-1,1 0 1,1 1-1,-1-1 1,1 1 0,0 0-1,1-1 1,-1 1-1,2 0 1,-1 0 0,1 8-1,0-14-50,0 0 0,0-1 0,1 1 0,-1 0 0,0 0 0,1-1-1,-1 1 1,1 0 0,-1-1 0,1 1 0,-1 0 0,1-1 0,0 1 0,-1-1 0,1 1-1,0-1 1,-1 1 0,1-1 0,0 0 0,-1 1 0,1-1 0,0 0 0,0 0 0,0 1-1,-1-1 1,1 0 0,0 0 0,0 0 0,1 0 0,29 0 92,-22 0-63,58-9-92,-54 7-5,0-1-1,0 2 1,0 0-1,0 0 1,0 1-1,0 1 1,15 2-1,-26-3 75,0 1 1,0 0-1,-1-1 0,1 1 1,0 0-1,-1 0 0,1 0 1,-1 0-1,1 0 0,-1 0 0,0 0 1,1 0-1,-1 1 0,0-1 1,0 1-1,0-1 0,0 1 1,0-1-1,0 1 0,0-1 1,0 1-1,-1 0 0,1 0 0,-1-1 1,1 1-1,-1 0 0,0 0 1,1-1-1,-1 1 0,0 0 1,0 0-1,-1 0 0,1 0 1,0-1-1,0 1 0,-1 0 0,1 0 1,-1-1-1,0 1 0,-1 3 1,0 1 146,-1 0 1,0 0-1,0 0 1,0 0-1,-1-1 0,0 1 1,0-1-1,0 0 1,-9 9-1,1-6-149,1-1-1,-1 0 0,-1 0 1,1-1-1,-1-1 0,0 0 1,0-1-1,-1 0 0,1-1 1,-1 0-1,0-2 0,1 1 1,-1-2-1,0 1 0,0-2 1,-17-2-1,28 2-288,-1 0 0,1 0 0,-1-1 1,1 1-1,-1-1 0,1 1 0,0-1 0,0 0 0,0-1 0,0 1 0,0 0 1,0-1-1,1 0 0,-1 1 0,1-1 0,0 0 0,-1 0 0,2 0 1,-4-7-1,1 2-1098,1 0 0,0-1 0,1 1 0,0-1 1,1 0-1,-1 1 0,1-12 0,0-16-11479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14350,'0'0'4836,"57"-20"-1441,-22 14-480,5 1-865,5 1-641,-1 3-576,1 1-673,-1 0-640,-1 0-3300,-1 0-3491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 18321,'0'0'4009,"-10"10"-838,-2 2-2368,1 1-1,0 0 0,1 0 0,1 1 1,-13 25-1,19-34-629,1 1 0,0-1 0,0 1 0,0 0 0,1 0 0,0 0 0,0 0 0,1 0 0,-1 11 0,2-13-169,-1 0 1,1-1-1,0 1 0,0-1 1,0 1-1,1-1 0,-1 0 0,1 1 1,0-1-1,0 0 0,0 0 0,0 0 1,0 0-1,1-1 0,-1 1 1,1 0-1,0-1 0,3 3 0,3 0 12,0-1 0,0 0 0,0 0 0,0-1 0,1 0 0,-1 0 1,1-1-1,0-1 0,-1 1 0,1-2 0,0 1 0,0-1 0,0-1 0,0 0 0,0 0 0,-1-1 0,1 0 0,-1-1 0,1 0 0,17-8 0,-20 7 1,1 0 1,-1 0-1,0 0 1,0-1-1,-1 0 1,1 0-1,-1 0 1,-1-1-1,1 0 1,-1 0-1,8-11 1,-11 12-13,1 0 0,0-1 1,-1 1-1,0 0 0,0-1 0,-1 0 0,0 1 1,0-1-1,0 0 0,0 0 0,-1 0 1,0 0-1,0 0 0,-1 1 0,0-1 1,0 0-1,-2-7 0,2 9 2,-1 0 0,0 0 0,0 0 1,0 0-1,0 0 0,-1 0 0,0 0 0,1 1 0,-1-1 1,0 1-1,-1 0 0,1 0 0,-1 0 0,1 1 0,-1-1 0,0 1 1,0 0-1,0 0 0,0 0 0,0 0 0,0 1 0,-1 0 0,-4-1 1,-10-2-192,-1 1 0,1 1 0,-36 1 0,49 1 59,-2-1-4786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12755 2723,'-7'9'2557,"-22"27"-2028,-2 0 1,-39 35 0,-1-18 5712,66-49-5608,0 0 1,1 0-1,-1 1 0,1-1 1,0 1-1,0 0 0,0 0 1,1 1-1,-5 7 0,-22 30 4127,57-53-821,234-276-2350,-239 264-1580,1 0-1,0 2 1,2 0-1,1 2 1,0 1-1,36-18 1,10-8-2,-55 31 5,0-1 0,-1-1 0,-1 0 0,17-20 0,25-24 18,37-42 62,-82 86-90,81-90-40,-41 32 141,-41 54-107,1 0 1,25-27-1,63-47 8,21-24 86,-66 54-5,3 2-1,77-61 0,207-188 48,-70 57-36,13-2-90,-74 64-3,84-99 6,-28 26 6,378-393 6,540-553 47,-638 729-51,-74 69-4,768-790 632,-1073 1024-603,805-857 48,-468 496-71,662-739 56,-360 347-55,-79 140-21,-423 470 0,75-55 423,108-120 211,-477 482-706,30-40-1794,-39 50 1536,0-1 0,0 1-1,-1-1 1,1 0 0,-1 0 0,0 1-1,0-1 1,0 0 0,-1 0 0,1 0-1,-1 0 1,0 0 0,0 0-1,-1-6 1,-2-9-9338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18481,'0'0'14286,"12"60"-14286,6-38 0,6 0 0,7-7 0,8-4 0,5-5 0,4-6 0,-1 0 0,-3-6-3075,-6-10-2786,-5-5-2179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19442,'0'0'5734,"-2"13"-4341,-11 69 857,-34 119 1,3-24-554,40-159-2102,1 0-1,1 0 1,0 1 0,2-1-1,0 1 1,4 34 0,-3-49 216,0 0 1,-1 0 0,1 0 0,0-1 0,1 1 0,-1 0 0,1-1-1,0 1 1,0-1 0,0 1 0,0-1 0,0 0 0,1 0 0,0 0-1,-1 0 1,1-1 0,0 1 0,0-1 0,0 1 0,1-1 0,-1 0-1,1 0 1,-1-1 0,1 1 0,-1-1 0,1 0 0,0 0 0,0 0-1,0 0 1,0-1 0,-1 1 0,1-1 0,0 0 0,0 0 0,0 0-1,0-1 1,0 0 0,4-1 0,21-6-10777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0 19250,'0'0'7495,"-67"81"-4548,31-32-769,-5 7-1281,-1 4-897,2 2 0,4-3 0,8-9 0,10-8 0,8-10 0,7-9 0,3-12 0,10-11-1505,9-4-3012,4-17-2850,3-7-6790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15118,'0'0'16880,"-13"73"-16111,-1-39-769,0 3 0,1-1 0,5-4 0,4-3 0,4-6 0,0-7 0,4-7-384,3-7-2980,-3-2-1953,-4-11-2754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20 15727,'0'0'12524,"13"-4"-11467,14-1-777,-1 1 0,1 1 1,0 1-1,0 1 0,0 1 0,0 2 1,35 6-1,-50-6-283,1 1 0,-1 1 0,0 0-1,-1 0 1,1 1 0,18 11 0,-28-15 28,1 1-1,-1 0 0,0-1 0,0 1 1,1 0-1,-1 1 0,-1-1 1,1 0-1,0 0 0,0 1 1,-1-1-1,1 1 0,-1-1 1,0 1-1,0 0 0,0 0 1,0-1-1,0 1 0,-1 0 1,1 0-1,-1 0 0,0 0 1,0 0-1,0 0 0,0 0 1,0-1-1,-1 1 0,1 0 1,-1 0-1,0 0 0,0 0 1,0-1-1,0 1 0,0 0 1,-2 2-1,-4 5 10,1 0 1,-2 0-1,1 0 1,-1-1-1,-1 0 0,0-1 1,0 0-1,-14 10 1,-10 5-9,-43 22 1,62-38-27,-1 0 0,1-1 0,-1 0 0,0-1 0,0-1 0,-1 0 0,0-1 0,-24 1 0,36-4 0,0 0 0,0 0 0,0-1 0,0 1 0,0-1 0,0 0 0,0 0 0,0 0 0,1-1 0,-1 1 0,0-1 0,1 0 0,-1 0 0,1 0 0,0 0 0,-3-3 0,3 1 0,0 1 0,1-1 0,0 0 0,0 1 0,0-1 0,0 0 0,1 0 0,-1 0 0,1 0 0,0-1 0,0 1 0,1 0 0,-1 0 0,1-1 0,0 1 0,0 0 0,0-1 0,2-4 0,-2 8-106,0 0 0,0 0 0,0 0 1,1 0-1,-1 1 0,0-1 0,1 0 0,-1 0 0,0 0 0,1 0 1,0 1-1,-1-1 0,1 0 0,-1 0 0,1 1 0,0-1 0,-1 0 1,1 1-1,0-1 0,0 1 0,-1-1 0,1 1 0,0-1 0,0 1 1,0 0-1,0-1 0,1 1 0,29-4-7394,-22 4 4351,19-2-10688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5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22549,'0'0'8211,"14"0"-6476,437-5-2536,-449 5 622,33 3-2738,-34-3 2784,-1 0-1,1 0 1,-1 0-1,1 0 1,-1 0 0,1 0-1,0 1 1,-1-1-1,1 0 1,-1 0-1,1 0 1,-1 1-1,1-1 1,-1 0-1,0 1 1,1-1-1,-1 0 1,1 1-1,-1-1 1,0 0-1,1 1 1,-1-1 0,0 1-1,1-1 1,-1 1-1,0-1 1,1 1-1,-1-1 1,0 1-1,0-1 1,0 1-1,0-1 1,0 1-1,0-1 1,1 1-1,-1-1 1,0 1-1,0 0 1,-1-1 0,1 1-1,0-1 1,0 1-1,0-1 1,0 1-1,0-1 1,-1 1-1,1-1 1,0 1-1,0-1 1,-1 1-1,1-1 1,0 1-1,-1-1 1,1 1-1,-16 10-3506,-9-1-1453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7623,'0'0'20756,"60"38"-18898,-11-38-545,8 0-641,3 0-511,1 0-97,-4 0-737,-11 0-2562,-7 0-2851,-5 0-1185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15855,'0'0'16912,"26"55"-16912,8-50 0,5-4 0,4-1 0,3 0 0,-5 0-2178,-1-6-2883,-4-5-1185,-3-6-2818</inkml:trace>
  <inkml:trace contextRef="#ctx0" brushRef="#br0" timeOffset="1">445 1 18161,'0'0'4805,"-54"47"-1154,21-11-256,0 1-768,1 4-2499,5 0-128,8-1 0,1-1 0,4-4 0,7 4 0,-1-1 0,-3-1 0,-2-1-2466,-2-4-7207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0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2848 361 5637,'0'0'6988,"1"-11"-5456,0 7-1373,0 0-1,0 0 0,-1 0 1,1 0-1,-1 0 0,0 0 1,-1 0-1,1 0 0,-1 0 1,0 0-1,0 0 0,0 0 0,0 0 1,0 1-1,-1-1 0,0 0 1,0 1-1,0-1 0,0 1 1,-1 0-1,1 0 0,-1 0 1,0 0-1,1 0 0,-2 0 0,1 1 1,0-1-1,-7-3 0,-14-8 267,0 0 0,0 2 0,-1 1 1,-51-15-1,-113-19-556,102 27 266,-61-16 164,-2 6 0,-234-12 0,254 38 66,1 6-1,-1 6 0,-226 45 1,250-30 46,2 5 0,-136 57 1,193-66-130,2 1 0,0 3 0,2 1 0,0 3 1,2 1-1,2 2 0,-46 47 0,75-68-246,0 0 1,2 1-1,-1 0 1,1 1-1,1 0 1,0 0-1,1 0 1,1 1-1,-5 18 1,7-24-23,1 1 0,1 0 0,0 0 0,0 0 0,1-1 0,0 1 0,0 0 0,1 0 0,0 0 0,0 0 0,1 0 0,1-1 0,-1 1 0,1-1 0,1 0 0,6 12 0,7 5 24,1-1 1,1-1-1,2 0 0,0-2 0,1 0 1,1-2-1,1 0 0,1-2 1,0-1-1,1 0 0,50 20 0,11-1-112,2-5-1,136 30 0,-61-22-30,914 184-185,-717-180 282,-270-37 151,180-13 0,-214 0 57,0-2 0,-1-3 0,0-2 0,-1-3 1,-1-2-1,-1-2 0,-1-3 0,-1-2 0,-1-2 1,-2-2-1,-1-3 0,-1-1 0,60-61 0,-87 76-180,-2-2 0,0 1 0,-1-2 0,-1 0 0,-1-1 0,-1-1 0,-1 0 0,-2 0 0,14-49 0,-20 60-21,-1-1 0,-1 1 0,0 0 0,-1-1-1,-1 1 1,0-1 0,-1 1 0,-1-1 0,0 1 0,0 0 0,-2 0 0,0 0-1,0 0 1,-1 1 0,-1-1 0,0 1 0,-1 1 0,-1-1 0,0 1 0,-12-14-1,-6-2-15,-2 2-1,0 1 0,-2 2 1,0 0-1,-2 2 0,0 2 1,-47-21-1,5 7-99,-2 4 1,-109-27-1,-4 19-5611,112 26-1244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11243,'0'0'11915,"76"2"-9801,-15-2 0,16 0-705,15-1-736,11-5-385,11-2-160,3 4-128,-5-4 64,-5 3-416,-10 0-1410,-15-1-1665,-17-3-1442,-19-5-1857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14734,'0'0'12727,"11"-8"-11852,-4 3-815,1 1 0,-1-1 0,1 1 0,0 1 0,0-1 0,0 1 0,1 1 0,-1 0 0,0 0 0,1 0 0,0 1 0,10 0 0,-15 1-52,164 8 142,-152-6-147,0 0 0,0 1 0,0 1 1,-1 1-1,0 0 0,0 1 0,0 1 0,19 11 0,-32-17-3,0 1 1,0-1-1,0 1 0,0-1 0,0 1 0,0 0 0,0 0 0,0 0 0,-1 0 0,1 0 0,-1 0 0,1 1 0,-1-1 0,0 1 0,0-1 1,0 0-1,0 1 0,-1 0 0,1-1 0,-1 1 0,1-1 0,-1 1 0,0 0 0,0-1 0,0 1 0,0 0 0,-1-1 0,1 1 1,-1-1-1,1 1 0,-1-1 0,0 1 0,0-1 0,0 1 0,0-1 0,-1 0 0,-2 5 0,-6 7 140,-1 1-1,-1-1 0,0-1 1,-21 18-1,14-13 26,-109 119-324,81-73-5671,32-39-2717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54 11499,'0'0'7041,"10"-8"-3758,3-3-2342,-8 5-263,1 1-1,0 0 1,1 0 0,-1 1 0,10-6 0,-16 14 2086,-8 14-2544,-38 38 357,-105 97 1,0 0-548,138-135-1224,21-19-2686,27-26-2171,11-17-2613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68 109 13933,'0'0'11862,"-5"10"-10090,-13 28-528,18-37-1217,-1-1 0,1 1 0,0 0 0,0-1 0,0 1 0,0-1 0,0 1 0,0 0 0,0-1 0,0 1 0,0-1 0,0 1 0,1 0 0,-1-1 0,0 1-1,0-1 1,0 1 0,1-1 0,-1 1 0,0-1 0,1 1 0,-1-1 0,0 1 0,1-1 0,-1 1 0,1-1 0,-1 0 0,1 1 0,-1-1 0,1 1 0,-1-1 0,1 0 0,-1 0 0,1 1 0,-1-1-1,1 0 1,-1 0 0,1 0 0,0 0 0,-1 0 0,1 1 0,0-1 0,29 1 857,-26-2-583,0 1-259,1 0 1,-1-1-1,0 1 1,0-1-1,0 0 0,0 0 1,0-1-1,-1 1 1,1-1-1,0 0 0,0 0 1,-1 0-1,0-1 1,1 1-1,-1-1 1,0 0-1,0 0 0,0 0 1,-1 0-1,1 0 1,-1-1-1,1 1 1,-1-1-1,0 1 0,-1-1 1,1 0-1,-1 0 1,1 0-1,-1 0 1,0 0-1,-1 0 0,1 0 1,-1 0-1,0 0 1,1 0-1,-2-1 1,0-5-1,1 9-42,-1-1 0,0 0 0,0 0 0,0 1 0,0-1 0,0 0 0,0 1 0,0-1 0,-1 1 0,1 0 0,0-1 0,-1 1 0,1 0 0,-1 0 0,1 0 0,-1 0 0,0 0 0,0 0 0,1 0 0,-1 0 0,0 1 0,0-1 0,0 1 0,0-1 0,1 1 0,-1 0 0,0 0 0,0 0 0,0 0 0,0 0 0,0 0 0,0 0 0,0 1 0,0-1 0,-1 2 0,-4-1 0,1 0 0,-1 1 0,1 0 0,0 0 0,-1 1 0,1 0 0,0 0 0,1 0 0,-7 5 0,5-1 0,-1 0 0,1 1 0,0 0 0,-7 11 0,12-16 0,0-1 0,1 1 0,-1-1 0,1 1 0,0 0 0,-1 0 0,1-1 0,0 1 0,1 0 0,-1 0 0,0 0 0,1 0 0,0 0 0,0 0 0,0 0 0,0 0 0,0 0 0,0 0 0,2 5 0,-1-6 0,1 0 0,-1 0 0,1-1 0,0 1 0,-1-1 0,1 1 0,0-1 0,0 0 0,0 0 0,0 0 0,0 0 0,0 0 0,0 0 0,0 0 0,0-1 0,0 1 0,1-1 0,-1 0 0,0 1 0,3-1 0,57 1 0,-44-2 0,208-1 0,-225 2 0,-1 0 0,1 0 0,0 0 0,-1 0 0,1 0 0,-1 0 0,1 0 0,-1 0 0,1 1 0,0-1 0,-1 0 0,1 0 0,-1 0 0,1 1 0,-1-1 0,1 0 0,-1 1 0,1-1 0,-1 0 0,1 1 0,-1-1 0,1 0 0,-1 1 0,0-1 0,1 1 0,-1-1 0,0 1 0,1 0 0,-3-7 0,0-21 0,0-5 0,0 0 0,5-48 0,-2 78-15,-1 1 0,1-1 0,-1 1 0,1-1 0,0 1 0,-1 0 0,1-1 0,0 1-1,0 0 1,0 0 0,0-1 0,0 1 0,1 0 0,-1 0 0,0 0 0,0 0 0,1 1 0,-1-1 0,0 0 0,1 0 0,-1 1 0,1-1 0,-1 1 0,1-1 0,-1 1 0,1 0-1,0 0 1,-1-1 0,3 1 0,56 0-3179,-39 2 119,13-2-10415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20019,'0'0'4089,"-8"13"-2274,-53 98 1180,53-94-2704,1 0 0,0 0 0,1 1 0,1-1 0,-5 35 0,9-43-290,1 0 0,-1 0 0,1 0 0,1 0-1,0 1 1,0-1 0,1 0 0,0 0 0,3 9 0,-2-12-336,0 0 0,0-1 0,1 1 0,0-1 0,-1 0 0,2 0 0,-1 0 0,7 6 0,-6-2-6904,-16-11 3809,-20-11 412,27 10 2793,-60-51 1123,34 23 3944,6-2 4200,25 33-8936,-1-1-1,0 1 1,0 0-1,0-1 1,0 1-1,1-1 1,-1 1-1,0-1 1,1 1-1,-1 0 1,0-1-1,1 1 1,-1 0-1,0-1 1,1 1-1,-1 0 1,0-1 0,1 1-1,-1 0 1,1 0-1,-1-1 1,1 1-1,-1 0 1,1 0-1,-1 0 1,1 0-1,-1 0 1,1 0-1,-1 0 1,1 0-1,-1 0 1,1 0-1,-1 0 1,1 0-1,25-3-242,-22 2 404,98-9-66,9-1-3894,-38 1-8014,-49 5 833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9929,'0'0'19854,"-2"9"-19053,-5 28 355,-3 3-931,3 0-1,1 1 1,0 75 0,5-115-306,1 0-1,0 0 1,0 1 0,0-1-1,0 0 1,0 0-1,0 0 1,1 0 0,-1 0-1,0 0 1,0 1 0,1-1-1,-1 0 1,1 0 0,-1 0-1,1 0 1,-1 0 0,1 0-1,0 0 1,0-1 0,-1 1-1,1 0 1,0 0 0,0 0-1,0-1 1,0 1 0,0 0-1,0-1 1,0 1 0,0-1-1,0 1 1,0-1 0,0 0-1,0 1 1,0-1 0,0 0-1,0 0 1,2 0 0,-1 0-220,0 0-1,0-1 1,0 0 0,0 1 0,1-1 0,-1 0 0,0 0 0,-1 0-1,1-1 1,0 1 0,0 0 0,0-1 0,-1 1 0,1-1 0,-1 1 0,1-1-1,-1 0 1,2-3 0,15-27-4717,-2-7-1730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15631,'0'0'9064,"-24"69"-6918,12-30-320,-2-2-320,9 3-546,5-3-543,0-7-225,3-5-128,11-6 64,1-10-32,0-5-512,-2-4-513,-2 0-865,-4-13-2209,-2-8-2724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5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17008,'0'0'5664,"10"3"-3651,0 1-1797,0-2 0,0 1 0,0-1 0,0-1 0,1 1 0,-1-2 0,1 0 0,-1 0 0,0-1 0,1 0 0,-1 0 0,0-1 0,0-1 0,14-5 0,-18 6-154,59-29 99,-61 30-61,-1-1-1,0 0 0,1-1 0,-1 1 0,0-1 0,0 1 0,0-1 1,-1 0-1,1 0 0,-1 0 0,1 0 0,-1 0 0,0-1 1,0 1-1,1-5 0,-3 7-41,0 1 1,0-1-1,0 0 1,0 1-1,0-1 1,-1 0-1,1 1 1,0-1-1,0 0 1,-1 1-1,1-1 1,0 0-1,-1 1 0,1-1 1,-1 1-1,1-1 1,0 1-1,-1-1 1,0 1-1,1-1 1,-1 1-1,1 0 1,-1-1-1,1 1 1,-1 0-1,0-1 1,1 1-1,-1 0 1,0 0-1,1 0 1,-1-1-1,0 1 1,1 0-1,-1 0 0,0 0 1,1 0-1,-1 0 1,0 0-1,1 0 1,-1 0-1,0 1 1,0-1-1,-33 3 161,25 0-199,1 0 0,-1 0-1,1 1 1,-1 0 0,1 0 0,1 1-1,-1 0 1,1 1 0,-10 8 0,12-10-14,1 1 1,-1-1 0,1 1 0,0 0-1,1 0 1,-1 0 0,1 0 0,0 1-1,0-1 1,1 1 0,0 0 0,0 0-1,0 0 1,-1 9 0,3-13-7,0-1 0,0 1 0,0 0 0,1 0 0,-1 0 0,1-1 0,-1 1 0,1 0 0,0-1 0,0 1 0,0-1 0,0 1 0,0-1 0,0 1 0,0-1 0,0 1 0,0-1 0,1 0 0,-1 0 0,1 0 0,-1 0 0,1 0 0,-1 0 0,1 0 0,-1 0 0,1 0 0,0-1 0,0 1 0,-1-1 0,1 1 0,0-1 0,0 0 0,-1 0 0,4 0 0,11 2 0,-1 0 0,1-2 0,16-1 0,-13 0 0,0 2-235,24-2-2255,-2-6-3572,-15-5-6868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12780,'0'0'15615,"4"12"-15252,2 9-295,-1 0 0,-1 1 0,3 33 0,-7-53 2,-1 0-1,1 1 1,0-1-1,1 0 1,-1 0-1,0 1 1,0-1-1,1 0 1,-1 0-1,1 0 1,0 0-1,0 0 1,0 0-1,0 0 1,0 0-1,0 0 1,0 0-1,1 0 1,-1-1-1,1 1 1,-1 0-1,1-1 1,0 1-1,-1-1 1,1 0-1,4 2 1,-4-3 23,1 1 0,0-1 0,0-1 0,0 1 0,0 0 0,0-1 0,0 1 0,0-1 0,0 0 0,-1 0 0,1 0 0,0-1 0,-1 1 0,1 0 0,0-1 0,-1 0 0,0 1 0,1-1 0,2-4 0,69-70-93,-26 25 0,-49 89 0,-5-15 0,-3 22 0,9-45 0,0 1 0,0-1 0,0 0 0,0 0 0,0 0 0,0 0 0,0 0 0,0 1 0,0-1 0,0 0 0,0 0 0,0 0 0,0 0 0,0 0 0,0 1 0,0-1 0,1 0 0,-1 0 0,0 0 0,0 0 0,0 0 0,0 0 0,0 0 0,0 0 0,1 1 0,-1-1 0,0 0 0,0 0 0,0 0 0,0 0 0,0 0 0,1 0 0,-1 0 0,0 0 0,0 0 0,0 0 0,0 0 0,1 0 0,-1 0 0,0 0 0,0 0 0,0 0 0,0 0 0,0 0 0,1 0 0,-1 0 0,0-1 0,0 1 0,0 0 0,13-6 0,8-10 0,6-11 0,-21 19 0,0 1 0,1 0 0,0 0 0,0 1 0,0 0 0,1 0 0,0 0 0,0 1 0,14-6 0,-21 11 0,0 0 0,0 1 0,-1-1 0,1 0 0,0 1 0,-1-1 0,1 0 0,0 1 0,-1-1 0,1 1 0,0-1 0,-1 1 0,1-1 0,-1 1 0,1 0 0,-1-1 0,1 1 0,-1 0 0,0-1 0,1 1 0,-1 0 0,0-1 0,1 1 0,-1 0 0,0 0 0,0-1 0,0 1 0,0 0 0,0 0 0,0 0 0,0-1 0,0 1 0,0 0 0,0 0 0,0 1 0,-1 40 0,1-33 0,-7 65 0,7-74-11,0 0 1,0 0-1,0 1 0,0-1 1,0 0-1,0 1 1,0-1-1,0 0 0,1 0 1,-1 0-1,0 1 0,0-1 1,0 0-1,1 0 1,-1 0-1,0 1 0,0-1 1,0 0-1,1 0 0,-1 0 1,0 0-1,0 0 0,1 1 1,-1-1-1,0 0 1,1 0-1,-1 0 0,0 0 1,0 0-1,1 0 0,-1 0 1,0 0-1,0 0 1,1 0-1,-1 0 0,0 0 1,1 0-1,-1 0 0,0 0 1,0-1-1,1 1 1,-1 0-1,0 0 0,0 0 1,1 0-1,-1 0 0,0-1 1,0 1-1,0 0 0,1 0 1,-1 0-1,0-1 1,0 1-1,0 0 0,0 0 1,1-1-1,12-9-2917,8-10-3868,5-4-4719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43 18802,'0'0'5274,"-10"4"-1505,-31 17-1810,39-21-1928,1 1 0,0-1 0,0 1 0,-1-1 0,1 1 0,0 0 0,0 0 0,0-1 0,0 1-1,0 0 1,0 0 0,0 0 0,0 0 0,1 0 0,-1 0 0,0 0 0,1 1 0,-1-1 0,0 2 0,1-3-25,0 1 0,0 0 0,1-1 0,-1 1 1,0-1-1,1 1 0,-1 0 0,1-1 0,-1 1 0,1-1 0,-1 1 1,1-1-1,-1 0 0,1 1 0,-1-1 0,1 1 0,0-1 1,-1 0-1,1 0 0,-1 1 0,1-1 0,0 0 0,-1 0 1,2 0-1,43 6 316,-41-7-264,-1 1 1,1-1 0,-1 0-1,1-1 1,-1 1 0,0-1 0,0 1-1,0-1 1,0 0 0,0 0 0,0 0-1,0-1 1,0 1 0,-1-1-1,1 0 1,3-5 0,-4 6-21,-1 0 0,1 0-1,0 0 1,-1 0 0,1-1 0,-1 1 0,0-1 0,0 1-1,0-1 1,0 1 0,0-1 0,-1 0 0,1 1 0,-1-1-1,1 0 1,-1 0 0,0 1 0,0-1 0,-1 0 0,1 1-1,0-1 1,-2-4 0,1 7-38,1-1 0,-1 1 0,0-1 0,1 1 0,-1-1 0,0 1 0,0 0 0,1-1 0,-1 1 0,0 0 0,0 0 0,0-1 0,0 1 0,1 0 0,-1 0 0,0 0 0,0 0 0,0 0 0,0 0 0,0 0 0,1 1 0,-1-1 0,0 0 0,0 0 0,0 1 0,1-1 0,-1 0 0,0 1 0,0-1 0,1 1 0,-1-1 0,0 1 0,0 0 0,-24 17 0,20-12-99,1-1 0,0 1 0,0 0-1,0 0 1,1 0 0,-3 7 0,5-12 56,1 0-1,-1 0 1,1 0 0,-1 0-1,1 0 1,0 0 0,0 0-1,-1 0 1,1 0 0,0 0-1,0 0 1,0 0-1,0 0 1,0 0 0,0 0-1,0 0 1,1 0 0,-1 0-1,0 0 1,0 0 0,1 0-1,-1 0 1,1 0 0,-1 0-1,1 0 1,-1 0 0,1 0-1,0 0 1,-1-1 0,1 1-1,0 0 1,-1 0 0,1-1-1,0 1 1,0-1-1,0 1 1,0-1 0,0 1-1,0-1 1,0 1 0,0-1-1,0 0 1,0 1 0,0-1-1,0 0 1,0 0 0,0 0-1,0 0 1,1 0 0,6 1-1514,-1-1 1,1 0 0,-1 0 0,0-1 0,11-2 0,14-9-6713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114 167 12716,'0'0'5007,"-11"5"-1937,6-3-2740,-52 30 1885,54-30-2071,0 0-1,0 1 0,0-1 1,0 1-1,0 0 0,0 0 0,1 0 1,0 0-1,-1 0 0,1 1 1,0-1-1,1 1 0,-1-1 1,0 1-1,1 0 0,0 0 1,-1 4-1,2-7-163,1-1-1,-1 1 1,0-1 0,0 1-1,1 0 1,-1-1 0,0 1-1,1-1 1,-1 1 0,1-1-1,-1 1 1,1-1 0,-1 1-1,1-1 1,-1 1 0,1-1-1,-1 0 1,1 1 0,-1-1 0,1 0-1,0 1 1,-1-1 0,1 0-1,0 0 1,-1 0 0,1 0-1,0 0 1,-1 1 0,1-1-1,0 0 1,-1 0 0,2-1-1,33 3-974,-14-2 221,-17 2 739,0 0 1,1 0-1,-1 0 0,0 0 0,0 1 1,0 0-1,0-1 0,-1 2 0,1-1 1,-1 0-1,0 1 0,0-1 0,0 1 1,0 0-1,-1 0 0,1 0 0,-1 0 1,0 1-1,0-1 0,-1 1 0,1-1 1,1 9-1,2 7 632,-1 0 1,-1 1 0,0 38-1,-3-49-191,0 0-1,-1 0 0,0 0 1,-1 0-1,0 0 1,0 0-1,-1-1 1,-1 1-1,-5 10 1,6-14-196,0-1 0,0 0-1,0 0 1,-1 0 0,0 0 0,0-1 0,-1 1 0,1-1 0,-1 0 0,0 0 0,0-1 0,0 0 0,0 0 0,-1 0-1,1 0 1,-10 3 0,14-6-208,0 1-1,0-1 1,0 1 0,0-1-1,0 0 1,0 1 0,0-1-1,0 0 1,0 0-1,0 0 1,0 1 0,-1-1-1,1 0 1,0 0-1,0-1 1,0 1 0,0 0-1,0 0 1,0 0-1,0-1 1,0 1 0,0-1-1,0 1 1,0 0 0,0-1-1,0 0 1,1 1-1,-1-1 1,0 0 0,0 1-1,0-1 1,1 0-1,-1 0 1,0 0 0,1 1-1,-1-1 1,1 0-1,-1 0 1,1 0 0,-1 0-1,1 0 1,0 0 0,-1 0-1,1 0 1,0 0-1,0 0 1,0 0 0,0 0-1,0-1 1,0 1-1,0 0 1,0 0 0,0 0-1,0 0 1,1 0-1,-1 0 1,1-1 0,1-6-5,0-1 0,0 1 1,1 0-1,0 0 0,0 1 1,5-9-1,36-50 3,80-91 0,-82 108 0,-1-2 0,-4-1 0,43-76 0,-77 121 0,0 3 0,-1 1 0,0-1 0,0 0 0,0 0 0,-1 1 0,0-1 0,1 0 0,-1 0 0,0-1 0,-1 1 0,1 0 0,-1 0 0,0-7 0,-1 11 0,-1 0 0,1 0 0,-1 0 0,1 0 0,0 0 0,-1 0 0,1 0 0,-1 1 0,1-1 0,0 1 0,-1-1 0,1 1 0,0-1 0,-1 1 0,1-1 0,0 1 0,-2 1 0,-8 7 0,1-1 0,0 2 0,0 0 0,1 0 0,0 0 0,0 1 0,1 1 0,1-1 0,0 1 0,1 1 0,0-1 0,1 1 0,0 0 0,1 0 0,0 0 0,1 1 0,-2 24 0,5-35 0,-1 0 0,1 0 0,0 0 0,1 0 0,-1 0 0,0 0 0,1 0 0,0 0 0,-1 0 0,1 0 0,1 0 0,-1 0 0,0 0 0,1-1 0,-1 1 0,1 0 0,0-1 0,0 1 0,2 2 0,-1-4 0,0 1 0,0-1 0,-1 1 0,1-1 0,0 0 0,0 0 0,0-1 0,0 1 0,0 0 0,1-1 0,-1 0 0,0 0 0,0 0 0,0 0 0,0 0 0,0-1 0,0 1 0,0-1 0,5-2 0,0 0 0,0 0 0,0-1 0,-1 0 0,0 0 0,0-1 0,0 0 0,0-1 0,-1 1 0,0-1 0,0 0 0,0 0 0,-1-1 0,7-11 0,32-35 0,-50 63 0,1 0 0,-1 0 0,2 0 0,-1 1 0,1 0 0,-4 20 0,7-28 0,0 0 0,0 0 0,1 1 0,-1-1 0,1 0 0,0 0 0,0 0 0,0 0 0,0 0 0,1 0 0,-1 0 0,1 1 0,0-1 0,0 0 0,0-1 0,2 6 0,-2-7 0,1 0 0,-1 0 0,0 0 0,1 0 0,-1 0 0,1 0 0,-1 0 0,1 0 0,-1-1 0,1 1 0,-1-1 0,1 1 0,0-1 0,-1 1 0,1-1 0,0 0 0,-1 0 0,1 0 0,0 0 0,0 0 0,-1 0 0,1-1 0,0 1 0,-1 0 0,1-1 0,0 1 0,-1-1 0,1 0 0,-1 1 0,1-1 0,-1 0 0,2-1 0,1 0-401,-1 0 0,0-1 0,0 1 0,0-1 0,0 1 0,-1-1 0,1 0 0,-1 0 0,1 0 0,-1 0 0,0 0 0,0-1 0,0 1 1,-1-1-1,2-3 0,1-4-2382,-1 0 0,0 0 0,2-22 0,-2-2-8113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17617,'0'0'11338,"57"41"-35520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7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57 293 17040,'0'0'7276,"-7"9"-5215,5-7-2022,-5 7 359,0 0 0,0 1 0,1 0 0,-6 14 0,11-22-378,0-1 0,0 1-1,0 0 1,0 0 0,0 0 0,1 0-1,-1 0 1,1-1 0,-1 1 0,1 0-1,0 0 1,0 0 0,0 1-1,0-1 1,0 0 0,0 0 0,0 0-1,1 0 1,-1 0 0,1-1 0,-1 1-1,1 0 1,0 0 0,0 0 0,0 0-1,0-1 1,0 1 0,0 0 0,0-1-1,1 1 1,-1-1 0,1 1-1,-1-1 1,1 0 0,-1 0 0,1 1-1,0-1 1,0 0 0,2 0 0,4 2-13,1 0-1,0-1 1,1-1 0,-1 1 0,0-2 0,0 1 0,1-1 0,-1 0 0,0-1 0,1 0 0,-1-1 0,0 0 0,0 0-1,0-1 1,13-6 0,1-1 204,-1-1-1,-1-1 1,1-1 0,31-26-1,-36 25 24,0-1-1,-1-1 0,-1-1 1,-1 0-1,20-29 0,-28 37-165,-1 0-1,0 0 0,0-1 0,-1 1 0,0-1 0,-1 0 1,0 0-1,-1 0 0,0-1 0,0 1 0,-1 0 0,-1-1 1,1 1-1,-3-12 0,2 19-67,0 1 0,-1-1 0,1 1 0,-1-1 0,0 1 0,0-1 0,0 1 0,0 0 0,0-1 0,0 1 0,-1 0 0,1 0 0,-1 0 0,1 0 0,-1 0 0,0 0 0,0 1 0,0-1 0,0 0 0,0 1 0,-4-2 0,2 1 0,0 1 0,-1-1 0,1 1 0,0 0 0,-1 1 0,0-1 0,1 1 0,-1 0 0,1 0 0,-1 0 0,-5 2 0,-4 0 0,1 1 0,0 1 0,0 0 0,0 1 0,1 0 0,-1 1 0,-14 10 0,16-9 0,0 2 0,0-1 0,-16 19 0,24-24 0,1 0 0,-1-1 0,1 1 0,0 0 0,0 0 0,0 0 0,0 0 0,1 1 0,0-1 0,-1 0 0,1 1 0,0-1 0,0 1 0,1-1 0,-1 1 0,1 0 0,0-1 0,0 1 0,1 6 0,-1-9 0,1 1 0,0 0 0,0-1 0,0 1 0,0-1 0,0 0 0,0 1 0,1-1 0,-1 0 0,0 0 0,1 0 0,-1 0 0,1 0 0,-1 0 0,1 0 0,-1 0 0,1-1 0,0 1 0,1 0 0,41 11 0,-28-8 0,4 1 0,0 1 0,0 1 0,0 1 0,25 14 0,-40-19 0,0 0 0,0 1 0,0-1 0,-1 1 0,1 0 0,-1 0 0,0 0 0,0 1 0,-1-1 0,0 1 0,1 0 0,-1 0 0,-1 0 0,1 0 0,-1 1 0,0-1 0,0 1 0,0-1 0,-1 1 0,1 10 0,-3 93-1436,10-115-8205,4-11-358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46 18770,'0'0'13597,"10"7"-13250,37 23-294,-45-29-53,-1-1 0,0 1 0,1 0 0,-1-1 0,1 1 0,-1-1 0,1 1 0,-1-1 0,1 0 0,0 0 0,-1 1 0,1-1 0,-1 0 0,1 0 0,-1-1 0,1 1 0,-1 0 0,1-1 0,0 1 0,-1 0 0,1-1 0,-1 0 0,0 1 0,1-1 0,-1 0 0,0 0 0,1 0 0,-1 0 0,0 0 0,0 0 0,0 0 0,1 0 0,-1 0 0,-1 0 0,3-3 0,-2 1 0,1 0 0,-1 0 0,0 0 0,0 0 0,0 0 0,0 0 0,0 0 0,-1 0 0,1 0 0,-1 0 0,0 0 0,0 0 0,0 0 0,-2-7 0,2 9 0,-1 0 0,0 0 0,1 0 0,-1 0 0,0 0 0,0 0 0,0 0 0,0 0 0,0 0 0,0 0 0,0 0 0,-1 0 0,1 1 0,0-1 0,0 1 0,-1-1 0,1 1 0,0-1 0,0 1 0,-1 0 0,1-1 0,-1 1 0,1 0 0,0 0 0,-1 0 0,1 0 0,0 0 0,-1 0 0,1 1 0,-1-1 0,1 0 0,0 1 0,0-1 0,-2 1 0,-3 1 0,1-1 0,0 1 0,0 0 0,-1 0 0,1 1 0,0-1 0,-5 5 0,4-3 0,1 1 0,0-1 0,0 1 0,0 0 0,0 0 0,1 1 0,0-1 0,0 1 0,0 0 0,1 0 0,0 0 0,0 1 0,0-1 0,1 1 0,0-1 0,0 1 0,0 9 0,2-15 0,0 0 0,0 0 0,0 0 0,0 0 0,0-1 0,1 1 0,-1 0 0,0 0 0,1 0 0,-1 0 0,1-1 0,-1 1 0,1 0 0,-1 0 0,1-1 0,0 1 0,-1 0 0,1-1 0,0 1 0,-1-1 0,1 1 0,0-1 0,0 1 0,-1-1 0,1 0 0,1 1 0,32 6 0,33-12 0,6-17 0,-60 17 0,0 0 0,0 1 0,0 1 0,1 0 0,22-2 0,-35 10 0,1-1 0,-1 1 0,-1-1 0,1 1 0,0 0 0,-1-1 0,0 1 0,0 0 0,-2 6 0,2-9 0,-2 18 0,2-16 0,-1 0 0,1 1 0,0-1 0,0 0 0,0 1 0,0-1 0,2 7 0,-1-10 0,-1 0 0,1 0 0,0 0 0,-1 0 0,1 0 0,0 0 0,0 0 0,0 0 0,0 0 0,0 0 0,0 0 0,0 0 0,0-1 0,0 1 0,0 0 0,1-1 0,-1 1 0,0-1 0,0 1 0,0-1 0,1 0 0,-1 1 0,0-1 0,1 0 0,-1 0 0,0 0 0,1 0 0,-1 0 0,2-1 0,8 1-558,-1-1 0,1 0 0,0-1-1,20-5 1,-28 6 8,1 0-1,0-1 1,-1 1-1,1-1 1,-1 1-1,0-1 1,0 0-1,1 0 1,-1-1-1,0 1 1,-1-1-1,1 1 1,0-1-1,-1 0 1,0 0-1,1 0 1,2-6-1,-3-4-17562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4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7527,'0'0'1740,"13"0"-42,558-22 8237,650 9-7344,-1 80-2386,-973-51 15,936 17 218,0-53 1085,-769 10 34,120 5-1157,-4 39-298,-529-34-104,69 10-83,0-4 0,118-4 1,-180-2-247,0-1 0,-1-1 1,1 0-1,-1 0 0,0 0 1,0-1-1,0 0 0,11-6 1,24-26-4755,-11-1-2234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 17040,'0'0'4068,"0"8"-1420,-4 61-189,1-49-2269,1 1 0,1-1-1,1 1 1,1-1 0,0 1 0,2-1-1,9 36 1,-12-54-155,1 0 0,-1 0 0,1-1 1,0 1-1,0 0 0,0 0 0,0-1 0,0 1 0,0-1 1,0 1-1,1-1 0,-1 1 0,0-1 0,1 0 0,0 1 1,-1-1-1,1 0 0,-1 0 0,1 0 0,0 0 0,0-1 1,0 1-1,3 1 0,-2-2 59,-1-1-1,1 1 1,0 0 0,-1-1-1,1 0 1,-1 1 0,1-1-1,-1 0 1,1 0 0,-1-1 0,0 1-1,1 0 1,-1-1 0,0 1-1,2-3 1,6-6 159,0 0 0,-1 0-1,0 0 1,-1-1 0,11-20 0,-10 14-208,0 1 1,-1-2 0,-2 1 0,1-1-1,-2-1 1,5-25 0,-16 103-283,2-32 209,1 55 0,3-76 32,0 0-1,1 0 1,0 0 0,0 0 0,0 0 0,1 0 0,0 0 0,0-1 0,0 1 0,1-1-1,0 1 1,0-1 0,0 0 0,7 8 0,-7-11 16,0 1 0,1 0 0,-1-1-1,1 1 1,0-1 0,-1 0 0,1-1 0,0 1 0,1 0 0,-1-1 0,0 0 0,0 0-1,0 0 1,1-1 0,-1 0 0,0 1 0,1-2 0,-1 1 0,0 0 0,1-1-1,-1 0 1,0 0 0,0 0 0,0 0 0,0-1 0,0 1 0,0-1 0,6-4 0,1 0 36,0 0 1,-1-1 0,0 0 0,0-1 0,-1-1 0,0 1 0,0-1 0,12-17 0,-15 16-57,0 0 0,-1 0 0,0-1 0,0 1 0,-1-1 0,-1 0 0,0 0 0,0 0 0,-1-1 0,-1 1 0,0-1 0,0 1 0,-1-1 0,-3-22 0,3 33 0,-1-1 0,1 1 0,0-1 0,-1 1 0,1-1 0,-1 1 0,1-1 0,-1 1 0,0 0 0,0-1 0,1 1 0,-1 0 0,0 0 0,0 0 0,0-1 0,0 1 0,-1 0 0,1 0 0,0 1 0,0-1 0,-1 0 0,1 0 0,0 1 0,-1-1 0,1 0 0,0 1 0,-3-1 0,3 1 0,-1 0 0,1 0 0,0 0 0,0 0 0,0 0 0,0 0 0,0 0 0,0 1 0,-1-1 0,1 0 0,0 1 0,0-1 0,0 1 0,0-1 0,0 1 0,0 0 0,0-1 0,1 1 0,-1 0 0,0 0 0,0-1 0,0 1 0,1 0 0,-1 0 0,0 0 0,1 0 0,-1 0 0,1 0 0,-1 0 0,1 0 0,0 0 0,-1 0 0,1 0 0,0 1 0,-1 0 0,0 3 0,0 1 0,0-1 0,0 0 0,1 1 0,0-1 0,0 1 0,0-1 0,1 1 0,-1-1 0,1 0 0,1 1 0,-1-1 0,1 0 0,0 0 0,0 0 0,0 0 0,1 0 0,0 0 0,5 7 0,-3-7 0,0-1 0,0 0 0,1 0 0,-1-1 0,1 1 0,0-1 0,-1-1 0,1 1 0,1-1 0,-1 0 0,0 0 0,1-1 0,-1 1 0,0-2 0,1 1 0,8-1 0,-1 0 0,0 0 0,0-1 0,0-1 0,0 0 0,0-1 0,0 0 0,-1-1 0,1-1 0,-1 0 0,18-11 0,-25 14 0,-1-1 0,0-1 0,0 1 0,0-1 0,0 0 0,-1 0 0,1-1 0,-1 1 0,0-1 0,0 0 0,-1 0 0,0 0 0,0 0 0,0-1 0,0 1 0,-1-1 0,0 0 0,0 0 0,0 0 0,-1 0 0,0 0 0,0 0 0,-1 0 0,1 0 0,-1 0 0,-1-8 0,1 12 0,0 1 0,-1-1 0,1 1 0,0-1 0,-1 1 0,1-1 0,0 0 0,-1 1 0,0 0 0,1-1 0,-1 1 0,0-1 0,0 1 0,0 0 0,0-1 0,0 1 0,0 0 0,0 0 0,0 0 0,0 0 0,-1 0 0,1 0 0,0 0 0,-1 0 0,1 1 0,-1-1 0,1 0 0,-1 1 0,1-1 0,-1 1 0,1 0 0,-1-1 0,0 1 0,1 0 0,-1 0 0,1 0 0,-1 0 0,0 0 0,1 1 0,-1-1 0,1 0 0,-1 1 0,-2 0 0,-1 1 0,1-1 0,-1 1 0,0 0 0,0 1 0,1-1 0,-1 1 0,1 0 0,0 0 0,0 0 0,0 1 0,0-1 0,-3 6 0,-6 9 0,2 0 0,0 2 0,-9 23 0,16-35 0,1 0 0,1 0 0,-1 0 0,1 1 0,1-1 0,-1 0 0,1 1 0,1-1 0,0 1 0,0-1 0,2 12 0,-1-18 2,0-1 0,0 1 0,0 0 0,0-1-1,0 1 1,1-1 0,-1 1 0,0-1 0,1 0 0,0 1 0,-1-1 0,1 0-1,0 0 1,-1 0 0,1 0 0,0-1 0,0 1 0,0 0 0,0-1 0,0 1-1,0-1 1,-1 0 0,1 1 0,0-1 0,0 0 0,4-1 0,58-2-256,-15-9-1777,-2-8-4031,2-7-3963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15310,'0'0'10699,"66"-62"-6920,-18 43-2209,9 5-641,13 5-801,4 3-385,4-2-2497,1-1-6951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65 10570,'0'0'6849,"-2"-8"-3470,1 5-3250,1 0-1,-1 0 0,0 0 0,0 1 1,0-1-1,-1 0 0,1 1 0,-1-1 1,1 1-1,-1-1 0,0 1 0,0 0 1,0-1-1,0 1 0,0 0 0,-1 0 1,1 1-1,-1-1 0,1 0 1,-1 1-1,0 0 0,1-1 0,-1 1 1,0 0-1,0 1 0,0-1 0,0 0 1,0 1-1,0 0 0,0-1 0,0 1 1,0 0-1,1 1 0,-1-1 0,0 0 1,0 1-1,0 0 0,-4 1 0,-2 1-109,0 1-1,0 0 1,1 0-1,-1 1 1,1 0-1,0 1 1,0 0-1,0 0 1,1 0-1,0 1 1,0 0-1,1 1 1,-11 16-1,5-6 92,0 2-1,1-1 1,1 2-1,-14 42 1,19-48-27,1 0 0,0 0 1,2 1-1,0 0 1,0-1-1,2 1 1,1 18-1,-1-30-77,0-1 0,1 1 0,-1 0 1,1 0-1,0 0 0,0-1 0,1 1 0,-1-1 0,1 1 0,0-1 0,-1 1 0,2-1 1,-1 0-1,0 0 0,1 0 0,-1 0 0,1 0 0,0-1 0,0 1 0,0-1 0,0 0 1,0 0-1,1 0 0,-1 0 0,0 0 0,1-1 0,0 0 0,-1 1 0,1-1 1,0-1-1,0 1 0,-1 0 0,7-1 0,1 0 47,-1 0 1,0 0-1,0-2 1,0 1-1,0-1 1,14-4-1,-21 5 19,0 0 0,0 0-1,0 0 1,0 0-1,0-1 1,-1 1 0,1-1-1,0 0 1,-1 1 0,1-1-1,-1 0 1,0-1 0,1 1-1,-1 0 1,0-1-1,0 1 1,-1-1 0,1 0-1,0 1 1,-1-1 0,0 0-1,0 0 1,0 0 0,0 0-1,1-3 1,-2 5-42,0-1 0,0 1-1,-1 0 1,1-1 0,0 1 0,0 0 0,-1 0 0,1 0 0,-1-1 0,1 1-1,-1 0 1,1 0 0,-1 0 0,0 0 0,0 0 0,1 0 0,-1 0 0,0 0-1,0 0 1,0 0 0,0 1 0,0-1 0,0 0 0,0 1 0,-1-1 0,1 1-1,0-1 1,0 1 0,0-1 0,0 1 0,-1 0 0,1-1 0,0 1 0,-2 0 0,-45-1 114,54-1-162,0-1-1,0 0 1,0 0 0,0 0-1,-1 0 1,1-1 0,9-9-1,-9 8 23,0-1-1,0 1 0,1 0 1,0 1-1,0-1 0,0 2 1,1-1-1,-1 1 0,1 0 1,0 0-1,15-2 0,-21 5-10,-1 0-1,0 1 1,0-1-1,1 1 1,-1-1-1,0 1 1,0 0-1,0-1 0,0 1 1,0 0-1,1 0 1,-1 0-1,-1 0 1,1 0-1,0 0 1,0 0-1,0 0 0,-1 0 1,1 1-1,0-1 1,-1 0-1,1 0 1,-1 1-1,1-1 0,-1 0 1,0 1-1,0-1 1,1 0-1,-1 1 1,0 1-1,3 50 34,-3-46-10,-7 195 369,11-196-1459,4-12-25,7-13-1496,-1-16-3677,0-10-5547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7527,'0'0'15631,"-18"76"-11787,8-42-1859,4 3-671,3 0-353,3-3-577,0-6-320,8-6 0,2-4-128,2-4-737,-3-5 97,2-2-129,-4-3-1281,1-2-1378,0-2-1536,-1 0-6471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18674,'0'0'9395,"10"4"-8631,-1-1-606,0 0 1,1-1-1,-1 0 1,1 0-1,0-1 1,0 0-1,11-1 1,-15-1-132,0 1 0,-1-1 0,1 0 0,-1 0 1,0-1-1,1 0 0,-1 0 0,0 0 0,0 0 0,0-1 0,0 0 1,-1 0-1,1 0 0,-1 0 0,1-1 0,5-7 0,-7 8 57,-1 0-1,0 0 0,0 0 1,0 0-1,0-1 0,0 1 1,-1-1-1,1 1 0,-1-1 1,0 0-1,0 1 0,-1-1 1,1 0-1,-1 0 0,0 1 1,0-1-1,0-7 0,0 11-74,0-1 0,0 1-1,0 0 1,-1-1 0,1 1-1,0-1 1,0 1 0,0 0 0,0-1-1,0 1 1,0 0 0,-1-1-1,1 1 1,0 0 0,0-1-1,-1 1 1,1 0 0,0 0-1,0-1 1,-1 1 0,1 0 0,0 0-1,-1-1 1,1 1 0,0 0-1,-1 0 1,1 0 0,0 0-1,-1 0 1,1-1 0,-1 1-1,1 0 1,0 0 0,-1 0 0,0 0-1,-15 6-34,-12 16-175,21-13 210,-1 0 1,2 0-1,-1 1 1,1 0-1,1 0 1,0 0-1,0 1 1,1-1 0,1 1-1,-1 1 1,2-1-1,0 0 1,-1 15-1,3-25-1,0 0-1,1-1 1,-1 1-1,1 0 1,-1 0-1,1-1 1,-1 1-1,1 0 1,-1-1-1,1 1 1,0-1 0,-1 1-1,1 0 1,0-1-1,0 0 1,-1 1-1,1-1 1,0 1-1,0-1 1,0 0-1,-1 0 1,1 1-1,0-1 1,0 0-1,0 0 1,0 0-1,0 0 1,0 0-1,0 0 1,-1 0-1,1 0 1,0 0 0,0-1-1,0 1 1,1-1-1,36-9 208,-30 5-215,0-1 0,0 0 0,0 0 0,0 0 0,-1-1 0,0 0 0,10-14 0,36-60 0,-50 75 0,0 12-7,0 16-6,-2 24 17,-2-28 8,1-12-11,0 0 0,-1 0 0,2-1 1,-1 1-1,1 0 0,1 6 0,-2-11-1,1 0-1,0 1 1,-1-1 0,1 0 0,0 0 0,-1 0 0,1 1 0,0-1 0,0 0-1,0 0 1,0 0 0,0 0 0,0-1 0,0 1 0,0 0 0,1 0 0,-1-1-1,0 1 1,0 0 0,1-1 0,-1 1 0,0-1 0,1 0 0,-1 1 0,0-1-1,1 0 1,-1 0 0,0 0 0,4 0 0,37-5-1873,-40 4 1507,1 0-1,-1 0 1,1 0 0,-1 0-1,1 0 1,-1-1 0,1 1-1,-1-1 1,0 0 0,0 0-1,0 0 1,0 0-1,0 0 1,0 0 0,-1 0-1,1 0 1,-1-1 0,1 1-1,-1-1 1,2-4 0,3-11-8806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21460,'0'0'9513,"59"60"-25015,-46-46 1921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71 258 2659,'0'0'24092,"-10"10"-23900,9-8-199,-5 3 111,1 1 0,-1 0 0,1-1-1,1 1 1,-1 1 0,1-1-1,1 1 1,-1 0 0,1 0-1,0 0 1,0 0 0,1 0-1,0 1 1,0-1 0,1 1-1,-1 14 1,2-21-92,0 0 0,1 0 0,-1 0 0,0 0-1,0 0 1,1 0 0,-1 0 0,0 0 0,1 0 0,-1 0 0,1 0-1,0-1 1,-1 1 0,1 0 0,0 0 0,-1 0 0,1-1-1,0 1 1,0 0 0,0-1 0,-1 1 0,1-1 0,0 1 0,2 0-1,30 3 423,-25-5-279,-1 0 0,1 0 0,-1-1 0,0 0 0,1 0 0,12-7 0,-5-1-58,0 0-1,-1-1 1,0-1-1,-1 0 1,-1-1 0,0 0-1,0-1 1,-2 0-1,0-1 1,0 0-1,-1-1 1,-1 0-1,-1 0 1,0-1 0,-1 0-1,-1 0 1,0 0-1,-2-1 1,0 0-1,-1 0 1,0 1-1,-2-25 1,0 41-108,0-1 0,0 1 1,0-1-1,-1 1 0,1-1 0,0 1 1,-1-1-1,1 1 0,-1-1 0,0 1 1,1-1-1,-1 1 0,0 0 0,0-1 1,0 1-1,0 0 0,0 0 0,0 0 1,0 0-1,0 0 0,0 0 0,-1 0 1,1 0-1,0 0 0,-1 1 0,1-1 1,0 0-1,-1 1 0,1-1 0,-1 1 1,1 0-1,-1-1 0,1 1 0,-1 0 1,0 0-1,1 0 0,-1 0 0,1 0 1,-1 0-1,1 1 0,-1-1 0,1 0 1,-1 1-1,1-1 0,-1 1 0,1-1 1,0 1-1,-2 1 0,-6 2 19,0 0-1,1 0 0,0 1 1,0 0-1,0 0 0,-9 9 1,10-6 50,0-1 0,0 1 0,1 0 0,-9 14-1,14-21-50,0 1-1,0-1 0,0 1 0,0-1 1,1 1-1,-1-1 0,0 1 0,1-1 0,-1 1 1,1 0-1,-1-1 0,1 1 0,0 0 0,-1 0 1,1-1-1,0 1 0,0 0 0,1-1 1,-1 1-1,0 0 0,0 0 0,1-1 0,-1 1 1,1 0-1,0-1 0,-1 1 0,1-1 0,0 1 1,0-1-1,0 1 0,0-1 0,0 0 1,0 1-1,2 0 0,7 5-62,1-1 1,-2 1-1,1 0 1,-1 1-1,0 1 1,0-1-1,-1 1 1,-1 0-1,1 1 1,-1 0-1,-1 0 1,0 1-1,0-1 1,-1 1-1,-1 1 1,0-1-1,0 1 1,-1-1-1,3 25 1,-6-31-516,4 19-530,3-14-5550,-2-10-2718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75 11499,'0'0'12769,"-9"-6"-10884,-29-21-540,37 26-1297,-1 0 0,0 0 0,0 0 1,0 1-1,0-1 0,-1 1 0,1-1 0,0 1 0,0 0 0,0 0 1,0 0-1,0 0 0,0 0 0,-1 0 0,1 1 0,0-1 0,0 1 1,0-1-1,0 1 0,0 0 0,0 0 0,0 0 0,0 0 0,1 0 1,-1 0-1,0 1 0,1-1 0,-1 0 0,1 1 0,-1 0 1,1-1-1,-1 1 0,-1 3 0,0 0-92,-1-1 0,1 1 0,1 0 0,-1 0 0,1 0 0,0 0 0,0 0 0,0 0 0,1 1 0,-2 9 0,3-15 36,0 0-1,0 0 1,0 0 0,0 0-1,0 1 1,0-1 0,0 0-1,0 0 1,0 0 0,0 0-1,0 0 1,0 1-1,0-1 1,0 0 0,0 0-1,0 0 1,0 0 0,1 0-1,-1 1 1,0-1 0,0 0-1,0 0 1,0 0 0,0 0-1,0 0 1,1 0 0,-1 0-1,0 0 1,0 0-1,0 0 1,0 1 0,0-1-1,1 0 1,-1 0 0,0 0-1,0 0 1,0 0 0,0 0-1,0 0 1,1 0 0,-1 0-1,0 0 1,0 0-1,0 0 1,0 0 0,1 0-1,-1-1 1,0 1 0,0 0-1,0 0 1,0 0 0,13-7 42,7-10 131,-19 16-231,0 0-1,1 0 1,-1-1-1,0 1 1,0 0-1,1 0 1,-1 0-1,0 1 1,1-1-1,-1 0 1,1 0-1,-1 1 1,1-1-1,0 1 1,-1-1-1,1 1 1,0 0-1,-1 0 1,1-1-1,1 1 1,-1 1 14,-1-1 0,0 1 0,0 0 0,0-1 1,0 1-1,0 0 0,0 0 0,0-1 0,0 1 0,0 0 1,0 0-1,0 0 0,0 0 0,-1 0 0,1 0 1,0 1-1,-1-1 0,1 0 0,0 2 0,2 9-52,0 0 0,-1-1 0,0 1 0,1 17-1,-3-24 176,1 6-66,4 35 1009,-3 1 1,-1 0-1,-2-1 1,-13 82-1,12-121-850,-1 0 0,1 1 0,-1-1 0,0-1-1,-1 1 1,0 0 0,-6 8 0,9-14-146,0 0 0,1 0 0,-1 0 0,0 0 0,0 0 0,0 0 0,0 0 0,0 0 0,0 0 0,-1 0 0,1 0 0,0-1 0,0 1 0,-1 0 0,1-1 0,0 1 0,-1-1 0,1 0 0,0 1 0,-1-1 0,1 0 0,-1 0 0,1 0 0,0 0 0,-1 0 0,1 0 0,-1 0 0,1 0 0,0-1 0,-1 1 0,1-1 0,0 1 0,-1-1 0,1 1 0,0-1 0,-1 0 0,1 1 0,0-1 0,0 0 0,0 0 0,0 0 0,0 0 0,0 0 0,0 0 0,0 0 0,-1-3 0,-1 0-18,0 0 0,0-1 0,0 0 0,1 1 0,0-1 0,0 0 0,0-1 0,0 1 0,1 0 0,0 0 0,0-1 0,1 1 0,-1 0 0,1-1 0,0 1 0,0 0 0,1-1 0,2-9 0,-1 6 0,1 0 0,0 1 0,0-1 0,1 0 0,0 1 0,0 0 0,1 0 0,0 0 0,1 1 0,6-8 0,24-20-628,60-47 0,-69 63 332,-2-1 0,0-1 1,-2-2-1,0 0 0,-2-2 1,24-34-1,-43 56 441,1-1 0,-1 0 0,-1 0 0,1 0 0,0 0 0,-1 0 0,0 0 0,0 0 0,0-1 0,0 1 0,-1 0 0,0-8 0,0 12-125,0-1 0,-1 1 0,1-1 1,0 1-1,-1-1 0,1 1 1,0-1-1,-1 1 0,1 0 0,-1-1 1,1 1-1,-1 0 0,1-1 0,-1 1 1,1 0-1,-1 0 0,1-1 1,-1 1-1,1 0 0,-1 0 0,1 0 1,-1 0-1,1 0 0,-1 0 1,1 0-1,-1 0 0,0 0 0,1 0 1,-1 0-1,1 0 0,-1 0 0,0 0 1,-20 5 84,12 2-110,-1 1 1,1 0-1,0 0 1,1 1-1,0 0 1,0 0-1,1 1 1,0 0-1,1 0 1,0 1-1,0 0 1,-7 22-1,13-32 12,-1 0 0,0 0-1,1 1 1,-1-1 0,1 0 0,-1 0-1,1 1 1,0-1 0,-1 0 0,1 1 0,0-1-1,0 0 1,0 1 0,0-1 0,0 0 0,0 0-1,1 1 1,-1-1 0,0 0 0,0 1-1,1-1 1,-1 0 0,1 0 0,0 1 0,-1-1-1,1 0 1,0 0 0,-1 0 0,1 0 0,0 0-1,0 0 1,0 0 0,1 1 0,3-1 16,-1 0 0,0 0 0,0-1 0,0 1 1,1-1-1,-1 0 0,0 0 0,0 0 0,1-1 1,4-1-1,2 0-449,1-1 0,0 0 0,-1-1-1,0 0 1,0-1 0,0 0 0,11-7 0,8-9-4398,-4-3-3727,-8 6-2452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66 13741,'0'0'15844,"-9"7"-14402,8-6-1363,-42 41 982,42-41-1041,-1 1 0,1 0 0,-1 0 0,1-1 0,0 1 0,0 0 0,0 0 0,0 0 0,0 0 0,0 1 0,1-1 0,-1 0 0,1 0 0,-1 0 0,1 0 0,0 1 0,0-1 0,0 0 0,0 0 0,0 1 0,0-1 0,1 0 0,-1 0 0,1 0 0,0 0 0,-1 0 0,1 1 0,0-1 0,2 3 0,-1-3-20,0-1 0,0 1 0,1 0 0,-1-1 0,0 0 0,0 0 0,1 1 0,-1-1 0,1-1 0,-1 1 0,1 0 0,0-1 0,-1 1 0,1-1 0,-1 1 0,1-1 0,0 0 0,-1-1 0,1 1 0,0 0 0,-1-1 0,1 1 0,-1-1 0,1 0 0,2-1 0,3 0 0,-1-1 0,1 0 0,-1 0 0,0-1 0,0 0 0,0 0 0,7-6 0,-1-4 0,1 0 0,-2 0 0,0-1 0,-1-1 0,16-28 0,-46 109 0,16-56 0,1-5 0,0 1 0,1-1 0,0 1 0,-1-1 0,1 1 0,1 0 0,-1 0 0,1-1 0,0 1 0,0 0 0,1 9 0,0-14 0,-1 1 0,1 0 0,0-1 0,-1 1 0,1 0 0,0-1 0,0 1 0,-1-1 0,1 0 0,0 1 0,0-1 0,0 1 0,0-1 0,-1 0 0,1 0 0,0 1 0,0-1 0,0 0 0,0 0 0,0 0 0,0 0 0,0 0 0,0 0 0,0 0 0,-1-1 0,1 1 0,0 0 0,0 0 0,0-1 0,1 0 0,27-11 0,-9-5 0,0 0 0,-1-1 0,-1-1 0,16-23 0,-31 68 0,-4-3 0,0-17 0,0 1 0,1-1 0,-1 0 0,1 0 0,1 0 0,1 9 0,-2-13 0,1-1 0,-1 0 0,1 0 0,0 0 0,-1-1 0,1 1 0,0 0 0,-1 0 0,1 0 0,0 0 0,0-1 0,0 1 0,0 0 0,0-1 0,0 1 0,0-1 0,0 1 0,0-1 0,0 1 0,0-1 0,0 0 0,0 1 0,0-1 0,0 0 0,0 0 0,0 0 0,1 0 0,-1 0 0,0 0 0,0 0 0,0 0 0,0 0 0,0-1 0,0 1 0,0 0 0,1-1 0,-1 1 0,0-1 0,0 1 0,0-1 0,1 0 0,4-3 0,0 1 0,-1-1 0,1 0 0,-1 0 0,1 0 0,-1-1 0,-1 0 0,1 0 0,-1 0 0,1-1 0,5-10 0,34-70 0,-39 72 0,-6 17 0,-3 9 0,1-1 0,1 0 0,-3 20 0,5-31 0,0 1 0,1-1 0,-1 0 0,0 1 0,0-1 0,0 0 0,1 1 0,-1-1 0,0 0 0,0 0 0,1 1 0,-1-1 0,0 0 0,1 0 0,-1 1 0,0-1 0,1 0 0,-1 0 0,0 0 0,1 0 0,-1 1 0,1-1 0,-1 0 0,0 0 0,1 0 0,-1 0 0,1 0 0,-1 0 0,0 0 0,1 0 0,-1 0 0,0 0 0,1 0 0,-1-1 0,1 1 0,-1 0 0,0 0 0,1 0 0,-1 0 0,0-1 0,1 1 0,-1 0 0,0 0 0,1 0 0,-1-1 0,0 1 0,1 0 0,-1-1 0,0 1 0,0 0 0,1-1 0,16-11 0,12-22 0,0 3 0,-29 31 0,0 0 0,0 0 0,0 0 0,0 0 0,0 0 0,0 0 0,-1 0 0,1 0 0,0 1 0,0-1 0,0 0 0,0 0 0,0 0 0,0 0 0,0 0 0,0 0 0,0 0 0,0 0 0,0 1 0,0-1 0,0 0 0,0 0 0,0 0 0,0 0 0,0 0 0,0 0 0,0 0 0,0 1 0,0-1 0,0 0 0,0 0 0,1 0 0,-1 0 0,0 0 0,0 0 0,0 0 0,0 0 0,0 0 0,0 0 0,0 0 0,0 1 0,0-1 0,0 0 0,0 0 0,1 0 0,-1 0 0,0 0 0,0 0 0,0 0 0,0 0 0,0 0 0,0 0 0,0 0 0,0 0 0,1 0 0,-1 0 0,0 0 0,0 0 0,-12 27 0,11-26 0,-6 11-20,0 1 1,1 0-1,1 0 0,0 0 0,0 1 0,1-1 1,1 1-1,1 0 0,-2 28 0,4-42-254,1 1 0,-1-1 0,1 0 0,-1 1-1,1-1 1,-1 0 0,1 1 0,-1-1-1,1 0 1,0 1 0,-1-1 0,1 0 0,-1 0-1,1 0 1,0 0 0,-1 0 0,1 0-1,0 0 1,-1 0 0,1 0 0,0 0 0,-1 0-1,1 0 1,0 0 0,-1 0 0,1-1-1,-1 1 1,1 0 0,0 0 0,-1-1 0,1 1-1,-1 0 1,1-1 0,-1 1 0,1-1-1,-1 1 1,1-2 0,13-13-7557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17328,'0'0'13005,"14"56"-34241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118 308 9353,'0'0'16928,"-11"0"-15711,8-1-1170,0 0 0,-1 1 1,1 0-1,0 0 0,0 0 0,-1 0 0,1 0 1,0 1-1,0-1 0,0 1 0,-1 0 1,1 0-1,0 0 0,0 0 0,0 1 0,0-1 1,1 1-1,-1 0 0,0 0 0,1 0 0,-1 0 1,1 0-1,0 0 0,-1 1 0,1-1 1,0 1-1,0 0 0,1-1 0,-1 1 0,1 0 1,-2 4-1,-1 1 30,1 1 1,0-1-1,1 1 0,0-1 1,0 1-1,1 0 1,0 8-1,0-15-66,1 0 0,0 0 0,0 0 0,0 0 0,0 0 0,0 0 0,1 0 0,-1 0 0,1 0 0,-1 0 0,1 0 0,0 0 0,-1 0 0,1 0 0,0-1 0,0 1 0,1 0 0,-1-1 0,0 1 0,0 0-1,1-1 1,-1 0 0,1 1 0,-1-1 0,1 0 0,0 0 0,0 0 0,-1 0 0,1 0 0,0 0 0,0 0 0,0-1 0,0 1 0,0-1 0,2 1 0,4-1 55,-1 0 0,1-1 0,0 0 0,-1 0 0,1-1-1,-1 0 1,1 0 0,-1 0 0,0-1 0,0 0 0,0-1 0,0 0 0,-1 0-1,1 0 1,-1-1 0,0 0 0,0 0 0,6-8 0,7-6 283,-2-2 0,0-1 0,27-44 0,-32 48-340,-1-1-1,-1 0 1,-1-1 0,-1 0 0,-1 0-1,0-1 1,-2 0 0,0 0 0,-1 0-1,1-23 1,-5 43-9,0-1 0,0 1 0,0 0 0,0 0 0,0 0 0,0-1 0,0 1 0,0 0 0,-1 0 0,1 0 0,0 0 0,-1-1 0,1 1 0,-1 0 0,1 0 0,-1 0 0,1 0 0,-1 0 0,0 0 0,1 0 0,-1 0 0,0 0 0,0 1 0,0-1 0,0 0 0,0 0 0,0 1 0,0-1 0,0 1 0,0-1 0,0 1 0,0-1 0,0 1 0,-1-1 0,1 1 0,0 0 0,0 0 0,0 0 0,0 0 0,-1-1 0,1 2 0,0-1 0,0 0 0,0 0 0,-1 0 0,1 0 0,0 1 0,-2 0 0,-3 1 0,0 0 0,0 0 0,0 1 0,0 0 0,0 0 0,1 1 0,-10 6 0,6-1 4,-1 0-1,1 0 1,0 1-1,1 0 1,-8 13-1,13-18-10,0 0-1,0 0 0,1 0 1,-1 1-1,1-1 1,1 1-1,-1-1 0,1 1 1,0 0-1,0 0 0,0 0 1,1-1-1,1 12 1,-1-14-92,1 0 0,0 0 0,1 0 0,-1 0 0,0 0 0,1 0 0,-1-1 0,1 1 0,0-1 0,0 1 0,0-1 0,0 0 0,1 1 0,-1-1 0,1 0 1,3 2-1,52 28-2835,-19-11-565,-33-16 2678,0 0-1,0-1 0,0 2 0,-1-1 1,10 12-1,-13-14 765,0 0 0,0 1-1,0-1 1,-1 0 0,1 1 0,-1-1 0,0 1-1,1 5 1,-2-9 64,0 0 0,0 1 1,0-1-1,0 0 0,0 0 0,0 1 0,0-1 0,0 0 0,0 0 1,0 0-1,0 1 0,0-1 0,0 0 0,1 0 0,-1 0 0,0 1 1,0-1-1,0 0 0,0 0 0,0 0 0,0 0 0,1 1 0,-1-1 1,0 0-1,0 0 0,0 0 0,0 0 0,1 0 0,-1 1 0,0-1 1,0 0-1,0 0 0,1 0 0,-1 0 0,0 0 0,0 0 0,1 0 1,-1 0-1,0 0 0,0 0 0,1 0 0,9-7-644,7-18-2037,-16 23 2306,35-54-7389,-3-2 5023,5-14 4226,16-36 5744,-22 44-2847,-34 68-4140,-98 214 8083,90-190-7898,1 0 1,2 0-1,1 1 1,1 0-1,1 0 1,0 33-1,4-61-422,-1-1 0,1 0 0,0 1 0,0-1 0,0 0 0,0 1 0,0-1 0,-1 0 0,1 1 0,0-1 1,0 1-1,0-1 0,0 0 0,0 1 0,0-1 0,0 1 0,0-1 0,1 0 0,-1 1 0,0-1 0,0 0 0,0 1 0,0-1 0,0 1 0,0-1 0,1 0 0,-1 1 0,0-1 0,0 0 0,1 0 0,-1 1 0,0-1 0,0 0 0,1 0 1,-1 1-1,0-1 0,1 0 0,-1 0 0,0 0 0,1 1 0,-1-1 0,1 0 0,-1 0 0,0 0 0,1 0 0,-1 0 0,0 0 0,1 0 0,-1 0 0,1 0 0,-1 0 0,0 0 0,1 0 0,-1 0 0,1 0 0,-1 0 0,0 0 1,1 0-1,-1-1 0,0 1 0,1 0 0,-1 0 0,1-1 0,16-20 616,-10-1-796,0 0-1,-2-1 1,-1 1 0,-1-1 0,0 0 0,-2-1 0,-2-28-1,0 49 150,-1 12 31,-2 18 54,4-24-64,1 0 0,-1 1-1,1-1 1,0 0 0,0 1 0,0-1-1,0 0 1,1 0 0,-1 0 0,1 0-1,0 0 1,0 0 0,0-1-1,0 1 1,0 0 0,0-1 0,1 0-1,0 1 1,-1-1 0,1 0 0,0-1-1,0 1 1,0 0 0,0-1 0,0 1-1,0-1 1,0 0 0,1 0 0,-1-1-1,0 1 1,1 0 0,3-1-1,-1 1 5,1 0-1,0 0 1,0-1-1,0 0 1,0-1-1,0 1 0,0-1 1,0-1-1,0 1 1,0-1-1,0 0 1,-1-1-1,1 1 0,-1-1 1,6-4-1,-6 3 57,0-1 1,-1 1-1,1-1 0,-1 0 0,0 0 0,-1 0 0,1-1 0,-1 1 0,0-1 0,0 0 1,-1-1-1,0 1 0,0 0 0,-1-1 0,1 0 0,-1 0 0,-1 1 0,1-1 1,-1 0-1,-1 0 0,1-9 0,-1 15-55,-1 0 0,1 0 0,-1 0 0,1 0 1,-1 0-1,1 1 0,-1-1 0,0 0 0,0 0 0,1 0 0,-1 1 1,0-1-1,0 0 0,0 1 0,1-1 0,-1 1 0,0-1 0,0 1 1,0-1-1,0 1 0,0 0 0,0-1 0,0 1 0,0 0 0,0 0 1,0 0-1,-1 0 0,1 0 0,0 0 0,0 0 0,0 0 0,0 0 1,0 0-1,-1 1 0,-3-1 32,1 1 0,-1 0-1,1 0 1,-1 0 0,1 1 0,-1-1 0,-4 3-1,2 1-11,0 0 0,1 1 0,-1 0 0,1 0 0,0 0 0,1 0 0,-1 1 0,1 0 0,1 0 0,-1 1 0,1-1 0,0 1 0,1 0 0,0 0-1,0 0 1,1 0 0,0 1 0,0-1 0,1 1 0,0-1 0,1 13 0,0-19-35,0 0 0,1 0 0,-1 0 0,1 0 0,0 0 0,-1-1-1,1 1 1,0 0 0,0 0 0,0-1 0,0 1 0,1 0 0,-1-1 0,0 1 0,1-1 0,-1 1 0,1-1 0,-1 0 0,1 0 0,2 1 0,1 1-82,0-1 0,0 0 0,0 0 1,0 0-1,0-1 0,1 0 0,7 1 0,-2-1-452,1 0 0,-1-1-1,0-1 1,0 1 0,0-2-1,0 0 1,12-3 0,3-9-8037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15567,'0'0'6422,"-13"5"-2589,-2 2-3011,1 1 1,0 0-1,0 1 0,-15 13 1,24-18-679,1 0 0,-1 0 1,1 0-1,0 0 0,0 1 1,0-1-1,1 1 1,-1 0-1,1 1 0,1-1 1,-1 0-1,1 1 0,0-1 1,0 1-1,0 0 0,1 0 1,-1 9-1,1-14-144,1 0 0,0 0 1,0 0-1,1 0 0,-1 0 0,0 0 0,0 0 0,0 0 1,1 0-1,-1 0 0,0 0 0,1 0 0,-1-1 0,1 1 1,-1 0-1,1 0 0,-1 0 0,1 0 0,0-1 0,-1 1 1,1 0-1,0-1 0,-1 1 0,1 0 0,0-1 0,0 1 1,1 0-1,1-1 0,-1 1 0,0-1 0,1 1 0,-1-1 0,0 0 0,1 0 0,-1 0 0,0 0 0,1-1 0,-1 1 0,4-1 0,0-1-11,1 0 0,-1-1-1,1 1 1,-1-1 0,0-1-1,0 1 1,9-7 0,2-7-551,0-1 1,18-26-1,2-15-3572,-41 91 3544,3-10 641,-18 89 3288,-9 209 0,28-311-3339,0 0 0,-1 0 0,0 0 0,-4 12 0,5-20 0,-1 1 0,1-1 0,0 0 0,-1 0 0,1 0 0,-1 0 0,0 0 0,1 0 0,-1 0 0,0 0 0,1 0 0,-1 0 0,0 0 0,0-1 0,0 1 0,0 0 0,0 0 0,-1 0 0,1-1 0,-1 0 0,1 0 0,0 0 0,0 0 0,0 0 0,0 0 0,-1 0 0,1-1 0,0 1 0,0 0 0,0-1 0,0 1 0,0-1 0,0 1 0,0-1 0,0 0 0,0 1 0,0-1 0,0 0 0,0 0 0,1 0 0,-1 1 0,-1-3 0,-6-7 0,0 0 0,1 0 0,0-1 0,1 0 0,0 0 0,-7-22 0,-22-76 0,35 106 0,-2-2-151,0 0 0,1 1-1,0-1 1,0 0 0,1 0 0,0 0 0,-1 0-1,1 0 1,2-9 0,-1 12 0,0 0-1,0 0 1,0 0-1,0 0 1,0 0 0,1 0-1,-1 0 1,1 0 0,0 0-1,-1 1 1,1-1 0,0 1-1,0-1 1,0 1 0,0 0-1,0 0 1,0 0-1,0 0 1,0 0 0,1 0-1,2 0 1,52-16-12186,-22 8-240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25752,'0'0'6086,"-5"59"-5766,-4-18 289,4 4-609,-2 1 0,1 2 0,5-5 0,1 0 0,0-6-1505,0-4-3652,1-7-4965</inkml:trace>
  <inkml:trace contextRef="#ctx0" brushRef="#br0" timeOffset="1">30 617 20820,'0'0'5829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11915,'0'0'10442,"-1"52"-8008,-8-21 481,1 4-993,1 1-673,2 2-416,5-4-417,0-2-352,3-7-224,9-6-1922,3-8-2114,-6-6-1665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16752,'0'0'9897,"64"3"-7847,-19-3-576,6-4-193,6-2-384,-1-2-481,-4-1-416,-3 1 0,-11 0-320,-11 0-1346,-11-3-1185,-9-4-2017,-7-1-3012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19987,'0'0'8872,"54"-21"-7783,-10 17 96,8 1-416,7 0-513,3 2-192,1 1-320,-5 0-2178,-5 0-2723,-9 0-4036</inkml:trace>
  <inkml:trace contextRef="#ctx0" brushRef="#br0" timeOffset="1">804 61 16400,'0'0'16367,"16"45"-19634,5-45-4741,0-2-11210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4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17008,'0'0'15759,"3"40"-16079,19-55-2531,4-4-4740,7-4-11115</inkml:trace>
  <inkml:trace contextRef="#ctx0" brushRef="#br0" timeOffset="1">565 18 21268,'0'0'10250,"58"-13"-10250,-28 9-449,0 3-1536,-1 1-1795,-6 0-1377,-6 0-512,-8 0-1858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14990,'0'0'14318,"66"19"-13197,-15-20-417,5-8-447,2 0-193,-5 2-64,-4 3-1057,-12 4-1378,-4 0-159,-4 0-5958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17905,'0'0'7410,"9"-7"-5825,30-25-1177,0-2-1,41-46 1,-55 52-1156,-1-2 1,-1 0 0,35-65-1,-61 103 600,-54 117-190,50-106-721,1-1-1,1 1 0,1 0 1,0 0-1,-1 39 0,8-38-4540,12-12-3566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43 10890,'0'0'14083,"-11"2"-12167,6 0-1733,0-1-102,0 0 0,1 0 0,-1 0 1,1 1-1,0 0 0,-1 0 1,1 0-1,0 0 0,0 1 1,0-1-1,1 1 0,-1 0 0,1 0 1,-1 0-1,1 1 0,-4 5 1,-2 3-8,0 1 0,2 0 0,-1 0 1,1 0-1,1 1 0,1 0 0,0 0 1,1 0-1,0 1 0,-2 23 0,6-37-72,0 0-1,0-1 1,0 1-1,0 0 0,1 0 1,-1 0-1,0 0 1,1 0-1,-1 0 0,0-1 1,1 1-1,-1 0 1,1 0-1,0-1 0,-1 1 1,1 0-1,0-1 0,-1 1 1,1 0-1,0-1 1,-1 1-1,1-1 0,0 1 1,0-1-1,0 0 1,0 1-1,-1-1 0,1 0 1,0 0-1,0 1 1,0-1-1,0 0 0,0 0 1,0 0-1,0 0 1,0 0-1,0 0 0,0 0 1,-1-1-1,1 1 1,0 0-1,0 0 0,0-1 1,1 1-1,3-2 22,1 1 0,-1-1 0,1 0 0,-1 0 0,1-1 1,5-3-1,1-3-2,0 1 1,-1-1 0,-1-1-1,0 0 1,0-1-1,-1 0 1,0 0 0,0-1-1,-2 0 1,1 0 0,-2-1-1,0 0 1,0 0 0,-1-1-1,-1 0 1,0 0 0,3-24-1,-7 37-6,1 0 0,-1 0 0,0 0 1,0 0-1,0 1 0,0-1 0,0 0 0,0 0 0,0 0 0,0 0 0,0 0 0,0 0 0,-1 0 0,1 0 0,0 0 0,-1 0 1,1 0-1,0 0 0,-1 1 0,1-1 0,-1 0 0,1 0 0,-1 1 0,0-1 0,1 0 0,-1 0 0,0 1 0,0-1 0,1 1 0,-1-1 1,0 1-1,0-1 0,0 1 0,0-1 0,0 1 0,1 0 0,-1 0 0,0-1 0,0 1 0,0 0 0,0 0 0,0 0 0,0 0 1,0 0-1,0 0 0,0 0 0,0 0 0,0 0 0,0 1 0,0-1 0,0 0 0,1 1 0,-1-1 0,-1 1 0,-3 1-14,-1 0-1,1 1 1,0 0-1,0 0 1,1 0-1,-1 0 1,-7 8-1,4-2-48,1 0 0,0 0 0,1 0-1,0 1 1,-9 17 0,13-21-394,0 0 1,0-1-1,0 2 0,1-1 1,-1 0-1,2 0 0,-1 8 1,0-14 294,1 1 0,0-1 0,0 0 1,0 1-1,0-1 0,0 0 0,0 1 1,1-1-1,-1 0 0,0 1 0,0-1 0,0 1 1,0-1-1,0 0 0,0 1 0,1-1 0,-1 0 1,0 0-1,0 1 0,0-1 0,1 0 1,-1 1-1,0-1 0,0 0 0,1 0 0,-1 0 1,0 1-1,1-1 0,-1 0 0,0 0 1,1 0-1,-1 0 0,0 1 0,1-1 0,-1 0 1,0 0-1,1 0 0,-1 0 0,0 0 0,1 0 1,-1 0-1,0 0 0,1 0 0,-1 0 1,1 0-1,-1 0 0,0-1 0,1 1 0,-1 0 1,1 0-1,1 0-631,17-3-6322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18546,'0'0'3603,"-13"6"-496,-1 0-2419,0 1 0,0 1 1,1 1-1,0 0 0,-22 21 0,28-25-544,2 1-1,-1 0 1,1 1 0,0-1-1,0 1 1,0 0 0,1 0-1,0 1 1,1-1 0,0 1-1,0 0 1,0 0-1,1 0 1,0 0 0,0 10-1,1-16-141,1 0 0,0 0 0,0 0 0,0-1-1,1 1 1,-1 0 0,0 0 0,1 0 0,-1 0 0,1-1-1,-1 1 1,1 0 0,0-1 0,0 1 0,0 0 0,0-1-1,0 1 1,0-1 0,0 1 0,1-1 0,-1 0 0,0 0-1,4 3 1,-2-3-7,0 1-1,1-1 1,0 1-1,-1-1 1,1 0-1,0-1 1,-1 1-1,1-1 1,0 1-1,0-1 1,4 0-1,3-1 0,0 0 0,0-1 1,-1 0-1,1-1 0,-1 0 0,1 0 0,14-8 0,-7 0 123,-1 0 0,0-2 0,0 0 0,20-21-1,-30 28-68,-1-1-1,1-1 1,-1 1-1,-1-1 0,1 0 1,-1-1-1,-1 1 0,0-1 1,0 0-1,0 0 1,3-15-1,-7 23-47,0 0 0,0 0 0,1 0 0,-1 0 0,0 0 0,0 1 0,0-1 0,0 0 0,0 0 0,0 0 0,-1 0 0,1 0 0,0 1 0,0-1 0,0 0 0,-1 0 0,1 0 0,-1 1 0,1-1 0,0 0 0,-1 0 0,1 1 0,-1-1 0,0 0 0,1 1 0,-1-1 0,0 1 0,1-1 0,-1 0 0,0 1 0,-2-1 0,1 0 0,0 1 0,0 0 0,0-1 0,0 1 0,0 0 0,0 0 0,-1 0 0,1 0 0,0 1 0,0-1 0,-2 1 0,-6 2 0,0 0 0,0 0 0,1 1 0,-13 8 0,-34 29 0,67-52-4901,-5 5-784,21-20-11179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5 18930,'-10'-1'1938,"5"1"-1697,-2-1 89,1 0 0,0 0 0,-1 1 0,1 0 0,-1 0 0,1 0 0,0 1-1,-1 0 1,1 0 0,0 1 0,0 0 0,0 0 0,0 0 0,0 1 0,-8 5 0,4 0-205,2 1 1,-1 1 0,1-1 0,0 1 0,1 0 0,1 1-1,-1 0 1,2 0 0,-1 0 0,2 1 0,-5 13-1,4-9-92,1 1-1,1-1 0,0 1 0,1-1 0,1 1 0,1 0 0,3 29 1,-3-42-14,1 0 0,1 0 0,-1 0 1,1 0-1,-1-1 0,1 1 0,0-1 0,0 1 1,1-1-1,-1 0 0,1 1 0,-1-1 0,1-1 1,0 1-1,0 0 0,0-1 0,1 1 1,-1-1-1,1 0 0,-1 0 0,1-1 0,0 1 1,-1-1-1,1 1 0,0-1 0,0-1 0,0 1 1,5 0-1,-5 0 26,1 0 0,0-1 0,-1 0 0,1 0 0,0 0 0,-1-1 0,1 1 0,0-1 0,-1 0 0,1 0 0,-1-1 0,0 1 0,1-1 0,-1 0-1,0 0 1,0-1 0,0 1 0,0-1 0,0 0 0,-1 0 0,1 0 0,-1 0 0,0-1 0,4-4 0,-6 7-24,-1 0 1,1 0-1,0 0 0,-1 1 0,1-1 1,-1 0-1,1 0 0,-1 0 0,1 0 1,-1 0-1,0 0 0,0 0 0,1 0 1,-1-1-1,0 1 0,0 0 0,0 0 1,0 0-1,0 0 0,0 0 1,-1 0-1,1 0 0,0 0 0,0 0 1,-1 0-1,1 0 0,-1 0 0,1 0 1,-1 0-1,1 0 0,-1 0 0,1 0 1,-1 0-1,0 1 0,0-1 0,1 0 1,-1 1-1,0-1 0,0 0 0,0 1 1,0-1-1,0 1 0,0-1 0,0 1 1,0-1-1,0 1 0,0 0 0,0 0 1,0-1-1,0 1 0,0 0 0,0 0 1,0 0-1,0 0 0,0 0 0,0 0 1,0 1-1,-1-1 0,0 1 0,0-1 9,0-1-1,0 1 0,0 1 1,0-1-1,0 0 1,0 0-1,1 1 0,-1-1 1,0 1-1,0 0 1,0-1-1,1 1 0,-1 0 1,0 0-1,1 0 0,-1 0 1,1 0-1,-1 1 1,1-1-1,0 0 0,-1 1 1,1-1-1,0 1 1,0-1-1,0 1 0,0-1 1,0 1-1,0 0 0,1-1 1,-1 1-1,1 0 1,-1 0-1,1 0 0,-1 0 1,1 2-1,1-3-14,0-1 0,0 1 0,0 0 0,0-1 0,0 1 0,0-1 0,0 1 0,0-1 0,0 0 0,0 1 0,0-1 0,0 0-1,0 0 1,0 0 0,1 0 0,-1 0 0,0 0 0,0 0 0,0 0 0,2-1 0,26-2 109,-10-3-104,-1 0 1,0-2-1,0 0 1,0-1-1,-2-1 1,17-12-1,31-17-3,-63 38-18,-1 1 0,0 0 0,1-1 0,-1 1 0,0 0 0,1-1-1,-1 1 1,0 0 0,1 0 0,-1 0 0,1-1 0,-1 1 0,1 0 0,-1 0 0,0 0 0,1 0 0,-1 0 0,1 0 0,-1 0 0,1 0-1,-1 0 1,1 0 0,-1 0 0,1 0 0,-1 0 0,0 0 0,1 0 0,-1 1 0,1-1 0,-1 0 0,1 0 0,-1 0 0,0 1-1,1-1 1,-1 0 0,0 1 0,1-1 0,-1 0 0,0 0 0,1 1 0,-1 0 0,-1 24-98,-18 32-46,19-55 146,-4 7-67,0 0-50,0 0-1,0 1 0,1 0 1,0-1-1,1 1 0,0 0 0,1 1 1,0 11-1,1-21-23,0-1 0,0 1 0,0-1 0,0 1 0,0-1 0,0 1-1,1-1 1,-1 1 0,0-1 0,0 1 0,1-1 0,-1 1 0,0-1 0,1 1 0,-1-1 0,1 0 0,-1 1 0,0-1-1,1 0 1,-1 1 0,1-1 0,-1 0 0,1 1 0,-1-1 0,1 0 0,-1 0 0,1 0 0,-1 0 0,1 1 0,-1-1 0,1 0-1,-1 0 1,1 0 0,0 0 0,-1 0 0,1 0 0,-1 0 0,1-1 0,22-8-7140,-2-12-2275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38 17777,'-9'0'3256,"4"-1"-3002,0 0 0,0 1-1,1-1 1,-1 1 0,0 0-1,0 1 1,0-1 0,0 1-1,1 0 1,-1 0 0,0 1-1,1-1 1,-1 1 0,1 0-1,-1 0 1,1 1 0,0-1-1,0 1 1,0 0 0,0 0 0,0 0-1,1 0 1,0 1 0,-5 5-1,1 1 71,2-1 1,-1 1-1,-8 20 0,13-26-263,-1 0 0,1 0-1,0 1 1,0-1-1,0 0 1,1 0 0,-1 1-1,1-1 1,0 0 0,0 0-1,1 1 1,-1-1 0,3 6-1,-2-8-47,-1-1-1,1 0 1,1 1 0,-1-1-1,0 0 1,0 0-1,0 0 1,1 0-1,-1 0 1,0 0 0,1-1-1,-1 1 1,1 0-1,-1-1 1,1 1-1,-1-1 1,1 1 0,-1-1-1,1 0 1,0 0-1,-1 1 1,1-1-1,0 0 1,-1-1 0,1 1-1,-1 0 1,4-1-1,43-12 266,-41 10-496,1-1 0,-1 1 0,1 1-1,-1-1 1,1 2 0,0-1 0,0 1 0,11-1-1,-17 2 143,0 0-1,1 1 0,-1-1 0,0 0 0,0 1 1,0 0-1,0-1 0,1 1 0,-1 0 0,0 0 1,0 0-1,-1 0 0,1 1 0,0-1 0,0 0 1,0 1-1,-1-1 0,1 1 0,-1 0 0,1 0 1,-1-1-1,0 1 0,0 0 0,0 0 0,0 0 1,0 0-1,0 0 0,0 1 0,-1-1 0,1 0 1,-1 0-1,1 0 0,-1 4 0,3 14 456,-1 0-1,-1 0 1,-1 1-1,-1-1 1,0 0-1,-2 1 0,0-1 1,-1 0-1,-1-1 1,-1 1-1,-1-1 1,-1 0-1,0 0 1,-1-1-1,-1 0 1,-1-1-1,-1 0 1,-22 25-1,33-41-378,0 1 0,0-1 0,0 0 0,0 1 0,-1-1 0,1 0 0,0 1 0,-1-1 0,1 0 0,-1 0 0,0 0 0,1 0 0,-1-1 0,0 1 0,1 0 0,-1-1 0,0 1 0,0-1 0,1 0 0,-1 1 0,0-1 0,0 0 0,0 0 0,-2 0 0,2-1 0,1-1 0,-1 1 0,1 0 0,0 0 0,-1-1 0,1 1 0,0 0 0,0-1 0,0 1 0,0-1 0,0 0 0,0 1 0,1-1 0,-1 0 0,0 1 0,1-1 0,-1 0 0,1 0 0,-1-2 0,-1-9 0,1-1 0,0 0 0,1 1 0,0-1 0,3-17 0,-1 22-26,1-1-1,0 1 1,0 1-1,1-1 1,0 0-1,1 1 1,0 0-1,0 0 1,1 0-1,0 1 1,8-9-1,12-10-359,45-33 1,-61 51 284,77-58-976,-46 36 1155,0-1 1,-3-2-1,56-59 0,-92 89 3,0 0 0,0 0 0,0 0 0,0 0 0,0-1 0,0 1 1,-1 0-1,0-1 0,2-6 0,-3 9-56,0 0 0,0 0 0,0 1 0,0-1 1,0 0-1,0 0 0,0 0 0,0 0 0,0 1 1,0-1-1,-1 0 0,1 0 0,0 0 0,-1 1 1,1-1-1,0 0 0,-1 0 0,1 1 0,-1-1 0,1 0 1,-1 1-1,0-1 0,1 1 0,-1-1 0,0 1 1,1-1-1,-1 1 0,0-1 0,1 1 0,-1 0 1,0-1-1,0 1 0,0 0 0,1 0 0,-1-1 0,0 1 1,0 0-1,0 0 0,0 0 0,1 0 0,-3 0 1,-6 1-24,0 0 1,0 0-1,0 1 1,0 0 0,0 0-1,0 1 1,0 0-1,1 1 1,-1 0-1,1 0 1,0 1 0,0 0-1,1 0 1,-1 1-1,1 0 1,0 0 0,1 1-1,0 0 1,0 0-1,0 0 1,1 1 0,0 0-1,0 0 1,1 0-1,0 0 1,1 1-1,0 0 1,0 0 0,1 0-1,0 0 1,0 0-1,0 13 1,2-20 2,0-1 0,1 1 0,-1 0 0,0 0 0,1-1 0,0 1 0,-1 0 0,1 0 0,0-1 0,0 1 0,0-1 0,0 1 0,0-1 0,0 1 0,0-1 0,0 0 0,1 1 0,-1-1 0,0 0 0,1 0 0,-1 0 0,3 1 0,1 0 8,-1 0 0,1 0 0,0-1 0,0 1 0,0-1-1,0 0 1,0-1 0,6 1 0,1-1-157,-1 0-1,0-1 1,1 0 0,-1-1-1,0 0 1,0 0 0,13-6-1,20-18-6143,2-7-7608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24311,'0'0'8456,"-13"50"-8456,13-37 0,3-4-256,7-5-3940,1-1-4292</inkml:trace>
  <inkml:trace contextRef="#ctx0" brushRef="#br0" timeOffset="1">46 227 19218,'0'0'13549,"12"33"-13549,3-42-3331,1-5-6823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16303,'0'0'12300,"86"5"-11179,-32-8-448,6-10-417,5-1-224,-5 3-384,-10-2-2563,-14 4-2979,-18 4-2401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17457,'0'0'9096,"85"-1"-7687,-35-11-608,4-3-609,1 2-192,-4 0-1889,1 0-4293,-9 0-6983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18578,'0'0'1911,"14"-7"160,4-1-1332,1 0-1,0 1 1,0 1 0,0 1 0,1 1-1,0 0 1,28 0 0,-42 3-624,0 1 1,0 0-1,-1 1 1,1 0-1,0 0 1,0 0 0,0 0-1,5 3 1,-9-3-87,-1 0 1,1 0-1,-1 0 1,1 1-1,-1-1 1,0 0-1,1 1 1,-1-1-1,0 1 0,0-1 1,0 1-1,0 0 1,-1-1-1,1 1 1,0 0-1,-1-1 1,1 1-1,-1 0 1,1 0-1,-1 0 1,0 0-1,0-1 1,0 1-1,0 0 1,0 0-1,0 0 1,-1 0-1,1 0 0,0-1 1,-2 3-1,-1 6 82,0-1-1,-1 0 1,-1 0-1,1 0 1,-2 0-1,1-1 1,-1 0-1,0 0 1,-1 0-1,1-1 1,-2 0-1,-12 10 1,11-10-11,0 1 1,1 1 0,0 0 0,0 0 0,1 0 0,0 1-1,0 0 1,-7 16 0,14-25-102,-1 0-1,1 0 1,0 0 0,-1 0 0,1-1-1,0 1 1,0 0 0,0 0-1,0 0 1,0 0 0,0 0-1,0 0 1,0 0 0,0-1 0,0 1-1,0 0 1,0 0 0,1 0-1,-1 0 1,0 0 0,1-1 0,-1 1-1,1 0 1,-1 0 0,1-1-1,-1 1 1,1 0 0,-1-1-1,1 1 1,0 0 0,-1-1 0,1 1-1,1 0 1,2 1-24,-1-1 0,1 0-1,-1 0 1,1 0 0,0 0 0,-1-1-1,1 1 1,0-1 0,3 0 0,10 0-438,-1-2 1,1 0-1,19-5 1,10-9-4198,3-8-2852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46 19603,'-12'4'4591,"-8"5"-3529,1 0 0,0 1 1,1 1-1,-18 13 0,31-20-899,-1 0 0,1 0 1,0 0-1,0 0 0,1 1 0,-1 0 0,1 0 0,0 0 0,0 1 0,1-1 0,0 1 0,0 0 0,0 0 0,1 0 1,-1 0-1,1 0 0,1 0 0,-1 1 0,0 12 0,2-17-163,0 0 0,1 0 0,-1-1 0,0 1 0,1 0 0,0 0 0,-1-1 0,1 1 0,0 0 0,0 0 0,0-1 0,0 1 0,0-1 0,0 1 0,0-1 0,1 0 0,-1 1 0,0-1 0,1 0 0,1 1 0,1 1 0,1-1 0,-1 0 0,1 0 0,-1 0 0,1-1 0,0 1 0,8 0 0,3 0 0,-1-1 0,1-1 0,32-3 0,-41 2 0,0 0 0,0-1 0,0 0 0,0-1 0,-1 1 0,1-1 0,-1 0 0,1-1 0,-1 0 0,0 0 0,0 0 0,-1-1 0,1 1 0,-1-1 0,0-1 0,0 1 0,-1-1 0,0 0 0,0 0 0,5-10 0,-7 12 0,1-1 0,-1 0 0,-1 0 0,1-1 0,-1 1 0,0 0 0,0 0 0,0-1 0,-1 1 0,0 0 0,0-1 0,0 1 0,-1 0 0,0-1 0,0 1 0,0 0 0,0 0 0,-1 0 0,0 0 0,0 0 0,0 0 0,-1 0 0,0 1 0,0-1 0,0 1 0,0 0 0,-8-8 0,-1 3 16,11 8-208,-1 0 0,0 0 0,1 0-1,-1 0 1,1 0 0,-1-1 0,1 1 0,0-1-1,-1 1 1,1-1 0,0 1 0,0-1 0,0 0-1,-1-3 1,1-5-7095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85 12460,'0'0'4505,"5"-8"-1088,-5 7-3258,18-38 3119,-17 38-3150,-1 0 0,1 0 0,-1 0-1,0 0 1,1 0 0,-1 0 0,0 0 0,1 0-1,-1 0 1,0 0 0,0 0 0,0 0-1,0 0 1,0 0 0,0 0 0,0 0-1,0 0 1,-1 0 0,1 0 0,0 1 0,0-1-1,-1 0 1,1 0 0,-1 0 0,1 0-1,-1 0 1,1 0 0,-1 0 0,1 1-1,-1-1 1,0 0 0,0 1 0,1-1 0,-1 0-1,0 1 1,0-1 0,0 1 0,1-1-1,-1 1 1,0-1 0,0 1 0,0 0-1,-2-1 1,-9 1-15,0 0 0,1 1 0,-1 0-1,0 1 1,1 0 0,-1 1 0,1 0 0,0 1 0,0 0-1,0 1 1,0 0 0,1 1 0,0 0 0,0 0 0,-17 16-1,19-16-85,1 0-1,0 1 1,0 0-1,1 0 0,0 1 1,0 0-1,1 0 0,0 0 1,0 0-1,1 1 1,0 0-1,0 0 0,1 0 1,0 0-1,1 1 1,0-1-1,0 1 0,1 0 1,0 16-1,2-22-17,-1-1-1,1 0 1,0 0-1,0 1 1,0-1-1,1 0 1,-1 0 0,1 0-1,-1-1 1,1 1-1,0 0 1,0 0-1,0-1 1,0 1 0,1-1-1,-1 0 1,1 0-1,-1 0 1,1 0-1,0 0 1,0-1-1,0 1 1,0-1 0,0 1-1,0-1 1,0 0-1,0-1 1,7 2-1,7 1-112,1-1-1,0-1 0,0 0 1,19-3-1,-24 2-143,7-1-753,0-1-1,-1-1 1,24-7-1,22-14-9731,-40 10-814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11915,'0'0'10202,"-2"9"-7431,1-8-2688,-1 9 577,0-1 0,1 1 1,0 0-1,0-1 0,1 1 0,1 10 0,0-18-560,-1 1-1,1-1 0,-1 1 0,1-1 0,0 1 1,0-1-1,0 1 0,0-1 0,0 0 0,1 1 1,-1-1-1,1 0 0,-1 0 0,1 0 0,0 0 1,0-1-1,0 1 0,0 0 0,0-1 0,0 1 1,1-1-1,-1 0 0,0 1 0,1-1 1,-1-1-1,1 1 0,-1 0 0,1 0 0,-1-1 1,1 0-1,3 1 0,2 0-650,1-1 0,0 0 0,-1 0 0,1-1 1,10-2-1,-11 1-415,1 0 1,-1-1-1,0 0 1,1 0-1,-1-1 1,-1 0-1,1 0 1,-1-1-1,0 0 1,0 0-1,0-1 1,0 1-1,-1-2 1,9-11 0,-12 15 2714,-10 15 1213,-29 47 3377,5 23-2954,29-76-3328,0 1 1,1-1-1,0 1 0,0-1 1,0 1-1,1 0 0,0-1 1,1 1-1,-1 0 0,1-1 1,2 7-1,6-3-2186,3-9-3317,1-3-4046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19987,'0'0'10858,"-5"54"-10666,10-47-192,9-5-2306,1-2-4100,-3 0-7399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19699,'0'0'11499,"-2"34"-16336,18-45-6053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17873,'0'0'8808,"57"19"-7430,-18-19-642,7 0-383,7-3-289,0-6-32,-6 0-1602,-8 0-2818,-8-1-513,-14 4-2690</inkml:trace>
  <inkml:trace contextRef="#ctx0" brushRef="#br0" timeOffset="1">54 192 17553,'0'0'8872,"69"-1"-7495,-29-9-384,7 1-512,-1 1-257,2 1-128,-6 3-608,-3 0-3396,0-3-6214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17873,'0'0'9737,"-5"69"-8328,-2-26 129,1 9-609,1 3-353,1-4-287,2 0-193,2-7-32,0-6-32,3-11-224,7-9-1154,3-9-1088,0-9-2114,2-6-2307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95 11307,'0'0'6198,"0"-10"-3785,0 7-2324,0 1 77,0-1 1,1 1-1,-1-1 1,-1 1 0,1-1-1,0 1 1,-1-1-1,1 1 1,-1-1 0,0 1-1,1 0 1,-1-1 0,0 1-1,-1 0 1,1 0-1,0-1 1,-1 1 0,1 0-1,-1 0 1,0 1-1,1-1 1,-1 0 0,0 0-1,0 1 1,0-1-1,0 1 1,-1 0 0,1 0-1,0 0 1,0 0-1,-1 0 1,1 0 0,-1 0-1,-4 0 1,-4-1 70,0 1 1,-1 0 0,1 1 0,0 0-1,-1 1 1,1 0 0,0 0-1,0 2 1,0-1 0,0 1-1,0 1 1,1 0 0,-1 0-1,-13 9 1,16-8-129,1 0-1,0 0 1,1 1 0,-1 0-1,1 0 1,0 0 0,1 1-1,-1 0 1,1 0 0,1 0-1,-1 1 1,1-1 0,1 1-1,-1 0 1,1 0 0,1 1 0,0-1-1,0 0 1,-1 14 0,2-18-90,1 0 0,-1 0 1,1 0-1,1 1 1,-1-1-1,0 0 1,1 0-1,0 0 1,0 0-1,0 0 0,1-1 1,-1 1-1,1 0 1,0 0-1,0-1 1,0 1-1,0-1 0,1 0 1,0 0-1,-1 0 1,1 0-1,0 0 1,0 0-1,1-1 1,-1 1-1,0-1 0,1 0 1,0 0-1,-1 0 1,1-1-1,0 1 1,0-1-1,0 0 1,0 0-1,0 0 0,5-1 1,1 2 14,1-1-1,-1-1 1,1 0-1,-1 0 1,1-1 0,-1 0-1,1-1 1,-1 0 0,0-1-1,0 0 1,0-1 0,0 0-1,13-7 1,-13 4-34,1-1 0,-2 0 0,1 0 0,-1-1 0,-1 0 0,1-1 0,-2 0 0,1 0 0,6-13 0,-11 18 0,0-1 0,0 1 0,-1 0 0,1-1 0,-1 0 0,-1 0 0,1 0 0,-1 0 0,0 0 0,0 0 0,-1 0 0,0 0 0,0 0 0,0 0 0,-1 0 0,0 0 0,0 0 0,0 0 0,-1 0 0,0 1 0,-3-8 0,3 10-49,-1 0 0,1-1 0,-1 1-1,0 0 1,0 1 0,0-1 0,0 0 0,-1 1 0,1 0 0,0 0 0,-1 0-1,0 0 1,0 0 0,1 1 0,-1-1 0,0 1 0,0 0 0,0 1 0,0-1-1,-7 0 1,8 1-34,1 0-1,-1 0 0,1 0 0,-1 0 0,1 0 1,-1 1-1,1-1 0,-1 1 0,1-1 0,-1 1 1,1 0-1,-1 0 0,1 0 0,0 0 0,0 1 0,0-1 1,0 1-1,0-1 0,0 1 0,0 0 0,0-1 1,0 1-1,1 0 0,-1 0 0,1 1 0,-1-1 1,1 0-1,0 0 0,0 1 0,0-1 0,0 0 1,0 1-1,0 3 0,1 41-10902,5-26 869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4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11819,'0'0'15118,"15"67"-12587,-15-30-737,-9 1-417,1 3-1249,2-3-128,3-4 0,3-3 0,0-8 0,3-6 0,6-6-1730,2-11-1216,-1-1-2692,2-20-7654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72 17072,'0'0'10389,"-10"-6"-8702,-31-19-577,40 25-1075,-1-1 1,0 1-1,1-1 1,-1 1-1,0-1 1,0 1-1,1 0 1,-1 0-1,0 0 0,0 0 1,1 0-1,-1 0 1,0 1-1,1-1 1,-1 0-1,0 1 1,0-1-1,1 1 0,-1 0 1,1 0-1,-1-1 1,1 1-1,-1 0 1,1 0-1,0 1 1,-1-1-1,1 0 0,0 0 1,0 1-1,-2 1 1,-1 2-32,0 1 1,0-1 0,1 1-1,-1 0 1,-3 11-1,6-13-2,-1 0-1,1 1 0,0-1 0,0 1 0,0-1 0,0 1 1,1 0-1,0-1 0,0 1 0,0-1 0,1 1 1,0 0-1,-1-1 0,2 1 0,-1-1 0,0 0 0,1 1 1,0-1-1,0 0 0,0 0 0,0 0 0,4 4 1,5 5 24,1 0 0,0-1 0,1 0 1,25 16-1,-24-18-43,-1 1 1,0 0-1,0 1 0,11 14 0,-23-25 15,1 1-1,-1 0 1,0-1-1,0 1 1,0 0-1,0 0 1,0 0-1,0 0 1,-1 0-1,1 0 1,0 0-1,-1 0 1,0 0-1,1 0 1,-1 0-1,0 0 1,0 0-1,0 0 1,-1 1-1,1-1 1,0 0-1,-2 3 1,1-2-3,-1 0 1,0 0-1,0 0 1,0 0-1,0-1 1,-1 1-1,1-1 1,-1 1-1,1-1 1,-1 0-1,0 0 1,-4 3-1,-10 4-12,0-1-1,-1-1 1,-35 10-1,45-14 17,-18 4 64,0-1 1,-1-1-1,0-1 0,1-1 0,-46-2 0,70-1-36,0 0-1,0 0 1,0 0-1,0 0 0,0-1 1,0 1-1,0-1 1,0 1-1,0-1 0,1 0 1,-1 1-1,0-1 1,0 0-1,1 0 0,-1-1 1,0 1-1,1 0 1,-1 0-1,1-1 1,-1 1-1,1-1 0,0 1 1,-2-4-1,3 3-9,-1 1 1,1-1-1,0 0 0,0 0 0,0 0 0,0 0 1,0 1-1,0-1 0,1 0 0,-1 0 0,0 1 1,1-1-1,0 0 0,-1 0 0,1 1 1,0-1-1,0 1 0,0-1 0,0 0 0,0 1 1,0 0-1,0-1 0,1 1 0,-1 0 0,0 0 1,1-1-1,1 0 0,13-10-17,-1 1 0,2 0 0,0 1 0,0 1 0,24-9 0,98-29 0,-108 39 0,0-1 0,0-2 0,-1 0 0,-1-3 0,0 0 0,43-29 0,-69 40 0,1 1 0,-1-1 0,0 1 0,0-1 0,-1 0 0,1 0 0,0 0 0,-1-1 0,0 1 0,0 0 0,0-1 0,0 0 0,0 1 0,-1-1 0,0 0 0,1 0 0,-1 0 0,-1 0 0,2-6 0,-3 6 0,0 0 0,1 1 0,-1-1 0,-1 1 0,1-1 0,0 1 0,-1 0 0,0-1 0,1 1 0,-1 0 0,-1 0 0,1 0 0,0 0 0,-1 1 0,1-1 0,-1 1 0,0-1 0,0 1 0,0 0 0,0 0 0,-4-2 0,-10-6-371,0 1 0,0 0 1,-1 1-1,0 1 0,0 0 0,-1 2 1,0 0-1,0 1 0,0 1 0,-22-1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1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12684,'0'0'9961,"51"18"-8295,-10-18-609,11 0-737,5 0-224,3 0-224,-2-6-1313,-7 1-1378,-13 2-1569,-14 3-3940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1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11755,'0'0'12844,"59"-2"-11146,-9-7-705,12 1-769,2-1-128,1 4-224,-4 1-2082,-8 2-4164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16784,'0'0'8968,"78"13"-7334,-27-13-673,11 0-673,5 0-192,1-5-64,-6 1-352,-5 4-641,-11 0-512,-12 0-1186,-14 0-320,-9 5-640,-11 1-994,-10 2-3650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13901,'0'0'11563,"70"35"-9257,-13-35-864,7 0-770,9-2-512,3-4-96,-4 2-992,-6 0-3300,-5-2-4068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15791,'0'0'13132,"2"10"-12336,7 59 213,-3-68-956,-1 0 0,0 0 0,1 0-1,-1-1 1,0 1 0,1-2 0,6 0 0,-6 1-17,-1 0-40,0 0 0,-1 1-1,1-1 1,0 1 0,-1 0 0,1 0 0,-1 1 0,1-1-1,-1 1 1,0 0 0,1 0 0,-1 1 0,0-1 0,-1 1 0,1 0-1,0 0 1,-1 0 0,1 0 0,-1 1 0,4 5 0,-5-6 29,0 0 0,-1 1 1,1-1-1,-1 1 1,0-1-1,1 1 0,-2 0 1,1-1-1,0 1 0,-1 0 1,1-1-1,-1 1 1,0 0-1,-1 0 0,1-1 1,0 1-1,-1 0 0,0-1 1,0 1-1,0 0 1,0-1-1,-1 1 0,0-1 1,1 0-1,-1 1 0,-3 2 1,-1 2 33,0 0 1,-1-1-1,1 0 1,-2-1-1,1 0 1,-1 0-1,0 0 1,0-1-1,-12 6 1,16-9-42,0 0 1,-1 0-1,1 0 1,-1 0-1,0-1 1,0 0-1,1 0 0,-1 0 1,0 0-1,0-1 1,0 0-1,0 0 1,0 0-1,0-1 0,0 1 1,1-1-1,-1-1 1,0 1-1,0 0 1,-5-4-1,7 3-155,1 0 0,-1 0 0,1 0-1,0 0 1,0 0 0,0-1 0,0 1 0,0 0 0,1-1 0,-1 0-1,1 1 1,0-1 0,0 0 0,-1 0 0,2 0 0,-1 0-1,0-4 1,-4-54-5527,5 57 5165,0-34-7108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10186,'0'0'15855,"58"-30"-14030,-37 26-1056,5 2-673,5 0-96,9 1-993,3 1-1761,6-1-1731,4-3-3170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13581,'0'0'4810,"-9"7"-1159,-13 9-1900,0 1-1,1 1 0,-29 33 1,45-46-1649,1 0 0,-1 1 0,1-1 1,0 1-1,0 0 0,1 0 1,0 0-1,0 1 0,0-1 0,1 1 1,0 0-1,1 0 0,-1-1 0,1 1 1,0 0-1,1 0 0,0 0 1,0 0-1,0 0 0,1 0 0,2 11 1,-1-14-98,0-1 1,0 1 0,0-1 0,0 0 0,1 0-1,-1 0 1,1 0 0,0 0 0,0-1 0,0 1-1,0-1 1,0 0 0,1 0 0,-1 0-1,1 0 1,-1 0 0,1-1 0,0 0 0,-1 1-1,1-1 1,0-1 0,0 1 0,0-1 0,8 1-1,-4-1 17,0 1 0,0-1 0,0-1-1,0 0 1,0 0 0,-1 0 0,1-1-1,0 0 1,0 0 0,-1-1 0,10-5-1,-10 3 14,0 1-1,-1-2 0,0 1 1,0-1-1,0 0 1,0 0-1,-1 0 0,0-1 1,-1 0-1,1 0 0,-1 0 1,-1 0-1,1-1 0,-1 1 1,3-14-1,-5 16-17,0 1 1,-1 0-1,1-1 0,-1 1 0,0-1 1,0 1-1,0-1 0,-1 1 1,0 0-1,0-1 0,0 1 0,0 0 1,0-1-1,-1 1 0,0 0 0,0 0 1,0 0-1,0 1 0,-1-1 0,0 0 1,1 1-1,-1 0 0,-1-1 0,1 1 1,0 0-1,-1 1 0,1-1 0,-1 1 1,-7-4-1,3 2-21,1 1-1,-2-1 1,1 2-1,0-1 1,-1 1-1,1 1 1,-1-1-1,1 1 1,-1 1 0,0 0-1,-15 1 1,21 2-2803,12 2 341,14 2-2020,6-6-2459,7-1-4325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59 19218,'0'0'2936,"-12"3"-64,4-1-2619,-1 1-1,1 0 1,-1 0-1,1 1 1,0 0-1,1 0 1,-1 1-1,1 0 1,-1 0-1,2 1 1,-1 0-1,1 0 1,-1 1-1,2-1 1,-1 1-1,1 1 1,0-1-1,0 1 1,-4 11-1,7-15-188,0 0 0,1 0-1,0 1 1,0-1 0,0 0-1,0 1 1,1-1 0,-1 0-1,1 1 1,0-1 0,0 1-1,1-1 1,1 6 0,-1-8-27,0 0 0,0 0-1,0-1 1,0 1 0,0-1 0,0 1 0,1-1 0,-1 0 0,1 1 0,-1-1-1,1 0 1,-1 0 0,1 0 0,0 0 0,-1 0 0,1 0 0,0-1 0,0 1-1,0 0 1,0-1 0,-1 0 0,1 1 0,0-1 0,0 0 0,0 0 0,0 0-1,0 0 1,0 0 0,0-1 0,0 1 0,3-2 0,5 0 1,-1-1-1,1 0 1,-1 0 0,0-1 0,0-1 0,0 1-1,-1-2 1,0 1 0,0-1 0,0 0 0,13-14 0,-2 1 3,-2-1 0,0 0 1,17-29-1,-28 41-41,-1-1 0,-1 1 0,0 0 0,0-1 0,0 0 0,-1 0 0,3-16 0,-6 25 0,0 0 0,-1 1 0,1-1 0,0 0 0,0 0 0,-1 1 0,1-1 0,0 0 0,0 0 0,-1 0 0,1 1 0,0-1 0,-1 0 0,1 0 0,0 0 0,-1 0 0,1 0 0,0 0 0,-1 0 0,1 0 0,0 0 0,-1 0 0,1 0 0,-1 0 0,1 0 0,0 0 0,-1 0 0,1 0 0,0 0 0,-1 0 0,1 0 0,0 0 0,-1-1 0,1 1 0,0 0 0,0 0 0,-1 0 0,1-1 0,0 1 0,-1 0 0,1 0 0,0-1 0,0 1 0,0 0 0,-1 0 0,1-1 0,0 1 0,0 0 0,0-1 0,0 1 0,-1 0 0,1-1 0,0 1 0,0 0 0,0-1 0,0 1 0,0 0 0,0-1 0,0 1 0,0 0 0,0-1 0,0 1 0,0-1 0,0 1 0,0 0 0,1-1 0,-1 1 0,0-1 0,-6 7 0,1-1 0,0 1 0,0 0 0,0 0 0,1 1 0,0-1 0,0 1 0,1 0 0,-1 0 0,-2 11 0,-2 5 0,2 0 0,-5 29 0,10-47-5,-1 3-119,1 1-1,0-1 1,0 1-1,1-1 0,1 17 1,-1-23 67,1-1 0,-1 1 0,1 0 0,0-1 0,-1 1 0,1 0 0,0-1 0,0 1 0,0-1 0,0 1 0,0-1 0,0 0 0,0 1 0,1-1 0,-1 0 0,0 0 0,1 0 0,-1 0 0,1 0 0,-1 0 0,1 0 0,-1-1 0,1 1 0,0 0 0,-1-1 0,1 0 0,0 1 0,0-1-1,-1 0 1,1 0 0,0 0 0,0 0 0,2 0 0,1 0-534,-1 0 0,0-1 0,1 1 0,-1-1 0,0 0 0,1 0 0,-1 0 0,0-1 0,0 1 0,0-1 0,0 0 0,0 0 0,4-4 0,25-20-6861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17104,'0'0'7527,"-11"66"-4548,5-36-769,5 3-672,1 0-674,0-3-511,1-1-257,9-1 0,4-6-1057,-5-4-416,4-7-161,-7-6-1537,-4-5-512,-2-11-8296</inkml:trace>
  <inkml:trace contextRef="#ctx0" brushRef="#br0" timeOffset="1">1 167 3876,'0'0'26008,"84"-37"-25976,-19 33-64,5-6-2466,2-2-4741,1-4-7879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50 14638,'0'0'7490,"-9"-7"-5019,4 2-2192,-1 1 0,0 1 0,0-1 0,0 1 0,0 0 0,-1 0 0,1 1 0,-1-1 0,1 1-1,-10-1 1,13 3-197,-1 0-1,1-1 0,0 1 0,-1 1 0,1-1 1,0 0-1,0 1 0,-1 0 0,1-1 0,0 1 0,0 0 1,0 1-1,0-1 0,0 1 0,0-1 0,0 1 1,0 0-1,1 0 0,-1 0 0,1 0 0,0 1 1,-1-1-1,1 1 0,0-1 0,0 1 0,0 0 1,1 0-1,-1 0 0,0 3 0,0-4-68,1 0-1,0 1 1,-1-1-1,1 0 1,1 1-1,-1-1 1,0 1-1,1-1 1,-1 1-1,1 0 1,-1-1-1,1 1 1,0 0-1,0-1 0,1 1 1,-1-1-1,0 1 1,1 0-1,0-1 1,0 1-1,-1-1 1,3 4-1,-1-3 26,1-1-1,-1 0 0,0 0 0,1-1 0,-1 1 0,1 0 0,-1-1 1,1 0-1,0 1 0,0-1 0,-1 0 0,1-1 0,0 1 1,0 0-1,0-1 0,0 0 0,0 1 0,0-1 0,5-1 0,3 0 72,1 0 0,-1 0-1,0-2 1,0 1-1,0-1 1,-1-1-1,1 0 1,18-10-1,-23 11-67,0-1 0,0 1 0,0-1 1,-1 0-1,0 0 0,1-1 0,-2 0 0,1 0 0,0 0 0,-1 0 0,0-1 0,0 1 0,-1-1 0,0 0 0,5-12 0,-7 17-41,-1 1 0,0-1 0,0 1 0,1-1 0,-1 1 0,0-1 0,0 1 0,0-1 0,0 1 0,0-1 0,0 1 0,0-1 0,0 1 0,0-1 0,0 1 0,0-1 0,0 1 0,0-1 0,0 1 0,0 0 0,0-1 0,-1 1 0,1-1 0,0 1 0,0-1 0,-1 1 0,1-1 0,0 1 0,0 0 0,-1-1 0,1 1 0,-1 0 0,1-1 0,0 1 0,-1 0 0,1-1 0,-1 1 0,-21 4 0,-20 23 0,35-19-111,1 0 0,-1 1 0,2 0 0,-8 15 0,11-21 0,1 1 0,-1-1 0,1 1 0,0-1 0,0 1 0,0-1 0,1 1 0,-1-1 1,1 1-1,0 0 0,0-1 0,0 1 0,0 0 0,1-1 0,-1 1 0,1-1 0,1 5 0,-1-7-342,0 1 0,1-1 0,-1 1-1,0-1 1,1 0 0,-1 0 0,0 1-1,1-1 1,0 0 0,-1 0 0,1-1 0,-1 1-1,1 0 1,0 0 0,0-1 0,-1 1-1,1-1 1,0 0 0,3 1 0,21 0-6861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11659,'0'0'12492,"-57"73"-8232,42-48-1634,4-1-896,9-3-1730,2-2 0,8-5 0,14-4 0,4-1-2338,3-6-2787,-3-3-2915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21 18514,'-11'3'2856,"-4"2"-1723,0 1 0,0 0 1,-25 15-1,36-18-985,0-1 1,0 1-1,0 0 0,0 0 1,0 0-1,1 0 0,-1 1 1,1 0-1,0-1 0,0 1 1,0 0-1,1 1 1,-1-1-1,1 0 0,0 1 1,0-1-1,1 1 0,-1 0 1,0 8-1,2-11-142,0 0-1,0 0 1,1-1-1,-1 1 1,1 0 0,-1-1-1,1 1 1,0 0-1,0-1 1,0 1 0,-1-1-1,2 1 1,-1-1-1,0 1 1,0-1 0,0 0-1,1 1 1,-1-1-1,0 0 1,1 0 0,-1 0-1,1 0 1,0-1 0,1 2-1,50 18 96,-36-15-80,37 12-77,-38-13-54,0 0 0,0 2-1,0 0 1,0 0 0,-1 2-1,28 17 1,-42-24 104,0 0 0,0-1 0,0 1 0,0 0 0,0 0 0,0 0 0,0 0-1,0 0 1,0 1 0,0-1 0,-1 0 0,1 0 0,-1 0 0,1 1 0,-1-1 0,1 0 0,-1 1 0,0-1-1,1 0 1,-1 1 0,0-1 0,0 1 0,0-1 0,0 0 0,0 3 0,-1-2 13,0 0-1,0 0 1,-1 0 0,1 0-1,0 0 1,-1 0 0,1 0-1,-1 0 1,0-1-1,1 1 1,-1-1 0,0 1-1,-3 1 1,-6 3 200,-1 0 1,1 0-1,-1-1 0,-16 4 1,9-4 446,-1-1 0,-25 3 0,40-6-545,-1-1 0,1 1 0,0-1 1,0 0-1,-1 0 0,1-1 0,0 0 1,0 0-1,0 0 0,0 0 0,0-1 1,0 0-1,-9-5 0,12 6-109,1 1 0,0-1 0,0 0 0,-1 0 0,1-1 0,0 1 0,0 0 0,0 0 0,0 0 0,1-1 0,-1 1 0,0 0 0,0-1 0,1 1 0,-1-1 0,1 1 0,-1-1 0,1 1 0,0-1 0,0 1 0,-1-1 0,1 1 0,0-4 0,1 3 0,0 0 0,0 0 0,0-1 0,0 1 0,0 0 0,0 0 0,1 0 0,-1 0 0,1 0 0,-1 0 0,1 1 0,0-1 0,3-2 0,6-4 0,1 0 0,1 1 0,25-12 0,-36 18 0,25-10 0,-1 0 0,1-1 0,47-30 0,-69 39 0,-1 1 0,1-1 0,-1-1 0,0 1 0,0-1 0,0 1 0,-1-1 0,1 0 0,-1 0 0,0-1 0,0 1 0,-1-1 0,1 0 0,-1 1 0,0-1 0,0 0 0,-1 0 0,1 0 0,-1 0 0,0-1 0,-1 1 0,1-10 0,-2 11-90,0 0 0,0 1 0,-1-1-1,0 0 1,1 1 0,-1-1 0,0 1 0,-1 0 0,1 0 0,-1 0-1,1 0 1,-1 0 0,0 0 0,0 1 0,0-1 0,0 1 0,-1 0-1,1 0 1,0 0 0,-1 0 0,0 0 0,1 1 0,-7-2 0,-3-1-1028,0 0 1,0 1 0,-1 1 0,1 0-1,-22-1 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5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17681,'0'0'8808,"11"67"-6662,-11-39-608,0 0-770,0 4-511,0-6-161,2-2-96,6-7-513,2-6-1345,0-4-1601,-4-7-993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12940,'0'0'13581,"68"-23"-11467,-27 17-897,6 0-416,2 3-449,0 0-320,-3 2-480,-7 1-2979,-5 0-4453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1 413 6566,'6'-9'7986,"96"-143"-212,38-100-685,-157 333-6123,4-42-878,1-6-62,2 0 1,1 0-1,2 1 0,1 0 0,1 1 1,1 36-1,4-70-44,0 0 1,0 1-1,0-1 1,0 0-1,0 0 1,1 1-1,-1-1 0,0 0 1,1 0-1,-1 0 1,1 1-1,-1-1 1,1 0-1,0 0 1,-1 0-1,1 0 0,0 0 1,0 0-1,0 0 1,0-1-1,0 1 1,0 0-1,0 0 0,0-1 1,0 1-1,0 0 1,0-1-1,0 1 1,0-1-1,1 0 1,-1 1-1,0-1 0,0 0 1,1 0-1,-1 0 1,0 1-1,0-1 1,1-1-1,-1 1 0,3 0 1,1-1-268,0 0 1,0 0-1,0-1 0,0 0 1,0 1-1,-1-2 1,1 1-1,-1 0 1,6-4-1,0-3-1659,0 1 0,-1-2 0,1 1 0,-2-1 0,14-20 0,9-22-11333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30 16784,'-7'11'2915,"-2"3"-2013,-34 59 4012,39-65-4539,0 0 0,1 0 0,0 0 1,0 0-1,1 0 0,0 1 0,1-1 0,-1 14 0,2-20-381,1 0 0,-1-1 0,1 1 0,0-1 0,0 1 0,-1-1-1,1 1 1,0-1 0,0 1 0,1-1 0,-1 0 0,0 1 0,0-1 0,1 0 0,-1 0-1,1 0 1,-1 0 0,1 0 0,-1-1 0,1 1 0,-1 0 0,1-1 0,0 1-1,-1-1 1,1 1 0,0-1 0,-1 0 0,1 0 0,0 0 0,0 0 0,-1 0-1,1 0 1,2-1 0,4 1-44,0 0 0,1 0-1,-1-1 1,0-1-1,0 1 1,11-5 0,-10 2 65,1-1 1,-1-1-1,0 0 1,-1 0-1,1-1 1,-1 0 0,0 0-1,-1-1 1,0 1-1,8-12 1,-11 13 115,1-1 0,-1 1 0,0-1 0,-1 0-1,1 0 1,-1 0 0,-1 0 0,1-1 0,-1 1 0,-1-1 0,1 0 0,-1 1 0,0-1 0,-1-14 0,-1 20-82,0 0 0,0 0 0,-1 0-1,1 1 1,0-1 0,-1 0 0,1 1-1,-1-1 1,1 1 0,-1 0 0,1-1 0,-1 1-1,0 0 1,0 0 0,0 0 0,0 0 0,0 0-1,0 0 1,0 1 0,0-1 0,0 1 0,0-1-1,0 1 1,0 0 0,-1 0 0,1 0 0,0 0-1,-4 1 1,-6-1-5,0 0 0,0 1 0,-23 5 0,30-5-46,-1 0-1,1 1 1,-1 0 0,1 0-1,-1 1 1,1 0 0,0 0-1,0 0 1,1 0 0,-1 1-1,1-1 1,-1 1 0,1 0-1,0 1 1,-6 7 0,10-11-32,0-1 1,0 0 0,0 1 0,0-1 0,1 0 0,-1 1 0,0-1 0,0 0-1,0 1 1,0-1 0,0 0 0,0 1 0,1-1 0,-1 0 0,0 0 0,0 1-1,0-1 1,1 0 0,-1 0 0,0 1 0,0-1 0,1 0 0,-1 0-1,0 1 1,0-1 0,1 0 0,-1 0 0,0 0 0,1 0 0,-1 0 0,0 0-1,1 1 1,-1-1 0,0 0 0,1 0 0,-1 0 0,0 0 0,1 0-1,-1 0 1,0 0 0,1 0 0,-1-1 0,1 1 0,21 0-1243,-19-1 924,11-1-1518,0 0 0,0-2 0,0 1-1,-1-2 1,18-7 0,-20 7-84,32-13-8136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 17008,'-11'8'3993,"10"-8"-3946,-18 14 2178,0 1-1,-30 30 1,44-40-2060,0 0 0,1 1 0,-1 0-1,1 0 1,0 0 0,0 0 0,1 0 0,0 1 0,0 0-1,1-1 1,0 1 0,0 0 0,0 0 0,1 1 0,-1 12-1,2-18-161,0-1 0,0 1 0,0 0 0,1-1 0,-1 1-1,0 0 1,1-1 0,0 1 0,-1-1 0,1 1 0,0-1-1,0 1 1,-1-1 0,1 0 0,0 1 0,1-1-1,-1 0 1,0 0 0,0 1 0,0-1 0,1 0 0,1 1-1,0-1 6,0 1-1,1-1 1,-1 0-1,0 0 1,1 0-1,-1-1 1,1 1-1,-1-1 1,1 0-1,4 0 1,0 0 60,0-1 1,1 0-1,-1-1 1,0 1-1,0-2 0,0 1 1,-1-1-1,15-7 1,-11 2 64,-1 1 1,0-2-1,0 1 1,-1-2-1,0 1 1,12-16-1,-18 21-101,0 0 1,-1 0-1,1 0 0,-1 0 0,0 0 1,0-1-1,0 1 0,0-1 0,-1 1 1,0-1-1,0 0 0,0 0 1,-1 1-1,1-1 0,-1 0 0,0 0 1,0 1-1,-1-1 0,0 0 0,0 0 1,-1-5-1,0 7-32,1 1 0,-1-1 0,0 1 0,0 0 0,0 0 0,0-1 0,0 1 0,0 1 0,0-1 0,-1 0 0,1 0 0,-1 1 0,1-1 0,-1 1 0,0 0 0,0 0 0,1 0 0,-1 0 0,0 1 0,0-1 0,-4 0 0,-66-1 0,64 2 0,5 0-138,1 1 0,0-1 0,-1 1 0,1-1 0,0 1 0,0 0 0,0 1 0,0-1 0,0 1 0,0-1 0,0 1 0,0 0 0,1 0 0,-1 0 0,1 0 0,-3 3 0,4-4 22,0 0 1,0 0-1,1 0 1,-1 0-1,1 0 0,-1 0 1,0 0-1,1 0 1,0 0-1,-1 1 1,1-1-1,0 0 0,0 0 1,-1 0-1,1 1 1,0-1-1,0 0 1,0 0-1,0 0 1,1 1-1,-1-1 0,0 0 1,0 0-1,1 0 1,-1 1-1,1-1 1,-1 0-1,1 0 0,0 0 1,-1 0-1,1 0 1,0 0-1,0 0 1,-1 0-1,1 0 1,0-1-1,0 1 0,0 0 1,0 0-1,0-1 1,0 1-1,0-1 1,2 1-1,19 12-6941,6 1-4079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9705,'0'0'21706,"-3"9"-20526,-4 16-1050,0 0 0,-5 45 0,11-59-378,0 1 0,1-1-1,0 1 1,0 0 0,1-1-1,1 1 1,0-1 0,1 0 0,5 17-1,-1-20-2058</inkml:trace>
  <inkml:trace contextRef="#ctx0" brushRef="#br0" timeOffset="1">1 116 12908,'0'0'16688,"78"-43"-15951,-32 33-545,6 2-224,2 4-1217,-5 3-2755,2 1-160,-6 0-6758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5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16752,'0'0'7303,"-10"4"-5413,-5 5-990,-1 1 1,1 0-1,-25 22 1,33-26-631,1 1 0,-1-1 0,1 1 0,0 0 0,0 0 0,1 1-1,0 0 1,0 0 0,1 0 0,-6 17 0,10-24-267,0 0 0,0-1 1,1 1-1,-1 0 0,0-1 0,1 1 0,-1-1 0,1 1 1,-1-1-1,0 1 0,1-1 0,-1 1 0,1-1 1,-1 1-1,1-1 0,0 0 0,-1 1 0,1-1 0,-1 0 1,1 1-1,0-1 0,-1 0 0,1 0 0,0 0 0,-1 1 1,1-1-1,0 0 0,-1 0 0,1 0 0,0 0 0,-1 0 1,1 0-1,0-1 0,-1 1 0,1 0 0,1-1 0,30-2 94,39-20-1323,-60 18 680,0 0 1,1 1-1,-1 0 0,1 1 1,0 0-1,0 1 1,0 0-1,0 1 1,1 1-1,-1 0 1,23 2-1,-34-1 567,0 0 1,1-1-1,-1 1 1,0 0-1,0 0 1,0-1-1,0 1 1,0 0-1,0 0 1,0 0-1,0 0 1,0 1-1,-1-1 1,1 0-1,0 0 1,-1 0-1,1 1 0,-1-1 1,1 0-1,-1 0 1,0 1-1,1-1 1,-1 1-1,0-1 1,0 0-1,0 1 1,0-1-1,0 0 1,0 1-1,0-1 1,-1 0-1,1 1 1,0-1-1,-2 3 1,1 2 352,-1 0 1,0 0-1,0-1 1,0 1 0,-1 0-1,-5 7 1,-6 6 491,-1 0 0,-23 21 0,34-35-734,-1 0-1,0-1 0,0 0 0,0 0 1,-1 0-1,1-1 0,-1 1 0,0-1 1,0-1-1,0 1 0,0-1 0,-1 0 1,-8 1-1,14-3-184,1 0 0,-1 0 0,1-1 0,-1 1 0,0 0 0,1 0 0,-1-1 0,1 1 0,-1 0 0,1-1 0,-1 1 0,1-1 0,-1 1 0,1-1 0,-1 1 0,1-1 0,-1 1 0,1-1 0,0 1 0,-1-1 0,1 1 0,0-1 0,0 0 0,-1 1 0,1-1 0,0 1 0,0-1 0,0 0-1,0 1 1,0-1 0,0 0 0,0 1 0,0-1 0,0 0 0,0 1 0,0-1 0,0 1 0,0-1 0,1-1 0,7-30-4846,10 3-1630,5-3-2055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16239,'0'0'4058,"8"-3"-487,1 1-2829,1 0 0,-1 0 0,0 1-1,0 0 1,1 1 0,-1 0 0,18 2 0,-24-2-678,0 1-1,0 0 1,-1-1 0,1 1-1,0 0 1,-1 0 0,1 1-1,-1-1 1,1 0 0,-1 1-1,0 0 1,1-1-1,-1 1 1,0 0 0,0 0-1,0 0 1,0 1 0,-1-1-1,1 0 1,-1 1 0,1-1-1,-1 1 1,0-1 0,0 1-1,0-1 1,0 1 0,0 0-1,-1 0 1,1 0-1,-1-1 1,0 1 0,0 0-1,0 0 1,0 0 0,-1 3-1,1-2-47,-1 0 0,0 0-1,0 0 1,-1 0 0,1 0-1,-1 0 1,1 0-1,-1-1 1,-1 1 0,1 0-1,0-1 1,-1 0 0,0 0-1,1 0 1,-7 5-1,-59 41 293,17-14-193,51-35-115,-1 0 0,1 0 0,0 0 0,0 0 0,-1 0 0,1 0 0,0 0 0,0 1 0,0-1 0,-1 0 0,1 0 0,0 0 0,0 0 0,0 1 0,0-1 0,-1 0 0,1 0 0,0 0 0,0 1 0,0-1 0,0 0 0,0 0 0,0 1 0,0-1 0,0 0 0,0 0 0,0 0 0,-1 1 0,1-1 0,0 0 0,0 0 0,0 1 0,1-1 0,-1 0 0,0 0 0,0 1 0,0-1 0,0 0 0,0 0 0,0 1 0,0-1 0,0 0 0,0 0 0,1 0 0,-1 1 0,0-1 0,0 0 0,0 0 0,0 0 0,1 0 0,-1 1 0,0-1 0,0 0 0,0 0 0,1 0 0,21 4 0,29-8 0,63-22-3121,56-33-8679,-115 37-1722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40 17521,'0'0'4361,"-10"6"-549,0 0-3251,1 0-1,0 1 1,0 0 0,0 1 0,1 0 0,-12 14 0,17-17-507,-1 0 0,1 0 0,0 0 0,0 0 0,1 1 1,0-1-1,0 1 0,0-1 0,0 1 0,1 0 0,0 0 0,0 0 1,1 0-1,-1 0 0,1 0 0,1-1 0,0 8 0,-1-11-37,1 0 0,-1 1 0,1-1 0,0 0-1,0 1 1,0-1 0,0 0 0,0 0 0,0 0-1,1 0 1,-1 0 0,1 0 0,-1 0 0,1 0-1,0 0 1,-1-1 0,1 1 0,0-1 0,0 1-1,4 1 1,-2-1 58,1-1-1,0 1 1,0-1-1,0 0 1,0 0 0,0 0-1,-1-1 1,2 1-1,7-2 1,-3 0 32,0 0 1,0-1-1,0 0 0,0 0 1,0-1-1,0-1 1,-1 1-1,0-2 1,14-7-1,-10 2-107,0-1 0,-1 0 0,0 0 0,-1-1 0,11-15 0,-18 22 0,-1-1 0,1 0 0,-1 1 0,0-1 0,0 0 0,0-1 0,-1 1 0,0 0 0,0-1 0,-1 1 0,1-1 0,-2 0 0,1 1 0,-1-1 0,0-7 0,0 12 3,-1 1 1,1-1-1,-1 0 0,1 0 1,-1 0-1,0 0 0,1 1 1,-1-1-1,0 0 0,0 1 1,0-1-1,-1 1 0,1-1 1,0 1-1,0 0 0,-1-1 1,1 1-1,-1 0 0,1 0 1,-1 0-1,-3-2 0,0 1 6,1 1-1,-1-1 0,0 1 0,0 0 0,0 0 0,0 0 0,-1 1 1,-5 0-1,-1 0-113,0 1 0,1 1 0,-1 0 0,0 0 1,1 1-1,-20 8 0,0 4-3968,7-2-5136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7815,'0'0'22742,"8"64"-21525,1-45-865,4-1-256,4-6-31,1-4-226,1-6-735,2-2-418,-2 0-1216,-1-10-961,-1-7-737,-5-6-577,-2 0-1985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9897,'0'0'12588,"-39"69"-10185,24-33-161,1 4-481,-1 0-608,4-1-416,-1 0-481,9-2-192,-1-1-320,2-7-2562,1-2-3236,-1-4-5253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1 405 21076,'0'0'6598,"11"-6"-5642,8-9-799,0-1-1,-1 0 1,-1-1 0,0-1 0,-1-1-1,-1 0 1,20-35 0,-3-1 155,48-112 1,-78 165 39,-1 7-142,0 22-68,-6 36 72,-5-6 59,2-20-176,2 0 0,2 0 1,0 50-1,3-86-98,1 0-1,0 1 1,0-1-1,1 1 1,-1-1-1,0 1 1,0-1-1,1 1 1,-1-1 0,1 0-1,-1 1 1,1-1-1,-1 0 1,1 1-1,0-1 1,0 0-1,0 0 1,0 0 0,-1 0-1,2 0 1,0 2-1,-1-3-37,0 0 0,1 1-1,-1-1 1,0 0 0,0 0-1,1 1 1,-1-1 0,0 0 0,0 0-1,1-1 1,-1 1 0,0 0-1,0 0 1,0-1 0,1 1-1,-1 0 1,0-1 0,0 1 0,2-2-1,3-1-467,-1-1 0,1 1 0,-1-1 0,0-1 0,0 1 0,0-1 0,7-10 0,35-63-8985,-28 34 2531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14798,'0'0'14237,"9"-3"-13521,210-97 63,-219 99-776,1 1-1,0-1 1,-1 1-1,1-1 1,0 1-1,-1 0 1,1-1-1,0 1 1,0 0-1,-1 0 1,1-1-1,0 1 1,0 0-1,-1 0 1,1 0-1,0 0 1,0 0-1,-1 0 0,1 0 1,0 0-1,0 0 1,0 1-1,-1-1 1,1 0-1,0 0 1,0 1-1,-1-1 1,1 0-1,0 1 1,-1-1-1,1 1 1,0-1-1,-1 1 1,1-1-1,-1 1 1,1-1-1,-1 1 1,1 0-1,-1-1 1,1 1-1,-1 0 1,0-1-1,1 1 1,-1 0-1,0 0 1,0-1-1,1 1 1,-1 0-1,0 0 1,0-1-1,0 1 1,0 0-1,0 0 1,0 0-1,0-1 1,0 1-1,0 0 1,-1 0-1,1-1 1,0 1-1,0 0 0,-1 0 1,-17 61 924,15-52-617,-8 17-190,2 1 1,1 0-1,1 0 1,2 0-1,1 0 1,-2 58-1,6-86-251,0 1 0,0 0 0,0-1 1,1 1-1,-1 0 0,0 0 0,0-1 0,0 1 0,1-1 0,-1 1 1,0 0-1,0-1 0,1 1 0,-1 0 0,1-1 0,-1 1 1,1-1-1,-1 1 0,1-1 0,-1 1 0,1-1 0,-1 0 0,1 1 1,-1-1-1,1 1 0,0-1 0,-1 0 0,1 0 0,0 1 0,-1-1 1,1 0-1,0 0 0,-1 0 0,1 0 0,0 0 0,-1 0 0,1 0 1,0 0-1,0 0 0,-1 0 0,1 0 0,0 0 0,1-1 1,-2 1-127,1-1 1,0 1-1,0-1 1,-1 1-1,1-1 1,0 1 0,-1-1-1,1 1 1,-1-1-1,1 0 1,-1 1-1,1-1 1,-1 0-1,1 1 1,-1-1 0,0 0-1,1 0 1,-1 0-1,0 1 1,1-1-1,-1 0 1,0 0 0,0 0-1,0 0 1,0 1-1,0-1 1,0 0-1,0 0 1,0 0 0,0 0-1,-1 0 1,1 1-1,0-1 1,0 0-1,-1 0 1,1 0 0,0 1-1,-1-1 1,1 0-1,-1 1 1,0-2-1,-15-16-12010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11371,'0'0'19794,"49"-3"-18448,-8 3-1090,9-5-256,1-2 0,4-2 0,-3-1-2723,-2-5-2818,-8-1-577,-6-5-4291</inkml:trace>
  <inkml:trace contextRef="#ctx0" brushRef="#br0" timeOffset="1">551 86 16848,'0'0'8152,"-8"10"-5424,-9 11-1704,0 1 0,-24 43 0,37-57-893,0 0 0,0 0 0,0 1 0,1-1 1,0 1-1,1 0 0,0 0 0,0 0 0,1 0 0,0 0 0,1 0 1,0 0-1,0 0 0,2 11 0,-1-17-131,0-1 0,-1 0 0,1 1 0,0-1 0,1 0 0,-1 0 0,0 0 0,1 0 0,-1 0 0,1 0 0,-1 0 0,1-1 0,0 1 0,0 0 0,0-1 0,0 1 0,0-1 0,0 0 0,3 1 0,0 0 0,0 0 0,1 0 0,-1-1 0,0 0 0,1 0 0,-1-1 0,1 1 0,7-2 0,-3 1 0,0-1 0,-1-1 0,1 1 0,-1-2 0,1 1 0,-1-1 0,0-1 0,0 1 0,12-9 0,-14 8 0,-1-1 0,0 0 0,0-1 0,-1 1 0,0-1 0,0 0 0,0-1 0,0 1 0,-1-1 0,0 0 0,-1 0 0,0 0 0,0 0 0,0-1 0,-1 1 0,0-1 0,0 0 0,-1 0 0,0 1 0,-1-1 0,1 0 0,-1 0 0,-1 0 0,0 0 0,0 0 0,0 1 0,-1-1 0,0 0 0,-1 1 0,1 0 0,-2-1 0,1 1 0,-1 0 0,0 0 0,0 1 0,-1-1 0,-7-7 0,3 4-249,-11-14-2737,19 22 2499,0 0 1,0 1 0,1-1 0,-1 0 0,0 0 0,1 0 0,-1 0-1,1 0 1,0-1 0,-1 1 0,1 0 0,0 0 0,1-3 0,4-20-12791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18449,'0'0'9930,"2"75"-9290,-2-36-383,-2 2-193,2 3-32,0-7-128,6-2-865,6-8-1089,-1-8-769,-1-9-160,-5-7-864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18001,'0'0'10218,"69"-7"-9001,-22 7-545,5 0-447,5 0-161,3-1-449,-3-3-1953,-6 0-2082,-7-3-2819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56 14157,'0'0'3860,"0"-8"-502,0 5-3001,-1 0 1,1 0-1,0 1 0,-1-1 1,1 0-1,-1 0 1,0 0-1,0 0 0,0 1 1,0-1-1,-3-4 0,2 6-224,1 0-1,0 0 0,0 0 0,-1 0 1,1 0-1,0 1 0,-1-1 1,1 1-1,-1-1 0,1 1 0,-1-1 1,1 1-1,-1 0 0,1 0 0,-1 0 1,1 0-1,-1 0 0,0 0 1,1 0-1,-1 0 0,1 1 0,-1-1 1,1 0-1,-1 1 0,1-1 0,0 1 1,-1 0-1,1 0 0,0-1 1,-1 1-1,1 0 0,-2 2 0,-7 4 3,1-1-1,1 2 1,-1-1 0,1 1-1,0 0 1,1 1-1,0 0 1,0 0-1,1 0 1,0 1-1,1 0 1,0 0-1,1 1 1,0-1-1,0 1 1,1 0-1,0 0 1,1 0-1,-1 22 1,3-31-133,0 1 0,0-1 1,1 0-1,-1 1 0,0-1 0,1 1 0,0-1 0,0 0 1,-1 1-1,1-1 0,1 0 0,-1 0 0,0 0 1,0 0-1,1 0 0,-1 0 0,1 0 0,0 0 0,0-1 1,-1 1-1,4 1 0,0 0-1,-1-1 0,1 1 1,0-1-1,0 0 0,0-1 0,0 1 0,0-1 1,0 0-1,10 0 0,-5 0-2,0-1 0,0 0 0,-1-1 0,1 0 0,0-1 0,-1 0 0,0 0 0,1-1 0,-1 0 0,0-1 0,10-5 0,-13 4 1,1 0 0,-1-1 0,0 1 0,-1-2 0,1 1 0,-1 0 0,0-1 0,-1 0 0,1 0 0,-2-1 0,1 1 0,-1-1 0,0 1 0,0-1 0,-1 0 0,0 0 0,1-9 0,-3 13 0,1 0 0,-1 0 0,0-1 0,0 1 0,0 0 0,-1 0 0,1 0 0,-1 0 0,0 0 0,0-1 0,-1 2 0,1-1 0,-1 0 0,0 0 0,0 0 0,0 1 0,0-1 0,-1 1 0,1 0 0,-1-1 0,0 1 0,0 1 0,0-1 0,0 0 0,-1 1 0,1-1 0,-1 1 0,1 0 0,-1 0 0,0 1 0,0-1 0,0 1 0,0-1 0,-8 0 0,5 1-114,-1 0-1,1 0 1,-1 1-1,0 0 1,1 0 0,-13 3-1,18-3 60,1 0-1,0 0 1,0 0 0,-1 0-1,1 0 1,0 1 0,0-1-1,-1 1 1,1-1-1,0 1 1,0-1 0,0 1-1,0 0 1,0 0-1,0-1 1,0 1 0,0 0-1,0 0 1,0 0 0,0 0-1,0 0 1,0 0-1,1 0 1,-1 0 0,1 1-1,-1-1 1,1 0-1,-1 0 1,1 0 0,-1 1-1,1-1 1,0 0 0,0 1-1,0-1 1,0 0-1,0 0 1,0 1 0,0-1-1,0 0 1,0 1-1,1-1 1,-1 0 0,0 0-1,1 1 1,-1-1 0,1 0-1,0 2 1,1-2-672,-1 1 0,1 0 0,-1-1 0,1 1 0,-1-1 0,1 1 0,0-1 0,0 0 0,0 1 0,0-1-1,0 0 1,0-1 0,0 1 0,0 0 0,4 1 0,18 4-10862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6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15054,'0'0'4367,"-13"5"-609,-3 1-2984,0 0-1,0 1 1,1 1 0,0 1-1,0 0 1,1 1-1,1 0 1,-1 1-1,2 1 1,-17 18 0,28-30-770,1 1 0,-1-1 0,1 1 0,-1-1 0,1 1 0,0-1 0,-1 1 0,1-1 0,0 1 0,0 0 0,-1-1 0,1 1 0,0-1 0,0 1 0,0 0 0,-1-1 0,1 1 0,0 0 0,0-1 0,0 1 0,0-1 0,0 1 0,1 0 0,-1-1 0,0 1 0,0 0 0,0-1 0,0 1 0,1-1 0,-1 1 0,0 0 0,1-1 0,-1 1 0,0-1 0,1 1 0,-1-1 0,0 1 0,1-1 0,-1 0 0,1 1 0,-1-1 0,1 1 0,-1-1 0,1 0 0,0 1 0,-1-1 0,1 0 0,-1 0 0,1 1 0,0-1 0,-1 0 0,1 0 0,0 0 0,-1 0 0,1 0 0,-1 0 0,1 0 0,1 0 0,50 0 118,-36-1-53,23 0-17,-20 0-442,0 0 1,1 2-1,-1 0 1,0 1-1,0 1 1,29 8-1,-47-11 391,1 1-1,0-1 1,-1 1-1,1 0 0,-1 0 1,1 0-1,-1-1 1,1 1-1,-1 1 1,0-1-1,1 0 1,-1 0-1,0 0 0,0 1 1,0-1-1,0 0 1,0 1-1,0-1 1,0 1-1,-1 0 1,1-1-1,0 1 0,0 2 1,-1-2 90,0 1 0,0 0 0,-1-1 0,1 1 0,0 0 0,-1-1 0,0 1 1,0-1-1,1 1 0,-2-1 0,1 1 0,0-1 0,-3 4 0,-5 6 308,0 0 0,-1 0-1,-1-1 1,-12 10 0,21-19-433,-18 17 98,10-10-77,0 1 1,0-1 0,-1 0-1,0-1 1,-16 8-1,27-16-72,0 0 0,0 1 0,-1-1 0,1 0 0,0 0 0,0 0 0,-1 0 0,1 0 0,0 0 0,0 0 0,-1 1 0,1-1 0,0 0 0,-1 0 0,1 0 0,0 0 0,-1 0 0,1 0 0,0-1 0,0 1 0,-1 0 0,1 0 0,0 0 0,0 0 1,-1 0-1,1 0 0,0 0 0,0 0 0,-1-1 0,1 1 0,0 0 0,0 0 0,-1 0 0,1-1 0,0 1 0,0 0 0,0 0 0,-1-1 0,1-13-2984,9-16-4940,8 0-4317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20019,'0'0'6822,"-39"67"-3619,28-38-1281,1 3-1121,7-1-801,3-3 0,0-2 0,11-7-577,5-5-1312,1-8-450,-1-5-832,0-1-1601,-1-8-2371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49 20499,'0'0'3139,"-12"1"64,10-1-3109,-6 0 315,0 0-1,0 1 1,0 0-1,0 1 1,-13 4-1,19-5-341,0 0-1,-1 0 1,1 0-1,0 0 1,0 0 0,0 1-1,0-1 1,0 1-1,0 0 1,0-1 0,0 1-1,1 0 1,-1 0-1,1 0 1,-1 0 0,1 0-1,0 1 1,0-1-1,0 0 1,0 1 0,0-1-1,0 0 1,1 1-1,-1-1 1,1 1 0,0-1-1,0 5 1,0-5-83,0 1-1,1-1 1,-1 1-1,1-1 1,0 1 0,0-1-1,0 0 1,0 0-1,0 1 1,0-1 0,0 0-1,1 0 1,-1 0 0,1 0-1,0 0 1,0-1-1,0 1 1,-1 0 0,1-1-1,4 3 1,57 27-172,-8-3 175,-53-27 1,0 1-1,0-1 0,0 0 1,0 1-1,0-1 1,0 1-1,-1 0 0,1 0 1,-1-1-1,1 1 0,-1 0 1,0 0-1,0 0 1,0 1-1,0-1 0,0 0 1,0 0-1,0 0 0,-1 1 1,1-1-1,-1 0 0,0 1 1,0-1-1,0 3 1,-1-2 15,0 0 1,0 0-1,-1 0 1,1 0-1,-1 0 1,1-1-1,-1 1 1,0-1-1,0 1 1,-1-1-1,1 0 1,0 0 0,-1 0-1,1 0 1,-5 3-1,-7 3 229,0-1 0,-1 0 0,1-1-1,-1 0 1,-31 6 0,38-10-137,-1 0 0,0-1 0,1 0 0,-1-1 0,0 0 0,-9-1 0,17 1-89,-1-1 1,0 1-1,1 0 1,-1-1-1,1 1 0,0-1 1,-1 0-1,1 1 1,-1-1-1,1 0 1,0 0-1,-1 0 1,1 0-1,0 0 0,0 0 1,0 0-1,0 0 1,0 0-1,0-1 1,0 1-1,0 0 1,0-1-1,1 1 0,-1 0 1,1-1-1,-1 1 1,1-1-1,-1 1 1,1-1-1,0 1 1,0-1-1,0 0 0,0 1 1,0-1-1,0 1 1,0-1-1,0 1 1,0-1-1,1 1 1,0-3-1,0 1-6,0-1 0,1 0 0,0 1 0,-1-1 0,1 1 0,1-1 0,-1 1 0,0 0 0,1 0 0,0 0 0,-1 0 0,1 0 0,0 1 0,0-1 0,8-3 0,59-30 0,-48 26 0,2-2 0,1 1 0,-2-1 0,31-20 0,-49 29 0,-1 0 0,0 0 0,0 0 0,0-1 0,0 0 0,0 0 0,-1 0 0,1 0 0,-1 0 0,0-1 0,-1 1 0,1-1 0,-1 0 0,0 0 0,0 0 0,0 0 0,-1 0 0,1-5 0,-2 7 0,0 0 0,0 1 0,-1-1 0,0 1 0,1-1 0,-1 1 0,0-1 0,0 1 0,-1-1 0,1 1 0,0 0 0,-1 0 0,1-1 0,-1 1 0,0 0 0,0 1 0,0-1 0,0 0 0,0 0 0,0 1 0,0-1 0,0 1 0,-1 0 0,1 0 0,0 0 0,-1 0 0,1 0 0,-1 0 0,0 1 0,-2-1 0,-3-2 0,0 2 0,0-1 0,0 1 0,0 0 0,0 1 0,0 0 0,0 0 0,0 1 0,-10 2 0,17-3-119,0 1 0,0-1 1,0 1-1,0-1 0,1 1 0,-1 0 0,0-1 0,0 1 1,1 0-1,-1 0 0,0-1 0,1 1 0,-1 0 1,1 0-1,-1 0 0,1 0 0,0 0 0,-1 0 0,1 0 1,0 0-1,-1 0 0,1 0 0,0 0 0,0 0 0,0 0 1,0 0-1,0 0 0,0 0 0,0 0 0,1 0 1,-1 2-1,1 0-612,-1 1-1,1-1 1,0 0 0,0 1 0,0-1-1,0 0 1,1 0 0,2 5 0,13 10-5542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 12075,'0'0'20692,"-36"52"-20692,36-34 0,6-1 0,12-5 0,1-2 0,6-7 0,1-3-1634,-1 0-1184,1-5-289,-5-6-1506,5-3-1921,-4-2-5477</inkml:trace>
  <inkml:trace contextRef="#ctx0" brushRef="#br0" timeOffset="1">283 0 6854,'0'0'20756,"-65"64"-18065,44-33-962,2 6-992,2 3-737,4 2 0,5 3 0,3 3 0,2-1 0,3-3 0,0-10-3491,3-9-7079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6329 3171,'0'0'689,"-10"9"-385,7-6-204,-33 31 1427,33-32-1285,1 0 1,0 0 0,-1-1 0,1 1 0,-1-1 0,1 1-1,-1-1 1,0 0 0,1 0 0,-1 0 0,0 0 0,0 0-1,0-1 1,0 1 0,0-1 0,-3 0 0,-2-2 1555,-13-4 1852,20 6-3559,1 0 0,0 0 1,-1 0-1,1 0 0,-1 0 1,1 0-1,0 0 0,-1 0 0,1 0 1,-1 0-1,1 0 0,0 0 1,-1 0-1,1 0 0,0 0 1,-1 0-1,1 1 0,0-1 1,-1 0-1,1 0 0,0 0 0,-1 1 1,1-1-1,0 0 0,-1 0 1,1 1-1,0-1 0,0 0 1,-1 1-1,1-1 0,0 0 1,0 1-1,0-1 0,0 0 0,-1 1 1,1-1-1,0 0 0,0 1 1,0-1-1,0 1 0,0-1 1,0 1-1,2-2 224,1 1 0,-1-1 0,0 0 0,1 0 0,-1-1 0,0 1 0,0 0 0,0-1 0,0 1 0,2-4 0,13-11 212,0-1 1,0 2-1,2 0 1,0 2 0,20-12-1,263-156 443,10-5-771,-194 121-144,-4-5 1,164-132-1,-126 88 573,4 7 0,176-89 0,295-140-491,-62 34 212,-458 242-341,830-478 80,609-307-88,564-295 57,-2017 1088-55,1101-577-148,-692 372 105,-22 14 51,332-177 12,-628 309 28,-157 93-78,-1-2-1,0-1 1,-2-1 0,33-38 0,-52 52-1099,0 1-1,-1 0 1,0-1-1,5-12 1,5-13-7783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12332,'0'0'16816,"66"59"-16080,-43-50-351,4 1-257,-2-1-96,2-1-32,-1-2-609,-2-5-1152,1-1-1795,1-1-2113,-3-13-4965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11787,'0'0'10410,"-44"61"-6566,20-24-1218,-4 8-736,2 3-577,-2 4-416,9 1-897,4-6 0,11-4 0,4-9 0,0-8-1057,10-7-737,5-6-1024,-2-7-1667,0-3-1632,-4-3-6279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15695,'0'0'15310,"54"-32"-14573,-47 50-385,-2 3-224,1 6-63,-3 0-33,-2 2-545,-1-5-1217,1-2-1248,-1-5-1346,0-7-1282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12011,'0'0'13320,"3"-9"-11676,-3 7-1546,1-1 0,-1 1 0,1-1 0,0 0 0,0 1 0,0-1 0,0 1 0,1 0 0,-1-1 0,1 1 0,-1 0 0,4-4 0,-1 4 9,-1 1 0,0-1 0,1 0 0,-1 1 0,0 0 0,1-1-1,0 1 1,-1 1 0,1-1 0,0 0 0,-1 1 0,7 0 0,1-1 29,13-1-14,1 1-1,-1 2 0,1 0 1,44 8-1,-64-8-122,-1 0 0,1 0 0,-1 0 0,1 1-1,-1 0 1,0 0 0,1 0 0,-1 0 0,0 1-1,-1-1 1,1 1 0,0 0 0,-1 0 0,1 1 0,-1-1-1,0 1 1,0 0 0,0-1 0,-1 1 0,0 0 0,1 1-1,-1-1 1,-1 0 0,1 1 0,0-1 0,-1 1-1,0-1 1,0 1 0,-1 0 0,1-1 0,-1 1 0,0 5-1,-1-5 53,0-1 0,0 0 0,0 0 0,-1 1 0,0-1-1,1 0 1,-1 0 0,-1-1 0,1 1 0,0 0-1,-1-1 1,0 1 0,0-1 0,0 0 0,0 0 0,-1 0-1,1-1 1,-1 1 0,1-1 0,-1 0 0,0 1 0,0-2-1,-5 3 1,-3 1 121,-1 0 0,0 0 0,0-1 0,0-1 0,0 0 0,-19 1 0,20-4-172,0 0 0,0 0 0,1-1 0,-14-2 0,23 2 0,-1 1 0,1 0 0,0-1 0,0 1 0,0-1 0,0 0 0,0 0 0,0 0 0,0 0 0,0 0 0,0 0 0,0 0 0,1 0 0,-1-1 0,0 1 0,1-1 0,-1 0 0,1 1 0,-1-1 0,1 0 0,0 0 0,0 0 0,0 0 0,0 0 0,0 0 0,0 0 0,1 0 0,-1 0 0,0-3 0,2 4-211,-1 0-1,1-1 1,0 1-1,0 0 1,-1 0-1,1 0 1,0 1 0,0-1-1,0 0 1,0 0-1,0 0 1,0 1-1,0-1 1,0 0 0,1 1-1,-1-1 1,0 1-1,0-1 1,0 1 0,1 0-1,-1 0 1,0-1-1,0 1 1,1 0-1,-1 0 1,0 0 0,0 0-1,1 0 1,1 1-1,0-1-945,26-1-6942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18738,'0'0'11210,"68"2"-9736,-19-2-641,13-2-513,0-4-256,1 4-32,-7 0-961,-7 2-1890,-13 0-2177,-15 0-1571,-12 0-4963</inkml:trace>
  <inkml:trace contextRef="#ctx0" brushRef="#br0" timeOffset="1">114 80 10346,'0'0'14510,"57"33"-12941,-7-30-384,8-3-544,2 0-481,0 0-352,-5-9-2819,-7-6-4228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4 6822,'-10'-1'5275,"1"1"-4634,-18-2 489,-1 2 0,0 0 0,-45 8 0,66-7-956,1 0 0,0 1 0,-1-1-1,1 1 1,0 0 0,0 1 0,0-1-1,0 1 1,1 1 0,-1-1 0,1 1-1,0 0 1,0 0 0,0 0 0,0 1-1,1-1 1,0 1 0,0 0 0,0 1-1,0-1 1,1 1 0,0 0 0,-2 6-1,4-10-111,1-1 1,-1 1-1,1 0 0,0 0 0,-1 0 0,1 0 0,0 0 1,0 0-1,1 0 0,-1 0 0,0 0 0,1 0 0,-1 0 1,1 0-1,-1 0 0,1 0 0,0-1 0,0 1 0,0 0 1,0 0-1,0-1 0,0 1 0,1-1 0,-1 1 0,0-1 1,1 0-1,-1 1 0,1-1 0,0 0 0,-1 0 0,1 0 1,0 0-1,0 0 0,-1 0 0,4 0 0,8 4 40,1 0 1,0-1-1,28 4 0,-22-4-176,45 4-3167,-21-6-3602,-15-2-2718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44 12556,'0'0'17649,"-12"-7"-15487,5 1-2100,-1 2 1,0-1-1,-1 1 1,1 0-1,-1 1 1,0 0 0,-15-3-1,20 5-67,-1 1 0,0-1 0,0 1 0,0 0 0,0 1 0,1-1 0,-1 1 0,0 0 0,0 0 0,1 0 0,-1 1 0,1-1 0,-1 1 0,1 0 0,-1 1 0,1-1 0,0 1 0,0 0 0,-6 5 0,5-3 5,1-1 0,0 0 0,0 1 0,0 0 0,1 0 0,0 0 0,0 0 0,0 0 0,1 1 0,-1 0 0,1-1 0,0 1 0,-1 9 0,3-12 0,0-1 0,0 1 0,0-1 0,0 1 0,0-1 0,1 1 0,-1-1 0,1 1 0,0-1 0,0 0 0,-1 1 0,2-1 0,-1 0 0,0 0 0,0 0 0,1 0 0,-1 0 0,1 0 0,-1 0 0,1 0 0,0 0 0,0-1 0,0 1 0,0-1 0,0 1 0,0-1 0,0 0 0,1 0 0,-1 0 0,0 0 0,1 0 0,-1-1 0,5 2 0,9 1 0,0 0 0,0-1 0,0-1 0,0 0 0,0-1 0,0-1 0,0-1 0,0 0 0,29-8 0,4-5 0,81-38 0,-82 32 0,-48 21 0,0 0 0,-1 0 0,1 1 0,0-1 0,0 0 0,0 0 0,0 1 0,0-1 0,0 0 0,0 0 0,0 1 0,0-1 0,0 0 0,0 0 0,0 1 0,0-1 0,0 0 0,0 0 0,0 1 0,0-1 0,0 0 0,0 1 0,0-1 0,0 0 0,1 0 0,-1 0 0,0 1 0,0-1 0,0 0 0,0 0 0,0 0 0,1 1 0,-1-1 0,0 0 0,0 0 0,0 0 0,1 0 0,-1 1 0,0-1 0,0 0 0,1 0 0,-1 0 0,0 0 0,0 0 0,1 0 0,-1 0 0,0 0 0,0 0 0,1 0 0,-1 0 0,0 0 0,1 0 0,-1 0 0,0 0 0,0 0 0,1 0 0,-1 0 0,0 0 0,0 0 0,1 0 0,-1-1 0,0 1 0,1 0 0,-6 10 0,0 0 0,0 0 0,0-1 0,-11 14 0,10-16 0,0 1 0,1 0 0,0 0 0,1 1 0,0-1 0,0 1 0,-5 17 0,9-25 0,0 0 0,1 0 0,-1-1 0,0 1 0,0 0 0,0-1 0,1 1 0,-1 0 0,0-1 0,0 1 0,1 0 0,-1-1 0,1 1 0,-1-1 0,0 1 0,1-1 0,-1 1 0,1-1 0,0 1 0,-1-1 0,1 1 0,-1-1 0,1 0 0,0 1 0,-1-1 0,1 0 0,0 1 0,-1-1 0,1 0 0,0 0 0,-1 0 0,1 0 0,0 0 0,0 0 0,-1 0 0,1 0 0,0 0 0,-1 0 0,1 0 0,0 0 0,-1 0 0,1 0 0,0-1 0,0 1 0,39-9 0,14-12 0,-1-3 0,51-31 0,18-9 0,-99 58 0,-13 13 0,-9-4 0,-1 0 0,0 1 0,0-1 0,0 0 0,0 0 0,-1 1 0,1-1 0,-1 0 0,0 0 0,-2 5 0,-13 38 0,11-36 0,1 0 0,0 1 0,1-1 0,0 0 0,1 1 0,0 0 0,1 0 0,0 0 0,0 18 0,2-28-29,-1-1-1,0 1 1,0-1 0,1 1-1,-1 0 1,0-1 0,1 1-1,-1-1 1,0 1 0,1-1-1,-1 1 1,1-1 0,-1 1-1,1-1 1,-1 0 0,1 1-1,-1-1 1,1 0 0,0 1-1,-1-1 1,1 0 0,-1 1-1,1-1 1,0 0 0,-1 0-1,1 0 1,0 0 0,-1 0-1,1 0 1,0 0 0,-1 0-1,1 0 1,0 0 0,-1 0-1,1 0 1,0 0 0,-1-1-1,1 1 1,-1 0 0,1 0-1,0-1 1,-1 1 0,2-1-1,26-16-5048,-6-5-3831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 16207,'0'0'7597,"-9"-2"-5515,5 1-1949,1 0 0,-1 1 0,1-1 0,-1 1-1,0-1 1,1 1 0,-1 0 0,1 0 0,-1 1 0,0-1 0,1 1 0,-1 0 0,1 0 0,-1 0 0,1 0 0,0 0 0,-1 1-1,1 0 1,0-1 0,0 1 0,0 0 0,0 1 0,1-1 0,-1 0 0,0 1 0,1 0 0,0 0 0,-1-1 0,-2 7 0,3-5-80,-1-1 1,1 1 0,0 0 0,1 0 0,-1 0 0,1 0 0,-1 0 0,1 0-1,0 0 1,1 0 0,-1 1 0,1-1 0,0 0 0,0 0 0,0 1 0,2 7-1,-1-9-39,0-1-1,0 1 0,1-1 0,-1 0 1,1 0-1,-1 1 0,1-1 0,0 0 1,0 0-1,0-1 0,0 1 0,0 0 1,0-1-1,1 1 0,-1-1 0,0 0 1,1 1-1,-1-1 0,1-1 0,-1 1 0,1 0 1,0 0-1,-1-1 0,1 0 0,0 1 1,-1-1-1,4 0 0,2 0 20,0 0-1,0 0 1,0-1-1,0 0 1,0 0-1,0-1 1,-1 0-1,1 0 1,0-1-1,10-5 1,-15 6-20,0 1 1,-1-1-1,1 0 0,-1 0 0,1 0 1,-1 0-1,0 0 0,0 0 0,0 0 1,0-1-1,0 1 0,-1-1 0,1 1 1,-1-1-1,1 0 0,-1 0 0,0 1 1,0-1-1,0 0 0,-1 0 0,1 0 1,-1 0-1,1 0 0,-1 0 0,0 0 1,0 0-1,-1 0 0,1 0 0,-1 0 1,-1-6-1,1 7-11,1 0 0,-1 0 0,0 0 0,0 1 0,0-1 0,-1 0 0,1 0 0,0 1 0,-1-1 0,1 1 0,-1-1 0,1 1 0,-1 0 0,0 0 0,0-1 0,0 1 0,1 0 0,-1 1 0,0-1 0,0 0 0,0 1 0,-3-1 0,0-1-75,-1 1 0,0 0 0,0 0 0,0 1 0,0 0 0,-9 1 0,15-1-219,0 0-1,0 1 0,0-1 0,0 0 1,0 1-1,0-1 0,0 1 0,1-1 1,-1 0-1,0 1 0,0-1 1,0 0-1,0 1 0,1-1 0,-1 0 1,0 0-1,0 1 0,1-1 0,-1 0 1,0 0-1,1 1 0,-1-1 0,0 0 1,1 0-1,-1 0 0,0 1 0,1-1 1,-1 0-1,0 0 0,1 0 0,-1 0 1,0 0-1,1 0 0,-1 0 0,1 0 1,-1 0-1,17 1-7944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16976,'0'0'8840,"-42"54"-7238,40-33-1186,2-1-320,2-1-544,11-1-1890,4-2-1474,-5-5-1569,-5-5-3619</inkml:trace>
  <inkml:trace contextRef="#ctx0" brushRef="#br0" timeOffset="1">1 53 17040,'0'0'9097,"60"-4"-8745,-20 4-256,10 0-64,3-4-1858,5-1-3170,0-6-5766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15567,'0'0'7687,"-63"53"-5061,50-30-768,3 1-1185,8 2-481,2-3-96,0 0-96,10 0-1153,3-5-1473,-6-2-1570,-6-4-1890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8968,'0'0'16720,"51"-1"-15438,-12 1-546,5-3-608,-3-2-32,-3-4-96,-3 0-1121,-9-5-1345,-8-2-2371,-9-4-2690</inkml:trace>
  <inkml:trace contextRef="#ctx0" brushRef="#br0" timeOffset="1">85 13 14414,'0'0'10474,"64"0"-9546,-25 0-671,8 0-161,2 0-1121,-6 0-3235,2 0-3075</inkml:trace>
  <inkml:trace contextRef="#ctx0" brushRef="#br0" timeOffset="2">532 0 13645,'0'0'8072,"-15"66"-6887,15-41-833,0 3-288,0 3-128,5-4-2402,0-2-2723,1-3-3748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13581,'0'0'9000,"69"-2"-8295,-30 2-545,4 0-64,3 0-864,4-2-1827,-1-3-3715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 19538,'-10'0'3540,"3"0"-3171,0-1 86,-1 1 0,0 0 0,1 0 0,-1 1 0,1 0 0,0 0 0,-1 1 0,1 0 1,0 0-1,0 1 0,0 0 0,0 0 0,0 0 0,1 1 0,-7 5 0,6-2-387,1-1 0,1 1 0,0 1 0,0-1-1,0 1 1,1 0 0,0 0 0,1 1 0,-1-1 0,2 1 0,-1-1 0,1 1 0,0 0 0,1 0 0,0 0 0,1 16 0,0-21-68,0 0 1,0 1-1,0-1 1,1 0-1,-1 0 1,1 0-1,0 0 1,1 0-1,-1 0 1,1 0 0,-1 0-1,1 0 1,0 0-1,1-1 1,-1 1-1,1-1 1,-1 0-1,1 0 1,0 0-1,0 0 1,0 0-1,1 0 1,-1-1-1,1 0 1,-1 1-1,1-1 1,0-1-1,0 1 1,0 0 0,0-1-1,0 0 1,0 0-1,0 0 1,0-1-1,1 1 1,6-1-1,-7 0-5,0 0 0,1-1-1,-1 1 1,0-1-1,0 0 1,0 0 0,1-1-1,5-2 1,-9 4 4,0-1-1,1 0 1,-1 1-1,0-1 1,0 0-1,0 0 1,0 0-1,0 1 1,-1-1 0,1 0-1,0 0 1,0 0-1,-1-1 1,1 1-1,0 0 1,-1 0-1,1 0 1,-1 0-1,1-1 1,-1 1 0,0 0-1,0 0 1,1-1-1,-1 1 1,0 0-1,0 0 1,0-1-1,0 1 1,0 0-1,-1-1 1,1 1 0,-1-3-1,0 3 23,-1-1 0,1 1 0,-1-1 0,1 1 0,-1-1 0,0 1 0,0 0 0,1 0 0,-1 0 0,0 0 0,0 0 0,0 0 0,0 0 0,0 1 0,0-1 0,0 1 0,0-1 0,0 1 0,-1 0 0,-2 0 0,-44 1 467,48-1-487,1 0-1,-1 0 1,1 1-1,-1-1 1,1 1-1,-1-1 1,1 0 0,-1 1-1,1-1 1,-1 1-1,1-1 1,0 1-1,0-1 1,-1 1 0,1-1-1,0 1 1,0 0-1,-1-1 1,1 1-1,0-1 1,0 1 0,0 0-1,0-1 1,0 1-1,0-1 1,0 1-1,0 0 1,0-1 0,0 1-1,0-1 1,0 1-1,0 0 1,1-1-1,-1 1 1,0-1 0,0 1-1,1-1 1,-1 1-1,0-1 1,1 1-1,-1-1 1,1 1 0,-1-1-1,1 1 1,-1-1-1,0 0 1,1 1-1,-1-1 1,1 0 0,0 1-1,-1-1 1,1 0-1,-1 0 1,1 1-1,1-1 1,10 2-133,0 0-1,0 0 1,1-2-1,-1 0 1,0 0-1,1-1 1,-1 0-1,0-1 1,0 0-1,23-9 1,-35 12 121,1-1 1,-1 1 0,0-1 0,1 1 0,-1-1-1,0 1 1,1-1 0,-1 1 0,0-1 0,0 1-1,0-1 1,1 1 0,-1-1 0,0 1-1,0 0 1,0-1 0,0 1 0,0-1 0,0 1-1,0 0 1,0-1 0,0 1 0,0-1 0,0 1-1,-1-1 1,1 1 0,0 0 0,-1 0 0,-3 21 188,-8 28-196,11-27-5270,1-12-5384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19250,'0'0'5926,"-50"71"-3780,41-38-801,4 0-288,5-1-480,3-5-385,14-3-192,5-6-1185,0-5-1218,-4-7-1312,-5-6-737,-7 0-1442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13869,'0'0'8008,"58"-8"-6695,-16 8-288,6 0-673,6 0-224,-1 0-672,-3 0-3620,1-1-8648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4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 17809,'0'0'4516,"-48"-12"-1377,23 12-1185,0 0-801,-1 15-128,2 3-320,4 4-1,7 5-351,4 0-225,6 1-64,3 0-32,6-1-32,13-2-32,8-4-256,9-1-1090,3-8-2017,2-4-2499,-1-6-4708</inkml:trace>
  <inkml:trace contextRef="#ctx0" brushRef="#br0" timeOffset="1">316 220 13741,'0'0'7239,"61"20"-7175,-45-19-96,-3-1-609,-1 0-448,-1 0-1729,-1 0-1090,-2 0-2402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9545,'0'0'13773,"-55"49"-10794,41-28-417,2-1-544,3-1-801,6-2-736,3-3-385,3-2 0,9-6-865,1-2-1377,3-4-2466,-3 0-4645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24439,'0'0'8328,"0"57"-8328,0-19 0,-1 10 0,-4 3 0,1-1 0,0 3 0,-1-6 0,2 0-4196,0-5-6662</inkml:trace>
  <inkml:trace contextRef="#ctx0" brushRef="#br0" timeOffset="1">8 738 25048,'0'0'6662,"-8"65"-6021,9-53-481,12-12-1345,5 0-5766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13901,'0'0'18866,"73"-45"-20307,-42 36-3524,-8 1-4356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15855,'0'0'14478,"57"68"-13678,-43-46-543,2-3-161,2-2-128,3-5-705,5-7-832,-1-5-1763,-2-4-2177,2-16-5990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6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18321,'0'0'3748,"-65"73"640,37-33-1249,5 1-961,2-2-1185,7 0-993,7 4 0,4 0 0,3 6-1634,0-3-4515,3-4-6599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5157,'0'0'12556,"8"11"-10987,5 5-1043,0-1-1,1 0 0,1-1 0,0-1 1,1 0-1,0-1 0,1-1 1,0 0-1,23 9 0,-15-12-409,-1-2-1,1-1 1,0-1-1,0 0 1,0-2-1,1-2 1,-1 0-1,34-5 1,26-7-41,92-28 1,-87 19 14,-70 16-90,0 1 0,0 1 0,0 1 0,40 0 0,-59 2-7,0 0-1,1 1 1,-1-1-1,0 0 1,0 0-1,0 1 1,0-1 0,0 1-1,0-1 1,1 1-1,-1-1 1,0 1-1,-1 0 1,1-1-1,0 1 1,0 0-1,0 0 1,0 0-1,0 0 1,-1 0-1,1 0 1,0 0-1,-1 0 1,1 0-1,0 2 1,5 34 1129,-3-11-3041,7-5-4793,-5-17 899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12107,'0'0'12765,"11"-8"-11682,10-7-931,1 1 0,0 0 0,1 2 0,0 1-1,1 1 1,0 1 0,1 1 0,44-8 0,-62 15-172,0 0 1,-1 1-1,1 0 1,0 0-1,0 0 1,-1 1-1,1 0 1,0 0-1,10 4 1,-14-3 10,0 0 0,0 0 0,0 0 0,0 1 0,-1-1 0,1 1 0,-1 0 0,0-1 1,1 1-1,-1 0 0,0 0 0,-1 1 0,1-1 0,0 0 0,-1 0 0,0 1 0,0-1 0,0 1 0,0 3 0,1-3 34,-1 0 0,0 0 0,1-1 0,-1 1 0,1-1 0,0 1 0,0-1 0,0 0 0,1 0 0,-1 0 0,1 0 0,0 0 0,0 0 0,0-1 0,0 1 0,4 1 0,0 0 83,0-1-1,-1 0 0,2 0 0,-1-1 1,0 0-1,0 0 0,1-1 0,7 1 1,13-1 313,0-1 1,1-1 0,41-8-1,-64 8-396,344-73 503,-332 69-743,-16 2-415,-26-1-1773,-13-2-2415,18-6-4369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42 203 14446,'0'0'3288,"-8"7"-976,-26 22-439,35-29-1809,-1 0-1,0 0 1,0 0 0,0 0-1,1 0 1,-1 0-1,0 0 1,0 0-1,1 0 1,-1 0-1,0 1 1,0-1-1,1 0 1,-1 0-1,0 0 1,0 0-1,0 0 1,0 1 0,1-1-1,-1 0 1,0 0-1,0 0 1,0 1-1,0-1 1,0 0-1,1 0 1,-1 0-1,0 1 1,0-1-1,0 0 1,0 0-1,0 1 1,0-1 0,0 0-1,0 0 1,0 1-1,0-1 1,0 0-1,0 0 1,0 1-1,0-1 1,0 0-1,0 0 1,0 0-1,0 1 1,0-1-1,-1 0 1,1 0 0,0 1-1,0-1 1,0 0-1,0 0 1,0 0-1,-1 0 1,1 1-1,0-1 1,0 0-1,0 0 1,-1 0-1,1 0 1,0 1 0,18-4 1089,3-6-460,0-2 0,0 0 0,-1-1 0,-1-1-1,0-1 1,34-32 0,-50 43-615,30-26 197,-2-1 1,29-36 0,-60 66-276,0 0 0,0 0 0,0-1 0,0 1 0,1 0 0,-1 0 0,0 0 0,0 0 0,0 0 0,0 0 0,0-1 0,0 1 0,0 0 0,0 0 0,0 0 0,1 0 0,-1 0 0,0 0 0,0 0 0,0 0 0,0 0 0,0-1 0,1 1 0,-1 0 0,0 0 0,0 0 0,0 0 0,0 0 0,0 0 0,1 0 0,-1 0 0,0 0 0,0 0 0,0 0 0,0 0 0,0 0 0,1 0 0,-1 0 0,0 0 0,0 0 0,0 1 0,0-1 0,0 0 0,1 0 0,-1 0 0,0 0 0,0 0 0,0 0 0,0 0 0,0 0 0,0 1 0,0-1 0,1 0 0,2 13 0,-3 26 0,0-32 0,-2 45-44,0-35-96,1-1 1,1 1-1,0 0 0,4 20 1,-4-36-38,1 1 1,-1-1-1,0 1 1,1-1-1,0 1 0,-1-1 1,1 0-1,0 1 1,0-1-1,-1 0 0,1 1 1,0-1-1,0 0 1,1 0-1,-1 0 1,0 0-1,0 0 0,0 0 1,1 0-1,-1-1 1,0 1-1,1 0 0,-1-1 1,1 1-1,-1-1 1,1 1-1,-1-1 0,1 0 1,-1 0-1,1 1 1,-1-1-1,1 0 1,-1 0-1,1-1 0,-1 1 1,1 0-1,2-1 1,-1 0-557,1 0 0,-1 0 1,0 0-1,1 0 0,-1-1 0,0 1 1,0-1-1,0 0 0,0 0 1,0 0-1,0 0 0,-1-1 1,1 1-1,-1-1 0,3-3 1,9-20-10330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12844,'0'0'13976,"11"-5"-12994,38-20-739,58-39 0,-107 64-253,0 0 0,0-1 1,0 1-1,1 0 0,-1 0 0,0-1 0,0 1 1,1 0-1,-1 0 0,0 0 0,1-1 0,-1 1 1,0 0-1,1 0 0,-1 0 0,0 0 0,0 0 1,1 0-1,-1-1 0,0 1 0,1 0 0,-1 0 1,1 0-1,-1 0 0,0 0 0,1 0 0,-1 0 1,0 1-1,1-1 0,-1 0 0,0 0 0,0 0 1,1 0-1,-1 0 0,0 0 0,1 1 0,-1-1 1,1 0-1,-2 16-157,-12 20 177,10-28 13,-9 16 2,1 1 1,2 0 0,0 1 0,2-1 0,0 2 0,2-1 0,-2 36-1,7-62-161,0 0-1,0 0 0,0 0 0,0 0 1,0 0-1,1 0 0,-1 0 0,0 0 1,0 0-1,0 0 0,0 0 0,0 0 1,0 0-1,0 0 0,0 1 1,1-1-1,-1 0 0,0 0 0,0 0 1,0 0-1,0 0 0,1 1-1504,2-14-2982,-3-6-2232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13293,'0'0'12523,"60"1"-11754,-24-1-577,7 0-288,3 0-2466,1-6-3043,-1-4-3620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5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61 9737,'0'0'12663,"-10"1"-11142,7 0-1480,-3 0 199,-1 0 0,1 0 0,0 1 1,0-1-1,-1 2 0,-7 3 0,11-4-174,1-1 0,0 1-1,0-1 1,0 1 0,0 0-1,1 0 1,-1-1 0,0 1 0,1 1-1,-1-1 1,1 0 0,0 0-1,0 0 1,0 1 0,0-1 0,0 1-1,0-1 1,1 1 0,-1-1 0,1 1-1,0-1 1,-1 1 0,1 3-1,0 0 172,0 1 0,0-1 0,1 0 0,-1 0-1,1 0 1,1 0 0,-1 0 0,1 0 0,0 0-1,0-1 1,1 1 0,-1-1 0,5 6 0,-3-10 41,1 0 1,-1-1 0,1 0 0,0 0 0,-1 0 0,1 0 0,5-1 0,-5-1-279,0 1 0,0-1 0,1 1 0,-1-1 0,0-1 0,-1 1 0,1-1 0,0 0 0,-1 0 0,1 0 0,-1-1 0,0 1 0,0-1 0,-1 0 0,1 0 0,-1 0 0,0-1 0,4-5 0,-3 2 0,0 0 0,0 0 0,0 0 0,-1-1 0,0 1 0,-1-1 0,0 0 0,0 0 0,-1 0 0,0-10 0,-1 16-3,-1 1 1,1-1-1,-1 1 1,0-1-1,0 1 1,0-1-1,0 1 1,0 0-1,0 0 1,-1-1-1,1 1 1,-1 0-1,0 0 1,1 1-1,-1-1 1,0 0-1,0 0 1,0 1-1,0-1 1,0 1-1,-1 0 1,1 0-1,0 0 1,-1 0-1,1 0 1,-1 0-1,1 1 1,-1-1-1,1 1 1,-1-1-1,-2 1 1,0-1-100,0 0 1,-1 1 0,1-1-1,-1 1 1,1 1-1,0-1 1,-1 1-1,1-1 1,0 2 0,0-1-1,-1 0 1,1 1-1,0 0 1,-6 4-1,6-2-4958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50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10570,'0'0'12470,"11"-1"-10825,276 13 1654,-278-12-3259,0 0 0,0 0 0,0-1 0,0 0 0,0-1 0,0 0 0,-1 0 0,16-7-1,-15 5-56,1 1 0,-1 0 0,1 1 0,0-1 0,0 2 0,11-1 0,-21 2-63,1 0 0,0 0 1,-1 0-1,1 1 0,-1-1 0,1 0 1,-1 0-1,1 1 0,-1-1 0,1 0 0,-1 0 1,1 1-1,-1-1 0,1 1 0,-1-1 0,1 0 1,-1 1-1,0-1 0,1 1 0,-1-1 1,0 1-1,1-1 0,-1 1 0,0 0 0,0-1 1,1 1-1,-1-1 0,0 1 0,0-1 1,0 1-1,0 0 0,0-1 0,0 1 0,0-1 1,0 1-1,0 0 0,0-1 0,0 1 0,0-1 1,-1 1-1,1-1 0,0 2 0,-1 4-3061,1-2-3649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5 6919,'0'0'10505,"-9"0"-8033,-1-2-1612,7 1-520,-1 1-1,1-1 0,-1 1 0,1 0 0,-1 0 0,1 0 1,-1 0-1,1 0 0,0 1 0,-5 1 0,8-2-269,0 0 0,0 0 0,-1 0 0,1 0-1,0 0 1,0 0 0,-1 0 0,1 0 0,0 0 0,0 0-1,0 0 1,-1 0 0,1 0 0,0 1 0,0-1 0,0 0 0,0 0-1,-1 0 1,1 0 0,0 0 0,0 1 0,0-1 0,0 0 0,0 0-1,0 0 1,-1 0 0,1 1 0,0-1 0,0 0 0,0 0-1,0 0 1,0 1 0,0-1 0,0 0 0,0 0 0,0 0 0,0 1-1,0-1 1,0 0 0,0 0 0,0 0 0,0 1 0,0-1-1,0 0 1,0 1 0,10 8 652,14 4-626,19 1 368,1-2 1,1-2 0,81 8 0,138-9 908,-213-8-1167,223 14 605,-272-14-974,-10 1-2546,-7-2-4605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5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30 10442,'0'0'10164,"-11"-3"-8173,6 2-1848,-1 0 88,0-1-1,0 1 0,0 0 0,-1 0 1,1 1-1,0 0 0,0 0 1,0 0-1,0 1 0,-1 0 1,1 0-1,0 0 0,0 1 0,0 0 1,-5 3-1,2 0-104,0 1 0,1 0-1,-1 1 1,1 0 0,1 0 0,0 1-1,0 0 1,-7 10 0,11-13-51,0-1 0,0 1 0,1 0 0,0 0 0,0 0 0,0 0 0,0 0 0,1 1 0,0-1 0,0 0 0,0 1 0,1-1 0,0 0 0,0 1 0,0-1 0,1 1 0,2 8 0,-3-12-55,1 0 0,0 0 0,0 0 0,1-1-1,-1 1 1,0 0 0,0-1 0,1 1 0,-1-1 0,1 0-1,-1 1 1,1-1 0,0 0 0,0 0 0,-1 0-1,1 0 1,0 0 0,0-1 0,0 1 0,0 0 0,0-1-1,0 0 1,0 1 0,0-1 0,0 0 0,0 0-1,0 0 1,0 0 0,3-1 0,2 1 79,-1-1 1,0 0-1,1 0 1,-1 0-1,0-1 0,0 0 1,0 0-1,9-5 1,-6 1-43,0 0 1,0 0-1,0-1 1,-1 0-1,0-1 0,-1 0 1,0 0-1,0 0 1,0-1-1,-1 0 1,-1 0-1,1-1 1,-2 0-1,1 0 1,-1 0-1,-1 0 0,0-1 1,0 1-1,-1-1 1,1-13-1,-2 23-62,-1 0-1,0 1 1,0-1-1,0 1 1,0-1-1,0 0 1,0 1-1,0-1 1,0 0-1,0 1 1,0-1-1,0 0 1,0 1-1,-1-1 1,1 0-1,0 1 1,0-1-1,-1 1 1,1-1-1,0 0 1,-1 1-1,1-1 1,-1 1-1,1-1 1,0 1-1,-1-1 1,1 1-1,-1 0 1,1-1-1,-1 1 1,0 0-1,1-1 1,-1 1-1,1 0 1,-1-1-1,0 1 1,1 0-1,-1 0 1,0 0-1,1 0 1,-1 0-1,0 0 1,1 0-1,-1 0 1,1 0-1,-1 0 1,0 0-1,1 0 1,-1 0-1,0 0 1,1 1-1,-1-1 1,0 0-1,1 0 1,-2 1 0,-1 1-116,0 0 0,0 0 1,-1 0-1,1 0 0,0 0 1,1 1-1,-1-1 1,-4 5-1,4-2-379,0-1-1,1 1 1,-1-1-1,1 1 1,0 0 0,-3 10-1,4-13-348,1 1-1,-1-1 0,1 1 0,0-1 1,0 1-1,0-1 0,0 1 1,1-1-1,-1 1 0,1 3 0,6 4-6741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5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12396,'0'0'3299,"-16"55"-801,4-24-992,1-2 287,5-5-672,3-2-896,3-10-225,2-10-1378,14-2-511,1-10-354,2-16-3746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5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53 14382,'0'0'4046,"-10"-1"-603,0 0-2920,4 0-125,0 0 1,0 0-1,-1 1 1,1 0-1,0 0 1,-7 1-1,12-1-344,-1 0 0,1 1-1,-1-1 1,1 1 0,0-1-1,-1 1 1,1 0-1,0-1 1,-1 1 0,1 0-1,0 0 1,0 0 0,0 0-1,-1 0 1,1 0 0,0 0-1,0 1 1,1-1-1,-1 0 1,0 0 0,0 1-1,1-1 1,-1 1 0,1-1-1,-1 0 1,1 1-1,-1-1 1,1 1 0,0-1-1,0 1 1,0-1 0,0 1-1,0 1 1,0-1-30,1-1 0,-1 0 0,1 0 0,0 0 0,0 0 0,-1 0 0,1 0 0,0 0 0,0 0 0,0 0 0,0 0 0,0-1 0,0 1 0,0 0 0,0-1 0,0 1 1,0 0-1,3 0 0,30 14 167,-18-9-177,-1 1-218,0 1 1,-1 1-1,0 0 1,23 20-1,-35-27 141,1 1-1,0 0 0,-1-1 1,0 1-1,0 0 0,0 0 1,0 1-1,0-1 0,-1 0 1,1 1-1,-1-1 0,2 6 1,-3-7 77,0 0 1,0 1-1,0-1 1,0 0-1,-1 1 1,1-1-1,-1 0 0,1 1 1,-1-1-1,0 0 1,0 0-1,0 1 1,0-1-1,0 0 1,0 0-1,0 0 1,-1 0-1,1-1 1,-1 1-1,0 0 1,-2 2-1,-2 2 291,-1 0 0,0-1 0,0 0 1,-1 0-1,1 0 0,-1-1 0,0 0 0,0 0 0,-1-1 0,1 0 0,-1-1 1,0 0-1,1 0 0,-1-1 0,0 0 0,0 0 0,0-1 0,-16-2 1,23 2-293,1 0 1,-1-1-1,1 1 1,-1-1 0,1 0-1,-1 1 1,1-1 0,-1 0-1,1 0 1,0 0 0,0 0-1,-1 0 1,1 0 0,0 0-1,0 0 1,0 0 0,0-1-1,0 1 1,0 0-1,1-1 1,-1 1 0,0-1-1,1 1 1,-1 0 0,1-1-1,-1 0 1,1 1 0,0-1-1,0 1 1,0-1 0,-1 1-1,1-1 1,1 0 0,-1 1-1,0-1 1,0 1-1,1-1 1,-1 1 0,1-1-1,-1 1 1,2-3 0,0-2-42,0 1 1,0-1-1,1 1 1,0-1 0,0 1-1,0 0 1,1 0-1,-1 1 1,8-9-1,8 0-8,0 1 0,0 0-1,1 2 1,32-14 0,-32 16 58,0-1 1,0-1-1,0-1 1,25-20-1,-44 31-18,1-1 1,-1 0-1,0 0 0,1 0 1,-1 0-1,0-1 0,0 1 0,0 0 1,0 0-1,0-1 0,0 1 1,0-1-1,0 1 0,0-1 0,-1 1 1,1-1-1,-1 1 0,1-1 1,-1 0-1,1 1 0,-1-1 0,0 0 1,0 1-1,0-1 0,0-2 1,-1 2 7,0 0-1,0 1 1,0-1 0,-1 0 0,1 1 0,-1-1 0,1 0 0,-1 1 0,1 0 0,-1-1 0,0 1 0,1 0 0,-1 0 0,0 0 0,0 0 0,-3-1 0,-9-3 45,0 0-1,-1 2 1,1 0-1,-19-2 1,-14 3-473,58 2-19443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2 19122,'0'0'2552,"-12"0"32,0-1-2055,-1 1 1,1 0 0,-1 1 0,1 0 0,0 1 0,0 0-1,0 1 1,0 0 0,0 1 0,0 1 0,-15 8 0,12-4-437,1 2 1,0 0-1,1 0 1,0 1-1,1 1 1,0 0-1,1 1 1,0 0-1,1 0 1,1 1 0,1 1-1,0-1 1,1 2-1,0-1 1,1 1-1,1-1 1,1 1-1,0 1 1,2-1-1,0 1 1,0-1-1,2 25 1,1-36-94,0 1 0,0-1 0,1 1 0,0-1 0,0 1 0,0-1 0,1 0 0,-1 0 0,2 0 0,-1-1 0,1 1 0,-1-1 0,2 1 0,-1-1 0,0 0 0,1-1 0,0 1 0,0-1 0,0 0 0,1 0 0,10 5 0,-7-5 0,1 1 0,-1-2 0,1 1 0,0-1 0,0-1 0,0 0 0,0 0 0,0-1 0,0 0 0,0-1 0,1 0 0,-1 0 0,17-4 0,-25 3 0,1 1 0,-1-1 0,0 1 0,0-1 0,1 0 0,-1 0 0,0 0 0,0 0 0,0 0 0,0 0 0,0-1 0,0 1 0,-1-1 0,1 1 0,0-1 0,-1 0 0,1 0 0,-1 0 0,0 0 0,1 0 0,-1 0 0,0 0 0,0 0 0,0 0 0,-1 0 0,1-1 0,0 1 0,-1 0 0,0-1 0,1 1 0,-1 0 0,0-1 0,0 1 0,0 0 0,-1-4 0,0 1 0,0 0 0,0 1 0,0-1 0,-1 1 0,1 0 0,-1-1 0,0 1 0,-1 0 0,1 0 0,-1 0 0,1 1 0,-1-1 0,0 1 0,-1-1 0,1 1 0,0 0 0,-5-3 0,-1 1 0,0 1 0,1 0 0,-1 1 0,-13-4 0,18 6 0,0 0 0,0 0 0,0 0 0,0 1 0,0-1 0,0 1 0,0 0 0,0 0 0,0 1 0,0-1 0,0 1 0,-8 2 0,12-3 0,1 0 0,-1 0 0,1 0 0,-1 0 0,0 1 0,1-1 0,-1 0 0,1 0 0,-1 0 0,0 1 0,1-1 0,-1 0 0,0 0 0,1 1 0,-1-1 0,0 0 0,0 1 0,1-1 0,-1 0 0,0 1 0,0-1 0,1 0 0,-1 1 0,0-1 0,0 1 0,0-1 0,0 0 0,0 1 0,0-1 0,0 1 0,0-1 0,0 0 0,0 1 0,0-1 0,0 1 0,0-1 0,0 1 0,0-1 0,0 0 0,0 1 0,0-1 0,0 1 0,-1-1 0,1 0 0,0 1 0,0-1 0,-1 0 0,1 1 0,0-1 0,0 0 0,-1 1 0,1-1 0,0 0 0,-1 0 0,1 1 0,0-1 0,-1 0 0,1 0 0,0 0 0,-1 0 0,1 1 0,-1-1 0,1 0 0,0 0 0,-2 0 0,37 7 0,-18-9 0,-1 0 0,0 0 0,0-2 0,0 0 0,-1-1 0,0 0 0,1-1 0,-2-1 0,1 0 0,16-12 0,51-23 0,-82 42 0,1 0 0,-1-1 0,1 1 0,-1 0 0,1 0 0,-1 0 0,1-1 0,-1 1 0,1 0 0,0 0 0,-1 0 0,1 0 0,-1 0 0,1 0 0,-1 0 0,1 0 0,-1 0 0,1 0 0,-1 1 0,1-1 0,0 0 0,-1 0 0,1 0 0,-1 1 0,0-1 0,1 0 0,-1 0 0,1 1 0,-1-1 0,1 1 0,0 0 0,3 19 0,-10 30 0,5-48 0,-17 69 0,12-51 0,0 1 0,2 1 0,0-1 0,-1 32 0,5-53-27,0 0 1,0 1-1,0-1 1,0 1-1,0-1 1,0 1-1,0-1 1,1 0-1,-1 1 1,0-1-1,0 0 1,0 1-1,0-1 1,1 0-1,-1 1 1,0-1-1,1 0 1,-1 1-1,0-1 1,0 0-1,1 1 1,-1-1-1,0 0 1,1 0-1,-1 0 1,1 1-1,-1-1 1,0 0-1,1 0 1,-1 0-1,0 0 1,1 0-1,-1 0 1,1 0-1,-1 0 1,1 0-1,-1 0 1,0 0-1,1 0 1,-1 0-1,1 0 1,-1 0-1,0 0 1,1 0-1,-1 0 1,1 0-1,-1-1 1,0 1-1,1 0 1,21-15-5712,-6-10-4976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24599,'0'0'3102,"-9"2"-529,2 0-2435,0 0 1,0 1-1,0 0 1,0 0-1,1 0 1,0 1-1,-1 0 1,1 1-1,1-1 1,-1 1-1,0 0 1,1 0-1,0 1 1,1-1-1,-1 1 1,1 0 0,-6 12-1,2-3-138,1 0 0,0 0 0,1 0 0,1 0 0,1 1 0,0 0 0,1 0 0,0 0 0,2 0 0,0 1 0,0-1 0,2 1 0,4 28 0,-4-40 0,1 0 0,0-1 0,0 1 0,1 0 0,-1-1 0,1 0 0,0 1 0,0-1 0,1-1 0,-1 1 0,1 0 0,0-1 0,0 1 0,0-1 0,0 0 0,1-1 0,-1 1 0,1-1 0,-1 0 0,1 0 0,0 0 0,0-1 0,0 1 0,0-1 0,0 0 0,0-1 0,0 1 0,0-1 0,7-1 0,-7 1 0,-1 0 0,0-1 0,0 1 0,1-1 0,-1 0 0,0 0 0,0 0 0,0-1 0,0 0 0,-1 1 0,1-1 0,0-1 0,-1 1 0,1 0 0,-1-1 0,0 0 0,0 0 0,0 0 0,0 0 0,0 0 0,-1-1 0,1 1 0,-1-1 0,0 1 0,0-1 0,0 0 0,-1 0 0,1 0 0,-1 0 0,0 0 0,0 0 0,-1-1 0,1 1 0,-1 0 0,0-7 0,0 9 0,0 1 0,0-1 0,0 0 0,-1 1 0,1-1 0,-1 1 0,1-1 0,-1 1 0,1-1 0,-1 1 0,0-1 0,0 1 0,0 0 0,0-1 0,0 1 0,0 0 0,0 0 0,0 0 0,0 0 0,0 0 0,-1 0 0,1 0 0,0 0 0,-3-1 0,0 0 0,-1 1 0,1 0 0,0-1 0,-1 2 0,1-1 0,-1 0 0,1 1 0,-1 0 0,-4 0 0,2 0 0,0 1 0,0 0 0,0 0 0,0 0 0,0 1 0,0 0 0,0 0 0,1 1 0,-1 0 0,1 0 0,-12 8 0,17-11 0,1 1 0,-1-1 0,0 0 0,1 1 0,-1-1 0,1 1 0,-1-1 0,1 1 0,-1-1 0,1 1 0,0-1 0,-1 1 0,1-1 0,-1 1 0,1 0 0,0-1 0,0 1 0,-1 0 0,1-1 0,0 1 0,0 0 0,0-1 0,0 1 0,0 0 0,0-1 0,0 1 0,0 0 0,0-1 0,0 1 0,0 1 0,20 2 0,32-16 0,-31 3 0,-1-2 0,-1 0 0,0-1 0,0-1 0,-2-1 0,27-24 0,-50 65 0,-13 9 0,9-18 0,1 1 0,-14 38 0,21-50 0,0 0 0,1 0 0,-1 0 0,2 1 0,-1-1 0,1 0 0,0 1 0,1-1 0,0 1 0,0-1 0,0 0 0,4 10 0,0-1-106,9 31-1564,-14-46 1446,1 0-1,-1 1 0,1-1 0,0 1 1,-1-1-1,1 0 0,0 1 0,0-1 1,-1 0-1,1 0 0,0 0 0,0 0 1,0 0-1,1 0 0,-1 0 0,0 0 1,0 0-1,0 0 0,1 0 0,-1-1 1,0 1-1,1-1 0,1 1 1,7-1-12434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20019,'0'0'12748,"50"46"-12748,-16-44 0,5-2 0,1 0 0,2-7-2466,0-11-7688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19346,'0'0'2435,"0"51"319,-9-15-223,-3 7-1122,2 0-704,2 1-577,6-2-160,2-6-2210,0-8-3107,0-11-4901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17553,'0'0'4116,"10"-8"-711,4-3-2807,0 2-1,0 0 0,1 0 1,0 2-1,0 0 0,1 0 1,0 1-1,20-4 0,-4 4-370,0 2-1,0 0 1,0 3-1,0 0 1,0 2-1,36 6 1,-62-6-228,0 1 1,0-1 0,0 1-1,-1 1 1,1-1 0,-1 1 0,1 0-1,-1 0 1,9 7 0,-12-9-4,0 1 0,-1-1 1,1 1-1,-1-1 1,0 1-1,1 0 1,-1-1-1,0 1 0,0 0 1,0 0-1,0 0 1,0 0-1,-1 0 1,1 0-1,0 0 0,-1 0 1,0 0-1,1 0 1,-1 0-1,0 1 1,0-1-1,0 0 0,0 0 1,-1 0-1,1 0 1,-1 0-1,1 0 1,-1 0-1,1 0 0,-1 0 1,-2 4-1,-2 2 21,0-1 0,-1 1 0,0-1-1,0 0 1,-1-1 0,0 1 0,-11 7-1,-61 38 324,45-32-152,-89 53-1,176-70-187,-45-3 0,0 0 0,0 1 0,0 0 0,0 0 0,-1 1 0,1 0 0,0 1 0,-1-1 0,0 1 0,9 5 0,-14-6 0,1-1 0,-1 1 0,0 0 0,0-1 0,0 1 0,0 0 0,0 0 0,-1 0 0,1 1 0,0-1 0,-1 0 0,0 1 0,0-1 0,1 0 0,-1 1 0,-1 0 0,1-1 0,0 1 0,-1-1 0,1 1 0,-1 0 0,0 0 0,0-1 0,0 1 0,0 0 0,0-1 0,-1 1 0,1 0 0,-1-1 0,1 1 0,-1 0 0,0-1 0,0 1 0,-2 2 0,0 0 0,-1 1 0,1-1 0,-1 0 0,0 0 0,0 0 0,0-1 0,-1 0 0,0 1 0,0-2 0,0 1 0,0 0 0,-1-1 0,1 0 0,-1-1 0,-11 5 0,8-4 0,-1 0 0,1 0 0,-1-1 0,1 0 0,-1-1 0,0 0 0,1-1 0,-1 0 0,-17-2 0,25 1-19,-1 0-1,0 0 1,1 0-1,-1 0 1,1 0-1,-1-1 1,1 1-1,0-1 1,0 0-1,-1 0 1,1 0-1,0 0 1,1 0-1,-1 0 1,0 0 0,1 0-1,-1-1 1,1 1-1,-1-1 1,1 1-1,0-1 1,0 0-1,1 1 1,-1-1-1,0 0 1,1 0-1,-1 1 1,1-6-1,0 3-143,0-1-1,0 1 0,0 0 0,0 0 0,1-1 0,0 1 0,0 0 0,0 0 0,1 0 0,0 0 1,0 0-1,0 1 0,0-1 0,1 0 0,3-4 0,22-17-5324,6 3-2237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75 19635,'0'0'4559,"9"1"-737,-8-1-3763,18 2 986,-1-1 0,35-2 0,-48 1-953,1-1-1,-1 0 1,0 0-1,0 0 1,0 0 0,0-1-1,0 0 1,0 0-1,0 0 1,-1-1-1,1 1 1,-1-1 0,1 0-1,-1-1 1,0 1-1,7-8 1,-11 10-92,1 0 0,0 1 0,-1-1 0,1 0 0,-1 1 0,1-1 0,-1 0 0,1 0 0,-1 1 0,0-1 0,1 0 0,-1 0 0,0 0 0,0 0 0,1 0 0,-1 1 0,0-1 0,0 0 0,0 0 0,0 0 0,0 0 0,0 0 0,-1 0 0,1 0 0,0 1 0,0-1 0,0 0 0,-2-1 0,1 1 0,0-1 0,0 1 0,0 1 0,-1-1 0,1 0 0,-1 0 0,1 0 0,-1 1 0,1-1 0,-1 1 0,1-1 0,-1 1 0,1 0 0,-3-1 0,-55 2 0,50 1 0,0 0 0,0 1 0,0 0 0,0 1 0,0 0 0,1 0 0,0 1 0,0 0 0,0 0 0,1 1 0,-13 11 0,14-11 0,1-1 0,-1 1 0,1 0 0,1 0 0,-1 1 0,1-1 0,0 1 0,1 0 0,-1 0 0,1 1 0,1-1 0,-1 0 0,1 1 0,-1 11 0,3-17 1,0-1-1,0 0 1,0 0-1,0 1 1,0-1-1,0 0 1,1 1 0,-1-1-1,1 0 1,-1 0-1,1 0 1,-1 1-1,1-1 1,-1 0 0,1 0-1,0 0 1,0 0-1,0 0 1,-1 0-1,1 0 1,0 0 0,0-1-1,1 2 1,2 0 1,-1-1 0,0 1 0,1 0 0,-1-1-1,1 0 1,0 0 0,-1 0 0,6 0 0,9 0-34,1 0 0,29-3 0,-35 1-31,4-1-965,0 0 1,0-1-1,26-8 0,-19 3-4793,42-21-1,-27 7-6290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120 163 19346,'-10'5'3849,"-1"-1"-2816,-1 2 0,1-1-1,-1 2 1,-16 12-1,25-17-957,1 0-1,-1 0 0,0 0 1,1 1-1,0-1 0,-1 1 1,1 0-1,0-1 0,1 1 1,-1 0-1,0 0 0,1 0 0,-1 0 1,1 1-1,0-1 0,0 0 1,0 1-1,1-1 0,-1 0 1,1 1-1,0-1 0,0 1 1,0-1-1,0 0 0,1 1 0,1 5 1,-1-7-79,0 1 0,1-1 1,-1 0-1,1 0 0,-1 0 1,1 0-1,0 0 0,0 0 1,0 0-1,0 0 0,0-1 0,0 1 1,1-1-1,-1 0 0,0 0 1,1 0-1,-1 0 0,1 0 1,-1 0-1,1-1 0,0 1 1,-1-1-1,1 1 0,4-1 1,0 0-1,0 0 0,0 0 0,0 0 0,-1-1 0,1 0 0,0 0 0,-1 0 0,13-6 0,-8 1 110,-1 0 0,0-1 0,-1 0 0,1-1 0,-1 0 0,-1-1 0,0 0 0,0 0 0,-1-1 1,0 0-1,10-18 0,1-7 313,-1-1 0,14-45 0,-24 41-419,-12 31 0,-10 21 0,7 2 0,0-1 0,1 1 0,1 0 0,0 0 0,1 1 0,0 0 0,1 0 0,1 0 0,0 1 0,1-1 0,1 1 0,1-1 0,2 28 0,-2-40-38,0 0-1,0 0 1,1 0 0,0 0-1,-1 1 1,1-1-1,0 0 1,1 0 0,-1-1-1,0 1 1,1 0 0,0 0-1,0-1 1,0 1 0,0-1-1,0 1 1,0-1 0,0 0-1,1 0 1,-1 0-1,1 0 1,0 0 0,-1-1-1,1 1 1,0-1 0,6 3-1,11-2-5139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4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55 175 13965,'0'0'9353,"-2"10"-8195,-19 115 707,5 1 0,0 174 0,17-309-1521,1 0 0,-1 1 0,2-1 0,-1 1 0,7-15 0,5-17 288,5-40-632,-3-1 0,-4-1 0,-3 0 0,-3-98 0,-12 124 0,6 55 0,0-1 0,-1 1 0,1 0 0,0 0 0,-1 0 0,1 0 0,-1 0 0,1 0 0,-1 0 0,0 0 0,1 0 0,-1 0 0,0 0 0,0 0 0,1 0 0,-1 0 0,-1 0 0,1 1 0,0 0 0,0 0 0,0 0 0,0 0 0,0 0 0,0 0 0,1 1 0,-1-1 0,0 0 0,0 1 0,0-1 0,0 0 0,1 1 0,-1-1 0,0 1 0,0-1 0,1 1 0,-1 0 0,1-1 0,-1 1 0,0 0 0,1-1 0,-1 1 0,1 0 0,-1 0 0,1 0 0,-1 1 0,-3 5 0,0 1 0,1-1 0,0 1 0,0 0 0,0 1 0,1-1 0,-2 16 0,-3 65 0,7-79 0,-1-4 0,1 0 0,0 0 0,0 0 0,1 0 0,0 0 0,0 0 0,0 0 0,1 0 0,0-1 0,0 1 0,0 0 0,0-1 0,5 7 0,-5-9 0,1-1 0,-1 0 0,1 1 0,-1-1 0,1 0 0,0 0 0,0 0 0,-1-1 0,2 1 0,-1-1 0,0 1 0,0-1 0,0 0 0,0 0 0,1-1 0,-1 1 0,0-1 0,1 1 0,-1-1 0,1 0 0,-1 0 0,0-1 0,1 1 0,-1-1 0,4 0 0,3-2 0,1-1 0,-1 0 0,0 0 0,0-1 0,-1 0 0,1-1 0,-1 0 0,0-1 0,0 1 0,-1-2 0,0 1 0,-1-1 0,1 0 0,5-10 0,8-10 0,-1-2 0,-1 0 0,14-33 0,10-41 0,-43 104 0,0 1 0,0-1 0,0 0 0,0 0 0,0 0 0,1 0 0,-1 0 0,0 0 0,0 0 0,0 0 0,0 0 0,0 0 0,0 0 0,0 0 0,0 0 0,0 0 0,1 0 0,-1 0 0,0 0 0,0 0 0,0 0 0,0 0 0,0 0 0,0 0 0,0 0 0,0 0 0,0 0 0,1 0 0,-1 0 0,0 0 0,0 0 0,0 0 0,0 0 0,0 0 0,0 0 0,0-1 0,0 1 0,0 0 0,0 0 0,0 0 0,0 0 0,0 0 0,1 0 0,-1 0 0,0 0 0,0 0 0,0 0 0,0-1 0,0 1 0,0 0 0,0 0 0,0 0 0,0 12 0,-4 68 0,-16 94 0,8-92 0,-1 101 0,13-176 10,0-1 0,0 0-1,1 0 1,0 1 0,0-1 0,0 0 0,1 0 0,0 0-1,0 0 1,5 9 0,-5-13-29,-1 0 1,1 0-1,0 0 1,0 0-1,-1 0 0,1-1 1,0 1-1,1-1 0,-1 1 1,0-1-1,0 0 0,1 0 1,-1 0-1,1 0 1,-1 0-1,1 0 0,-1-1 1,1 1-1,-1-1 0,1 0 1,0 0-1,-1 0 0,1 0 1,-1 0-1,1 0 0,-1-1 1,1 1-1,3-2 1,-3 1-328,0 0 1,-1 0 0,1 0 0,0 0-1,-1 0 1,1-1 0,-1 1 0,1-1-1,2-2 1,17-22-6559,1-9-5369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7:0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3171,'0'0'20334,"5"-3"-19795,2 0-323,1 0 0,-1 0 0,0 1 0,1 0 0,0 0 0,-1 1 0,16-1 0,68 3 1025,-42 0-767,574-21 980,-414 10-906,283 17 669,-393-7 844,-97-18-11304,-2 18 8615,-2-15-6349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18129,'0'0'11179,"36"58"-9257,-31-30-385,0 4-1537,4-1 0,2-3 0,7-5 0,7-9 0,7-7 0,3-7 0,-2-2-2466,-2-16-1890,-2-10-2339,-8-1-5765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10954,'0'0'7335,"-47"69"-3427,17-24-737,-2 2-1249,1 2-289,3 1-95,2-4-513,14-6-705,6-7-256,6-5-1121,3-15-2594,17-11-3428,1-2-8296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9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23542,'0'0'9225,"90"3"-9225,-38-6 0,5-4 0,0-2 0,-3 2 0,-10 2-1057,-13 1-4516,-7 3-1954</inkml:trace>
  <inkml:trace contextRef="#ctx0" brushRef="#br0" timeOffset="1">68 159 18834,'0'0'2754,"61"1"642,-13-1-1699,1 0-800,3-5-320,-1 1-449,-4 0-256,-3-1-2819,-3-1-4196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19827,'0'0'12748,"21"55"-12556,-10-32-192,9 3 0,3-4 0,13-5 0,3-5 0,5-3 0,-3-5 0,-7-3-2659,-6-1-3362,-7-1-3108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1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8232,'0'0'10858,"-53"52"-6950,20-17 192,-2 6-961,3 3-929,3 1-1890,8-2-320,10-2 0,6-4 0,5-8 0,0-4 0,10-11-2659,4-8-2433,0-6-2948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1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18193,'0'0'11499,"15"56"-11435,-15-29-32,0-4-480,2-1-641,1-8-577,2-6-544,3-8-352,-1 0-417,-1-9-705,-3-8-3811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1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13100,'0'0'13992,"12"-7"-12470,-1 1-1241,1 0 1,-1 1 0,1 1 0,0-1-1,1 2 1,-1 0 0,0 0 0,15 0-1,-17 2-197,0 2-1,0-1 1,0 1-1,0 1 0,0 0 1,0 0-1,-1 1 0,1 0 1,-1 0-1,0 1 0,9 6 1,-14-8-73,-1 0-1,1 1 1,-1 0 0,1 0 0,-1 0 0,0 0-1,-1 0 1,1 0 0,0 1 0,-1 0-1,0-1 1,0 1 0,0 0 0,0 0 0,-1 0-1,1 0 1,-1 0 0,0 1 0,0-1 0,-1 0-1,1 0 1,-1 1 0,0-1 0,0 0 0,0 1-1,-1-1 1,0 0 0,-1 6 0,0-5-3,1 0 1,-2-1-1,1 1 1,0-1-1,-1 0 1,0 0 0,0 1-1,0-2 1,-1 1-1,1 0 1,-1-1-1,0 0 1,0 1-1,0-2 1,0 1 0,0 0-1,-1-1 1,1 0-1,-1 0 1,0 0-1,-7 2 1,-4 0 10,0 0 1,0 0-1,-1-1 0,0-1 1,-20-1-1,21 0-19,-25-1 0,39 0 0,0 0 0,0 0 0,0 0 0,0-1 0,0 1 0,1-1 0,-1 1 0,0-1 0,0 0 0,1 1 0,-1-1 0,0 0 0,1 0 0,-1 0 0,1-1 0,-3-1 0,4 2-47,0 1 1,0 0-1,0-1 1,0 1-1,0 0 1,0-1-1,0 1 0,0 0 1,0-1-1,0 1 1,0 0-1,0-1 1,0 1-1,0 0 0,0-1 1,0 1-1,1 0 1,-1 0-1,0-1 1,0 1-1,0 0 0,1-1 1,-1 1-1,0 0 1,0 0-1,1 0 1,-1-1-1,0 1 0,0 0 1,1 0-1,-1 0 1,0-1-1,1 1 1,-1 0-1,0 0 0,1 0 1,-1 0-1,1 0 1,17-7-4720,-14 6 2337,15-6-6785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596 131 5894,'-2'-10'4446,"1"5"-4085,0 0 0,0 1-1,-1-1 1,0 0 0,0 0-1,0 1 1,0 0-1,-1-1 1,1 1 0,-1 0-1,0 0 1,0 0-1,-1 1 1,1-1 0,-1 1-1,0-1 1,0 1 0,0 1-1,0-1 1,-1 0-1,1 1 1,-1 0 0,1 0-1,-1 0 1,0 1-1,1 0 1,-1 0 0,-8-1-1,-3 0-233,-1 1-1,1 1 1,0 1 0,0 0-1,-1 1 1,1 0-1,0 2 1,0 0 0,1 0-1,-1 2 1,1 0-1,0 1 1,1 0-1,0 1 1,0 1 0,0 0-1,1 1 1,1 0-1,-1 1 1,2 0-1,-1 1 1,-11 17 0,6-6-14,0 0 0,2 1 0,1 1 0,1 0 1,1 1-1,2 0 0,0 1 0,1 0 0,2 0 1,1 1-1,1 0 0,-1 32 0,4-15 160,2 1 0,2 0 0,2-1 0,20 88 0,-20-116-251,1-1-1,0 1 1,1-2-1,1 1 0,0-1 1,1 0-1,1 0 1,1-1-1,-1 0 1,2-1-1,0 0 1,1-1-1,0 0 0,1-1 1,0 0-1,24 15 1,-27-21 8,0 0 1,1 0 0,0-1-1,0-1 1,0 1 0,0-2-1,0 0 1,0 0 0,1-1-1,-1 0 1,1-1 0,-1 0-1,17-3 1,-12 0 150,0-1 0,-1-1-1,1 0 1,-1-1 0,0-1 0,0 0 0,-1-1 0,22-16-1,-11 5 187,-1-2-1,-1 0 0,-1-2 0,-1 0 0,-1-2 0,-1 0 0,-1-1 0,-1-1 0,16-37 0,-15 22-354,-2 0-1,-2-2 1,-2 0-1,-2 0 1,-2-1 0,-2 0-1,-2 0 1,-2 0-1,-1-1 1,-3 1-1,-10-62 1,10 93 1,-2 0 0,1 0 0,-2 0 0,0 0-1,0 1 1,-1-1 0,-1 1 0,-11-15 0,14 23-42,0-1 0,-1 1 0,1 0 0,-1 1 0,-1-1 0,1 1 0,-1 0 0,1 0 0,-1 1 0,0-1 0,-1 1 0,1 1 0,0-1 0,-1 1 0,1 0 0,-1 1 0,0 0 0,0 0 0,-10-1 0,-54 2-5390,48 0 1656,-24 0-7347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17360,'0'0'13234,"15"7"-11771,-9-4-1314,5 2-86,0 0-1,1-1 0,-1 0 1,1-1-1,0 0 0,0-1 0,0-1 1,15 1-1,25-4-336,-1-3 0,55-13 0,-56 9-509,0 1 0,55 0 0,-82 12-4314,-23-3 4899,1-1 1,-1 0-1,0 1 0,0-1 0,1 0 0,-1 1 0,0-1 0,0 0 1,1 1-1,-1-1 0,0 0 0,0 1 0,0-1 0,0 1 0,0-1 1,0 0-1,1 1 0,-1-1 0,0 1 0,0-1 0,0 0 0,0 1 1,-1-1-1,1 1 0,0-1 0,0 0 0,0 1 0,0-1 0,0 1 0,0-1 1,-1 0-1,1 1 0,0-1 0,0 0 0,0 1 0,-1-1 0,1 0 1,0 1-1,-1-1 0,1 0 0,0 0 0,-1 1 0,1-1 0,0 0 1,-1 0-1,1 0 0,0 1 0,-1-1 0,1 0 0,-1 0 0,-23 14-8989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19923,'0'0'11467,"81"34"-10090,-36-34-1377,6 0 0,6-6 0,2-1 0,-5-2-3651,-5-4-5318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0:0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41 8456,'0'0'11099,"-9"0"-9098,-20-1 375,21 1 284,26-1-1615,671 18 1875,-104-31-2646,-222 2-164,125 11 1647,-488 1-1756,0 0 0,0 0 1,0 0-1,1 0 0,-1 0 1,0 0-1,0 1 0,0-1 1,0 0-1,0 0 0,0 0 0,1 0 1,-1 0-1,0 0 0,0 0 1,0 0-1,0 0 0,0 0 1,1 0-1,-1 0 0,0 0 1,0 0-1,0 0 0,0 0 1,0 0-1,0-1 0,1 1 1,-1 0-1,0 0 0,0 0 1,0 0-1,0 0 0,0 0 1,0 0-1,0 0 0,1 0 1,-1 0-1,0-1 0,0 1 0,0 0 1,0 0-1,0 0 0,0 0 1,0 0-1,0 0 0,0-1 1,0 1-1,0 0 0,0 0 1,0 0-1,0 0 0,0 0 1,0 0-1,0-1 0,0 1 1,0 0-1,0 0 0,0 0 1,0 0-1,0 0 0,0-1 1,0 1-1,0 0 0,0 0 1,0 0-1,-10-9-1848,3 2-4817,5-1-858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4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71 16720,'0'0'2744,"0"-9"48,0 8-2758,1-1 135,-1 0-1,0 0 1,0-1-1,1 1 1,-1 0-1,0 0 1,-1 0-1,1 0 1,0 0-1,-1 0 1,1 0 0,-1 0-1,0 0 1,1 0-1,-1 0 1,0 0-1,0 0 1,-1 0-1,1 1 1,0-1-1,0 0 1,-1 1 0,1-1-1,-1 1 1,1-1-1,-1 1 1,0 0-1,0 0 1,1 0-1,-1 0 1,0 0-1,0 0 1,0 0-1,0 1 1,0-1 0,0 1-1,0-1 1,-1 1-1,1 0 1,0 0-1,0 0 1,-3 0-1,-1 1-70,0 0 0,1 1-1,-1-1 1,0 1 0,1 0-1,0 1 1,-1 0 0,1-1-1,0 2 1,0-1 0,1 0-1,-1 1 1,1 0 0,0 0 0,0 0-1,0 1 1,0-1 0,1 1-1,0 0 1,-5 9 0,0 0 64,0 1 0,1 0 0,0 1 1,1 0-1,1 0 0,-4 20 0,8-28-156,-1 0 0,2 0 0,-1 0 0,1 1 0,0-1 0,0 0 0,1 0 0,3 15 0,-3-20-7,1-1 1,-1 1-1,0 0 1,1 0 0,0 0-1,-1-1 1,1 1-1,0-1 1,0 0 0,1 1-1,-1-1 1,0 0-1,1 0 1,-1 0 0,1-1-1,0 1 1,0-1-1,-1 1 1,1-1-1,0 0 1,0 0 0,0 0-1,0-1 1,1 1-1,4 0 1,5 0 0,0-1 0,1 0 0,-1-1 0,0 0 0,0-1 0,0-1 0,0 0 0,0 0 0,-1-2 0,0 1 0,1-2 0,15-8 0,-10 3 0,-1 0 0,1-1 0,-2-1 0,0 0 0,0-2 0,-2 1 0,16-21 0,-26 30 0,0 0 0,0-1 0,-1 1 0,1-1 0,-1 0 0,-1 0 0,1 0 0,-1 0 0,0 0 0,-1-1 0,1 1 0,-1-1 0,0 1 0,-1-1 0,0-9 0,-1 13 0,1-1 0,-1 1 0,0 0 0,0 0 0,-1 0 0,1 0 0,-1 0 0,1 0 0,-1 0 0,0 0 0,0 0 0,-1 1 0,1-1 0,0 1 0,-1 0 0,1 0 0,-1 0 0,0 0 0,0 0 0,0 0 0,0 1 0,0-1 0,0 1 0,0 0 0,0 0 0,-1 0 0,1 0 0,0 1 0,-1-1 0,-5 1 0,9 0 0,-64-2 0,62 1 0,0 1 0,0 1 0,0-1 0,0 0 0,0 0 0,0 1 0,0-1 0,1 1 0,-1 0 0,0-1 0,0 1 0,1 0 0,-1 0 0,0 0 0,1 0 0,-1 0 0,1 1 0,-1-1 0,1 0 0,-1 1 0,1-1 0,0 1 0,0-1 0,0 1 0,0 0 0,0-1 0,0 1 0,0 0 0,0 3 0,1-4-135,0 0 0,1 0 0,-1-1 0,0 1 0,0 0 0,1 0 0,-1 0 0,1 0 0,-1 0 0,1 0 0,-1 0 0,1-1-1,0 1 1,-1 0 0,1 0 0,0-1 0,0 1 0,-1-1 0,1 1 0,0-1 0,0 1 0,0-1 0,0 1 0,0-1 0,0 1 0,0-1 0,0 0 0,0 0 0,0 0 0,-1 1 0,1-1 0,0 0 0,0 0 0,2-1 0,45 3-9466,-40-2 6968,28 0-10003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18930,'0'0'8248,"-1"9"-5168,-18 119-1277,11-87-1568,2 1 1,-2 50-1,8-85-206,-1-6-45,1 0 1,0 0-1,-1 0 1,1 1-1,0-1 1,0 0-1,0 0 1,0 0 0,0 0-1,0 1 1,0-1-1,0 0 1,1 0-1,-1 0 1,0 0-1,1 0 1,-1 1-1,1-1 1,-1 0-1,1 0 1,-1 0-1,1 0 1,0-1-1,0 1 1,1 1-1,-3-29-13853,-8 4 4121</inkml:trace>
  <inkml:trace contextRef="#ctx0" brushRef="#br0" timeOffset="1">0 173 17777,'0'0'14990,"82"-9"-14990,-37 6 0,3-1 0,3 4 0,0 0-609,-5 0-4067,-4 0-4389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0 269 6150,'0'0'24161,"10"5"-22789,-7-3-1330,1-1 0,-1 1-1,0-1 1,1 0 0,0 0-1,-1 0 1,1 0 0,0 0-1,-1-1 1,1 0 0,0 0-1,-1 0 1,1 0 0,0 0 0,-1-1-1,1 0 1,0 0 0,-1 0-1,1 0 1,-1 0 0,1-1-1,-1 1 1,0-1 0,1 0-1,2-2 1,43-29-42,-1-3 0,-1-1 0,-3-2 0,74-83 0,-139 181 0,20-57 0,-11 20 0,1 0 0,2 1 0,0 1 0,1-1 0,1 1 0,2 0 0,-5 45 0,10-69-17,0 1 0,0-1 0,0 0-1,0 1 1,0-1 0,0 0 0,0 1 0,0-1 0,0 0-1,0 0 1,0 1 0,0-1 0,0 0 0,0 1 0,1-1 0,-1 0-1,0 1 1,0-1 0,0 0 0,0 0 0,1 1 0,-1-1-1,0 0 1,0 0 0,1 0 0,-1 1 0,0-1 0,0 0-1,1 0 1,-1 0 0,0 0 0,1 1 0,-1-1 0,0 0 0,1 0-1,-1 0 1,0 0 0,1 0 0,-1 0 0,0 0 0,1 0-1,-1 0 1,0 0 0,1 0 0,-1 0 0,0 0 0,1 0 0,15-9-4322,-2-6-4560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23190,'0'0'9577,"60"-8"-9577,-48 5 0,-6 0 0,-3 2-1537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21588,'0'0'11179,"-4"53"-11179,8-38 0,8 0 0,3 0 0,2-3 0,4 2 0,3-6 0,-2 2 0,7-4 0,-3-5 0,0-1-1217,4-5-5061,2-13-2659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 11691,'0'0'16560,"-59"36"-12941,26-3-2722,-4 5-897,-1 9 0,-4 4 0,6 0 0,5 0 0,7-4 0,4-2 0,3-6 0,8-3 0,1-3 0,1-2 0,-4-4-5125,1-5-3843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4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6366 545 7591,'0'0'6780,"-11"-9"-6289,-3-2-405,0 1 0,-1 0 1,0 1-1,-1 0 0,0 2 0,-34-12 0,-33-4 528,-1 3 0,-1 5 0,0 3 0,-138-2 0,-72 21 1306,-189-5-1609,162-44-1847,213 23 1493,-177-6-1,-227 50 1135,26 1-286,208-33-723,137 0-13,0 7-1,-204 24 1,-142 63 282,149-25-307,245-42 57,2 4 0,0 3 1,2 5-1,-142 70 0,-314 223 188,518-307-274,1 2-1,1 0 1,1 2-1,-36 40 1,49-48 178,1 2 1,1-1-1,0 1 1,0 1-1,2 0 1,0 0-1,1 1 1,1-1-1,-6 30 1,6-13-117,1 1 1,2-1 0,1 1-1,2 0 1,2 0 0,0-1 0,3 1-1,1-1 1,16 52 0,-13-58-266,1-1 1,1 0-1,2-1 0,0 0 1,2-1-1,1-1 1,1 0-1,1-1 1,1-1-1,0-1 1,43 35-1,110 66-11,14 11 249,-132-90 47,2-2 0,3-3 0,0-3 1,2-2-1,2-3 0,1-2 1,1-4-1,120 29 0,-56-29-185,178 8 0,135-19-252,75 6 109,-132 22 219,135 10-55,-412-47 15,1-5 0,195-26 0,419-133-1462,-364 72 1442,-225 57 121,191-72 0,-269 81-59,-2-3 0,-1-2 0,-2-3-1,0-1 1,-2-3 0,45-41 0,-30 15 306,-3-2 1,-3-4-1,-3-2 0,-3-2 0,63-112 1,-99 152-54,-1 0 0,-2-1 0,-1 0 0,-1-1 0,-2-1 1,-1 1-1,-2-1 0,-1-1 0,-2 1 0,0-41 0,-2-39-272,-4 0-1,-21-131 1,18 208-52,-2 0 0,-1 1 1,-2 1-1,-1 0 0,-2 0 0,-1 1 0,-2 1 1,-1 1-1,-1 0 0,-46-55 0,33 54-141,-1 0-1,-2 3 0,-1 0 0,-1 3 1,-1 1-1,-47-23 0,-86-30-2350,-4 15-3486,-9 7-7276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55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5157,'0'0'6443,"5"-9"-6208,-3 6 162,21-36-789,-4 19 1786,4 12 5071,-23 8-6388,0 0 1,0 0 0,-1 0-1,1 0 1,0 1 0,0-1-1,-1 0 1,1 0 0,0 0-1,0 1 1,0-1 0,-1 0 0,1 0-1,0 0 1,0 1 0,0-1-1,0 0 1,0 0 0,0 1-1,-1-1 1,1 0 0,0 1-1,0-1 1,0 0 0,0 0-1,0 1 1,0-1 0,0 0 0,0 1-1,0-1 1,0 0 0,0 0-1,0 1 1,0-1 0,1 0-1,-1 1 1,0-1 0,0 0-1,0 0 1,0 1 0,0-1-1,1 0 1,-1 0 0,0 0-1,0 1 1,0-1 0,0 0 0,1 0-1,-1 0 1,0 1 0,0-1-1,1 0 1,-1 0 0,0 0-1,0 0 1,1 0 0,-1 0-1,0 0 1,1 0 0,-1 1-1,0-1 1,0 0 0,1 0-1,-1 0 1,1-1 0,19 0 907,-18 0-642,-1 0-1,1 0 0,-1 0 1,1 1-1,0-1 1,-1 0-1,1 1 1,0-1-1,0 1 1,-1-1-1,1 1 1,0 0-1,0 0 0,-1 0 1,1 0-1,0 0 1,0 0-1,0 1 1,2 0-1,6-30-235,-34 92-107,18-31-653,10-23-424,9-19-732,2-17-5692,-1-10-7532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0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21044,'0'0'5066,"11"3"-2856,4 0-1800,-1 0-1,1-1 0,0-1 1,0 0-1,0-1 1,-1 0-1,1-2 1,0 1-1,14-5 1,31-9-360,0 2 0,1 3 1,0 2-1,1 3 0,-1 3 1,78 7-1,-128-4-97,2 2-641,0-2 0,0 1 0,0-2 0,0 0-1,0 0 1,0-1 0,0-1 0,24-6-1,-19-5-6747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0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1 342 2210,'0'0'25475,"9"-10"-24397,25-28-467,28-34-236,4 3 0,78-62-1,-142 128-369,0 1 0,1 0 0,0 0 0,-1 1 0,1-1 0,0 0 0,0 1 0,0 0 0,0 0 0,0 0 0,0 0 0,1 0 0,-1 0 0,6 0 0,-9 2 23,1 0-1,0-1 1,-1 1-1,1 0 1,-1-1-1,1 1 1,-1 0 0,1 0-1,-1 0 1,0-1-1,1 1 1,-1 0-1,0 0 1,0 0 0,0 0-1,1-1 1,-1 1-1,0 0 1,0 0-1,0 0 1,0 0 0,-1 1-1,1 29 643,-1-25-447,-2 24-101,-1-1 1,-2 1 0,0-1 0,-13 30 0,-4 24-70,17-62-53,-2 13 0,0-1 0,3 1 0,-3 49 0,7-83 1,1 1 1,0 0-1,0-1 0,0 1 0,0 0 1,0 0-1,0-1 0,0 1 0,0 0 1,0-1-1,0 1 0,1 0 0,-1 0 1,0-1-1,0 1 0,1 0 0,-1-1 1,0 1-1,1-1 0,-1 1 0,1 0 1,-1-1-1,0 1 0,1-1 0,0 1 1,-1-1-1,1 1 0,-1-1 0,1 0 1,0 1-1,-1-1 0,1 0 0,-1 1 1,1-1-1,0 0 0,0 0 0,-1 1 1,1-1-1,0 0 0,-1 0 0,1 0 1,0 0-1,0 0 0,-1 0 0,1 0 1,0 0-1,0-1 0,-1 1 0,2 0 1,1-1-111,1-1 1,-1 1 0,0-1 0,1 0 0,-1 0-1,0 0 1,0 0 0,0 0 0,2-3-1,25-31-4225,-1-9-3733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0:49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1018 151 7015,'0'0'9027,"0"-9"-7671,0 6-1349,0 0 139,0 1-1,1-1 1,-1 0-1,0 0 1,0 0 0,-1 0-1,1 0 1,-1 0-1,1 0 1,-1 1-1,0-1 1,0 0 0,0 0-1,0 1 1,-1-1-1,1 1 1,-1-1-1,1 1 1,-1 0 0,0-1-1,0 1 1,0 0-1,0 0 1,0 0 0,-1 1-1,1-1 1,-1 0-1,1 1 1,-1 0-1,1-1 1,-5 0 0,-19-6 422,0 2 1,0 0-1,-37-2 1,-40-8 1283,77 10-1670,0 1-1,-1 1 1,0 2-1,0 0 1,0 2 0,0 1-1,-52 8 1,58-4-48,0 1 0,0 1 1,1 0-1,0 2 1,0 0-1,0 1 0,2 1 1,-1 1-1,1 0 1,-20 20-1,17-14-79,1 2 0,1 1-1,1 0 1,0 1 0,2 1 0,0 0 0,2 1 0,1 1 0,1 1 0,1-1-1,1 2 1,1-1 0,1 1 0,2 1 0,1-1 0,1 1 0,-1 37-1,4-38-25,1 0 0,1 0 0,2 0 0,0 0-1,2 0 1,12 39 0,-11-49-8,1-1 0,0 0 0,1-1 0,1 0 0,1 0 0,0-1 0,1 0 0,0-1 0,1 0 0,0 0 0,18 12 0,-10-11 12,0-1 0,1-1-1,0-1 1,1 0-1,0-2 1,1-1 0,-1 0-1,2-2 1,-1 0 0,1-2-1,-1-1 1,1-1 0,0 0-1,0-2 1,38-5 0,-10-1-3,0-3 1,-1-2-1,0-2 1,-1-3 0,0-2-1,50-25 1,-64 24 61,-1-1 0,-1-1 1,0-2-1,-2-2 0,-1-1 0,-1-1 1,50-59-1,-59 61-26,-2-1 1,-1-1-1,-1 0 0,-1-2 1,-2 0-1,0 0 1,-2-1-1,-2-1 0,-1 0 1,8-44-1,-15 66-66,-1 0 0,0 0 0,-1 0 0,0 0 0,0 0 0,-1 0 0,0 0 0,-1 0 0,0 0 0,0 0 0,-1 0 0,0 1 0,-5-12 0,2 12 0,0 0 0,0 0 0,0 0 0,-1 1 0,0 0 0,-1 0 0,0 1 0,0 0 0,0 0 0,-1 1 0,-17-8 0,-5-3-303,-2 2 1,0 1-1,0 1 0,-1 2 1,0 2-1,-1 1 0,0 1 1,0 2-1,-44 1 0,52 7-5233,7 7-3005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0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8456,'0'0'23868,"10"0"-23452,37-2-389,-17 0-27,1 1 0,-1 1 0,0 2 0,42 7 0,-70-8 0,-1-1 0,1 1 0,-1-1 0,1 1 0,-1 0 0,0 0 0,1 0 0,-1 0 0,0 0 0,1 0 0,-1 0 0,0 0 0,0 1 0,0-1 0,0 0 0,0 1 0,-1-1 0,1 1 0,0-1 0,0 1 0,0 1 0,0 1 0,0 1 0,-1-1 0,1 1 0,-1 0 0,0-1 0,0 1 0,-1 7 0,-2 6 0,-1 0 0,-11 31 0,14-46 0,-23 57 52,16-41-106,0 0 0,1 1 0,0 0 0,2 0 0,1 1 1,0-1-1,-1 25 0,5-48-1407,-1-1 0,1 1 0,-1-1-1,0 1 1,0-1 0,-1 1 0,1 0 0,-4-7 0,-32-41-8963,15 27 8671,-3 1 3541,-2-2 3995,3-2 3811,36 28-5651,16-3-3377,-22 1-100,29-3-644,54-14 1,-7-4-8709,-30 6-3419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0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59 18866,'0'0'5659,"-10"9"-1437,-1 0-3743,1 1-1,0 1 1,0 0-1,1 1 0,-9 14 1,15-21-411,0 1-1,0 0 1,0-1-1,1 1 1,-1 1-1,2-1 1,-1 0 0,1 0-1,-1 1 1,2-1-1,-1 1 1,1-1 0,0 1-1,0-1 1,1 1-1,2 10 1,-2-13-68,1-1 0,0 1 0,0-1 0,0 0 0,0 0 0,0 1 0,1-2 0,-1 1 0,1 0 0,0 0 0,0-1 0,0 1 0,0-1 0,0 0 0,0 0 0,1 0 0,-1-1 0,1 1 0,-1-1 0,1 0 0,0 0 0,0 0 0,-1 0 0,1 0 0,0-1 0,0 0 0,7 0 0,-4 0 0,1 0 0,-1-1 0,1 1 0,-1-1 0,0-1 0,1 1 0,-1-1 0,0-1 0,0 1 0,0-1 0,-1-1 0,1 1 0,10-8 0,-11 5 0,-1 1 0,0-1 0,0 1 0,-1-1 0,0-1 0,0 1 0,0 0 0,-1-1 0,0 0 0,0 0 0,-1 0 0,0 0 0,0 0 0,0-1 0,-1 1 0,0 0 0,-1-1 0,0 1 0,0-1 0,0 1 0,-3-12 0,2 13 0,-1-1 0,1 1 0,-2-1 0,1 1 0,0 0 0,-1 0 0,0 0 0,-1 1 0,0-1 0,1 1 0,-1-1 0,-1 1 0,1 1 0,-1-1 0,0 0 0,0 1 0,-1 0 0,1 1 0,-1-1 0,1 1 0,-1 0 0,0 0 0,-1 1 0,-8-3 0,-6 1-647,8 3-4423,1 1-10449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14606,'0'0'10709,"9"8"-9551,8 9-591,-1 2 1,-1 0-1,0 0 1,-1 2-1,-2-1 0,13 28 1,-11-15-359,-2 1 1,-1 0 0,-2 0-1,-1 1 1,5 68-1,-11-78-196,-2 0 1,-1 0-1,-1 0 0,-1-1 0,-1 1 0,-1-1 0,-1 0 0,-1 0 0,-13 29 0,11-33-598,0 2 784,-2-1 0,-15 25 0,-6-11-3862,29-33 2701,0 0 1,0 0-1,0 0 1,0 0-1,0-1 1,-1 1 0,1-1-1,0 0 1,-1 0-1,-5 1 1,-10-2-11488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5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13965,'0'0'16480,"-9"13"-15808,-3 4-488,1 1-1,0 0 0,1 1 1,1 0-1,1 0 0,1 1 0,1 0 1,-5 26-1,10-39-183,0-1 0,0 1 0,1-1 0,0 1 0,0 0 0,1-1 0,-1 1 0,2-1 0,1 8 0,-2-12 0,0 0 0,1 0 0,-1 0 0,0 0 0,1 0 0,0 0 0,-1-1 0,1 1 0,0-1 0,0 1 0,0-1 0,0 1 0,0-1 0,0 0 0,0 0 0,0 0 0,1 0 0,-1-1 0,0 1 0,1 0 0,-1-1 0,0 0 0,1 1 0,-1-1 0,1 0 0,-1 0 0,3-1 0,42-7-2362,-41 6 1555,0 0 0,0-1 0,0 0 0,0 0 0,0-1 0,-1 0 0,0 0 0,0 0 0,0 0 0,0-1 0,-1 0 0,1 0 0,-1 0 0,6-10 0,2-12-5866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5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13645,'0'0'7367,"-21"66"-4452,10-34-801,4 3-385,-1 0-448,4-3-384,4-9-512,0-6-289,1-11-64,14-6-352,2-13-737,1-11-1250,-3-9-1793,0-4-2210,-4-4-5989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5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91 12492,'0'0'16805,"-5"9"-16591,4-8-211,-3 6 16,1 1 1,-1-1 0,1 1-1,0 0 1,-2 9 0,5-15-17,-1 0 0,1 0-1,0 0 1,-1 0 0,1 0 0,0 0 0,0 1 0,1-1 0,-1 0 0,0 0 0,1 0 0,-1 0 0,1 0 0,0 0 0,-1 0 0,1 0 0,0 0 0,0 0 0,0-1 0,1 1 0,-1 0 0,0-1 0,1 1 0,-1-1 0,1 1 0,-1-1 0,1 1 0,0-1 0,-1 0 0,3 1 0,8 4 36,-5-3-28,0 0 1,-1 1-1,0 0 1,1 0 0,7 7-1,-12-8-5,0-1 0,0 1 0,-1-1 0,1 1 0,-1-1 0,1 1-1,-1 0 1,0 0 0,0 0 0,0 0 0,0 0 0,0 0 0,-1 0 0,1 0 0,-1 0-1,0 5 1,0-1 117,-1-1-1,1 0 1,-1 0-1,-1 0 1,1 0-1,-1 0 0,0 0 1,0 0-1,-1 0 1,1-1-1,-7 9 1,8-12-81,-1 1 1,1-1 0,-1 0-1,0-1 1,0 1 0,0 0-1,0 0 1,0-1 0,0 0-1,0 1 1,-1-1 0,1 0-1,0 0 1,-1 0 0,1 0-1,-1 0 1,1-1 0,-1 1-1,1-1 1,-1 1 0,0-1-1,1 0 1,-1 0 0,1-1-1,-1 1 1,0 0 0,1-1-1,-1 1 1,1-1 0,-1 0-1,-2-1 1,3 0-260,0 0 1,-1 1-1,1-1 0,0-1 1,0 1-1,0 0 1,0 0-1,0-1 0,1 1 1,-1-1-1,1 1 0,-1-1 1,1 0-1,0 0 1,0 0-1,0 1 0,1-1 1,-2-6-1,-5-56-8095,7 34-977</inkml:trace>
  <inkml:trace contextRef="#ctx0" brushRef="#br0" timeOffset="1">32 78 13036,'0'0'11884,"59"-37"-11212,-41 32-544,3-1-320,-1-2-2370,1-2-1890,0-1-2851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5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 14446,'0'0'13655,"-10"11"-12272,5-6-1304,-1 0 120,1 0-1,-1 1 0,1 0 0,0 0 0,1 0 1,-1 0-1,1 1 0,1 0 0,-1 0 1,1 0-1,0 0 0,1 1 0,0-1 1,0 1-1,-1 10 0,3-17-197,0 0 0,0 0 0,0 0 0,0 0 0,1 0-1,-1 0 1,0 0 0,0 0 0,1 0 0,-1-1 0,1 1 0,-1 0 0,1 0 0,-1 0 0,1 0 0,-1 0-1,1-1 1,0 1 0,0 0 0,-1-1 0,1 1 0,0 0 0,0-1 0,0 1 0,-1-1 0,1 1 0,0-1-1,0 0 1,0 1 0,0-1 0,0 0 0,0 1 0,0-1 0,0 0 0,0 0 0,0 0 0,0 0 0,0 0-1,0 0 1,0-1 0,0 1 0,0 0 0,2-1 0,1 0-2,1 0 0,0 0 0,-1 0 0,1-1 1,-1 0-1,1 0 0,-1 0 0,5-4 0,3-3 1,0-1 0,-1-1 0,12-13 0,-19 20 0,-1 0 0,0-1 0,0 1 0,0 0 0,-1-1 0,1 1 0,-1-1 0,0 0 0,0 0 0,-1 0 0,1 0 0,-1 0 0,0-6 0,-1 11 0,0-1 0,0 1 0,0-1 0,0 1 0,0-1 0,0 1 0,-1-1 0,1 1 0,0-1 0,0 1 0,-1-1 0,1 1 0,0-1 0,-1 1 0,1-1 0,0 1 0,-1 0 0,1-1 0,-1 1 0,1 0 0,0-1 0,-1 1 0,1 0 0,-1 0 0,1-1 0,-1 1 0,1 0 0,-1 0 0,0 0 0,0-1 0,-25 1 0,-25 12 0,16 3-1445,-21 10-8347,34-17-6805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5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694 27 5958,'0'0'19485,"0"-4"-18594,-1 3-834,1 0 0,0 0-1,0 0 1,-1 0 0,1 0-1,0 0 1,-1 0 0,1 0-1,-1 0 1,1 0 0,-1 1-1,0-1 1,1 0-1,-1 0 1,0 1 0,1-1-1,-1 0 1,0 1 0,0-1-1,0 0 1,0 1 0,0-1-1,0 1 1,0 0 0,-1-1-1,-34-1 461,21 4-503,1 1 0,-1 1-1,-17 7 1,-39 18-25,-124 70 0,158-76 89,1 1 0,2 1 0,0 2 0,-55 59 0,82-78 3,0 0 0,0 1 0,1-1-1,0 2 1,1-1 0,0 1 0,1-1 0,-1 1-1,2 0 1,0 1 0,0-1 0,1 1-1,0-1 1,0 1 0,1 21 0,2-18-60,1 1-1,1 0 1,0-1 0,1 1 0,1-1 0,0 0-1,0-1 1,2 1 0,0-1 0,16 24 0,-16-27 6,12 17-16,-1 0 0,-2 1 0,20 45 0,-33-64 29,1 1-1,-1 1 0,-1-1 0,0 0 0,-1 1 1,0-1-1,0 1 0,-1-1 0,0 1 1,-1-1-1,0 0 0,-1 1 0,0-1 1,-1 0-1,-3 11 0,-9 13 388,-2 0 0,-29 44 0,-8 17 91,53-94-520,0 0 0,0 0 0,1 1 0,-1-1 0,0 1 0,0-1 0,1 1 0,-1-1 0,1 1 1,0-1-1,-1 1 0,1-1 0,0 1 0,0 0 0,0-1 0,0 1 0,0-1 0,0 1 0,0 0 0,1-1 0,-1 1 0,1-1 0,-1 1 0,1-1 0,-1 1 0,1-1 0,0 1 0,0-1 1,0 0-1,-1 1 0,1-1 0,1 0 0,-1 0 0,0 0 0,0 0 0,2 2 0,4 0-29,0 0 0,0 0 0,1-1 0,-1 0 1,1 0-1,11 1 0,0 1-65,-3-1-17,-1 1-1,1 0 1,-1 1 0,0 1 0,-1 0 0,0 2 0,26 15 0,-34-18 115,0 0 0,0 1 1,0-1-1,-1 1 0,0 0 0,0 0 0,-1 1 1,1-1-1,-1 1 0,-1 0 0,0 0 1,0 1-1,0-1 0,0 0 0,-1 1 0,-1 0 1,2 15-1,-1 6 126,-3 0 1,0 1-1,-2-1 1,-1 0-1,-1 0 0,-1 0 1,-18 48-1,-96 189-1029,94-214 305,-8 11-91,12-22 984,-20 51 0,37-78-139,1-1-1,0 1 1,1 0-1,0 0 0,1 0 1,1 0-1,0 0 1,1 17-1,1-26-151,0 0 0,0 0 0,1 0 0,-1-1 0,1 1 0,0 0 0,0-1 0,1 0 0,-1 1 0,1-1 0,0 0 0,0 0 0,1 0 0,-1-1 0,1 1 0,-1-1 0,1 0 0,0 0 0,0 0-1,1-1 1,-1 1 0,1-1 0,-1 0 0,1 0 0,7 1 0,1 1-650,0 0-1,0-1 0,1-1 0,-1 0 0,1-1 0,0-1 1,-1 0-1,19-2 0,27-12-7117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0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9 6694,'0'0'9465,"-8"-2"-5813,-3 0-2947,1 0 0,-1 1 0,0 0 0,0 1 1,1 0-1,-1 0 0,0 1 0,1 1 0,-1 0 0,-19 6 0,10 3-375,0 0 0,1 2 0,1 0 0,-1 1-1,2 1 1,0 1 0,1 0 0,-26 35 0,31-37-159,1 1 1,1-1 0,0 2-1,1-1 1,1 1-1,0 0 1,1 1 0,1-1-1,1 1 1,0 0 0,1 0-1,-1 23 1,4-36-270,0 0 0,1-1 0,-1 1 0,1 0 0,0-1 0,0 1 0,0-1 0,1 1 0,-1-1 0,1 1 1,-1-1-1,1 0 0,1 0 0,-1 0 0,0 0 0,1 0 0,-1-1 0,1 1 0,0-1 0,0 1 0,0-1 0,0 0 0,0 0 0,0 0 0,0-1 0,1 1 0,-1-1 0,1 0 0,-1 0 0,1 0 1,0 0-1,6 0 0,12 2-1135,-1-1 0,1-1 1,0-1-1,28-4 0,10-5-5290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9385,'0'0'8525,"-7"9"-6395,1-2-1538,0 0 1,1 0-1,0 1 0,1-1 0,-1 1 0,2 0 1,-1 1-1,1-1 0,0 1 0,1-1 0,0 1 0,0 0 1,0 10-1,1-13-385,1-1 0,0 1 1,0 0-1,0 0 0,1-1 1,-1 1-1,1 0 0,1-1 1,3 11-1,-4-14-193,1 0 0,0 0 1,-1 0-1,1 0 0,0 0 1,0 0-1,1-1 0,-1 1 1,0-1-1,0 1 0,1-1 1,-1 0-1,1 0 0,-1 0 1,1 0-1,0 0 0,-1-1 1,1 1-1,0-1 0,-1 0 0,1 0 1,4 0-1,-1 0 51,0 0 1,0 0-1,0-1 0,0 0 1,0 0-1,0 0 0,-1-1 1,1 0-1,-1 0 0,1 0 1,-1-1-1,0 0 0,1 0 0,-2 0 1,9-7-1,-9 7-20,-1 0 0,0 0 0,-1-1 0,1 1 0,0-1 0,-1 1 0,0-1 0,0 0 0,0 0 0,0 0 0,0 0-1,-1-1 1,0 1 0,0 0 0,0 0 0,-1-1 0,1 1 0,-1-1 0,0 1 0,0 0 0,-2-9 0,1 10-45,0 1 0,0-1 0,0 0 0,-1 1 0,1-1 0,-1 1 0,0 0 0,0-1 0,0 1 0,0 0 0,0 0 0,0 0 0,-1 1 0,1-1 0,0 1 0,-1-1 0,0 1 0,1 0 0,-1-1 0,0 1 0,1 1 0,-1-1 0,0 0 0,-5 0 0,-1 0 0,1-1 0,-1 1 0,1 1 0,-1 0 0,1 0 0,-1 1 0,-10 1 0,18-2-56,0 0 1,0 0-1,1 0 1,-1 0-1,0 1 0,0-1 1,1 0-1,-1 0 1,0 1-1,0-1 1,1 0-1,-1 1 0,0-1 1,1 0-1,-1 1 1,0-1-1,1 1 0,-1-1 1,1 1-1,-1 0 1,1-1-1,-1 1 1,1-1-1,-1 1 0,1 0 1,0-1-1,-1 1 1,1 0-1,0 0 0,0-1 1,-1 1-1,1 0 1,0 0-1,0-1 1,0 1-1,0 1 0,1-1-149,-1 0 0,1-1-1,-1 1 1,1 0-1,0 0 1,0-1 0,-1 1-1,1 0 1,0-1-1,0 1 1,0-1 0,0 1-1,0-1 1,0 1 0,0-1-1,0 0 1,0 0-1,0 1 1,0-1 0,0 0-1,0 0 1,0 0-1,0 0 1,0 0 0,0 0-1,0 0 1,0 0-1,2-1 1,27-6-8822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0:5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97 14958,'0'0'10479,"10"-1"-9571,101-18-10,-48 7-542,0 2 0,1 3 0,107 2 0,-164 5-289,0 1 0,-1-1-1,1 1 1,-1 1 0,1-1 0,-1 1-1,0 0 1,1 0 0,-1 1-1,0 0 1,7 5 0,-12-8-39,-1 1-1,0-1 1,1 1 0,-1-1 0,0 1 0,0-1-1,1 1 1,-1-1 0,0 1 0,0-1 0,0 1-1,1 0 1,-1-1 0,0 1 0,0-1-1,0 1 1,0 0 0,0-1 0,0 1 0,0-1-1,-1 1 1,1-1 0,0 1 0,0 0 0,0-1-1,-1 1 1,1-1 0,0 1 0,0-1 0,-1 1-1,1-1 1,0 1 0,-1 0 0,-23 13 366,-29 0-164,-9-9-158,1-2 0,-1-4 0,-72-8-1,-56-2-75,130 11-106,50 0-102,40 0 43,52-4 251,-1-4-1,129-30 0,-129 20-38,0 4 1,135-5-1,-215 19-46,0 0 1,0 0-1,0-1 1,0 1-1,0 1 1,0-1-1,0 0 1,0 0-1,0 0 1,0 0-1,0 1 0,0-1 1,0 1-1,0-1 1,0 0-1,0 1 1,0 0-1,1 0 1,-7 11 204,-30 9 599,-7-7-664,0-1 0,0-3 0,-2-1 0,-46 3 0,-174-2-475,281-7-12372,12-2 3517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22838,'0'0'6566,"-44"53"-4324,33-29-1121,5 5-1121,2 3 0,4 1 0,0 0 0,0-1 0,0 0 0,1-3 0,2-6-1057,-2-7-1858,-1-7-1633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16912,'0'0'12139,"51"-14"-11178,-7 9-320,7 0-545,6 0 0,0 0-800,-2 0-2371,-7-1-3524,-2-1-8006</inkml:trace>
  <inkml:trace contextRef="#ctx0" brushRef="#br0" timeOffset="1">738 0 12524,'0'0'16912,"-49"73"-14446,34-45-1601,6 4-865,0 2 0,4 0 0,1 3 0,2-2 0,1 0 0,-1-5-961,-4-2-1249,0-11-2242,-7-6-1218,-5-6-4291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1 437 15310,'0'0'11820,"51"21"-9899,-12-21-735,5 0-578,7-9-416,0-3-160,-1 1-32,-2-1 0,-8-1-736,-8 3-417,-7-2-545,-8-3-896,-9-2-1763,-8-3-2817</inkml:trace>
  <inkml:trace contextRef="#ctx0" brushRef="#br0" timeOffset="1">98 1 20115,'0'0'10570,"74"19"-9641,-25-16-673,3 2-224,7-3-1281,1-1-2467,-1-1-2690,-2 0-6918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17040,'0'0'9641,"-49"68"-6854,35-42-321,3 1-1633,4 4-833,4 1 0,3 0 0,0 5 0,3-1 0,3-2 0,-5-5-929,-1-6-1761,0-6-962,0-10-416,-6-7-1505,-4 0-5445</inkml:trace>
  <inkml:trace contextRef="#ctx0" brushRef="#br0" timeOffset="1">1 249 13741,'0'0'14350,"39"-12"-14254,4 12-1378,10 0-2049,3-12-4740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21941,'-9'5'3432,"-1"1"-3096,1 0 0,0 1 1,0-1-1,0 2 0,1 0 0,0 0 0,0 0 0,1 1 0,0 0 0,1 0 0,0 1 0,0 0 0,1 0 0,0 0 0,1 1 1,0-1-1,1 1 0,0 0 0,0 0 0,1 1 0,0 11 0,2-10-336,1 1 0,1-1 0,0 0 0,0 0 0,1 0 0,1 0 0,0 0 0,1-1 0,0 0 0,1 0 0,1 0 0,8 12 0,-11-18 0,2 1 0,-1-1 0,1 1 0,0-2 0,0 1 0,0-1 0,1 0 0,0 0 0,0 0 0,1-1 0,-1 0 0,1-1 0,-1 0 0,1 0 0,0-1 0,0 1 0,1-2 0,-1 1 0,0-1 0,11 0 0,-18-1 0,1 0 0,0 0 0,-1 0 0,1 0 0,0 0 0,0 0 0,-1 0 0,1-1 0,0 1 0,-1 0 0,1-1 0,0 0 0,-1 1 0,1-1 0,-1 0 0,1 0 0,-1 0 0,1 0 0,-1 0 0,0 0 0,1 0 0,-1 0 0,0-1 0,0 1 0,0 0 0,0-1 0,0 1 0,0-1 0,0 1 0,-1-1 0,1 0 0,-1 1 0,1-1 0,-1 1 0,1-1 0,-1-2 0,0 1 0,0 0 0,-1 1 0,1-1 0,-1 0 0,0 1 0,0-1 0,0 0 0,0 1 0,0-1 0,0 1 0,-1-1 0,1 1 0,-1 0 0,0 0 0,1 0 0,-1 0 0,0 0 0,0 0 0,-1 0 0,1 0 0,0 1 0,0-1 0,-3 0 0,-16-7 0,1 0 0,-2 2 0,1 0 0,-1 2 0,1 0 0,-1 2 0,-29-2 0,102 6 0,0-3 0,0-2 0,-1-2 0,62-15 0,-111 21 0,0 0 0,-1-1 0,1 1 0,0 0 0,0-1 0,0 1 0,0 0 0,0 0 0,0 0 0,0 0 0,1 0 0,-1 0 0,0 0 0,0 0 0,0 1 0,-1-1 0,1 0 0,0 1 0,0-1 0,0 0 0,0 1 0,0-1 0,0 1 0,0 0 0,0-1 0,0 2 0,0-1 0,0 1 0,-1-1 0,1 1 0,0 0 0,-1-1 0,1 1 0,-1 0 0,0-1 0,0 1 0,0 0 0,0-1 0,0 1 0,0 0 0,0 2 0,-4 12 0,1 0 0,-13 29 0,9-24 0,0 2 158,1 0 1,-3 30-1,8-45-540,1-1 0,0 1 0,0 0 0,0 0 0,1 0 0,2 9 0,4-5-10615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7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13389,'-8'55'3107,"-2"-1"-1154,4 5-1312,4-1-929,-1-4-2082,3-7-3300</inkml:trace>
  <inkml:trace contextRef="#ctx0" brushRef="#br0" timeOffset="1">30 1019 12556,'-12'76'1185,"4"-2"-544,2-5-1346,2-5-3747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16816,'-17'70'1153,"-1"-4"-1089,6-2 384,2-1-480,3-5 0,1-2 32,4-4-800,-1-6-2019,1-3-2914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8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14638,'2'150'2586,"1"-35"-7789,-12 120-1,-34 104 14071,27-216-5349,7-69 192,-2 57 1,11-105-3764,0 0 1,1 0-1,0 0 1,0 0-1,0-1 1,0 1 0,1 0-1,0 0 1,0-1-1,5 8 1,2 7-1245,-8-19 1005,-1 4-1871,-7-7-3182,-16-9-6319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5349,'0'0'19955,"5"71"-19346,-8-34-257,1 0-192,2 7-96,0 2-32,0 3-224,0 1-1890,0 1-2562,2-1-3076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37 9385,'0'0'12460,"-51"-18"-12268,43 11 192,-1 0 33,-2 2 159,0 5 97,-4 0-449,-3 0-544,-6 0-673,-3 3-1313,-5-3-2531,-4 0-3267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1:1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7911,'0'0'8910,"10"-5"-8162,32-14-1,-40 19-677,0 0 1,0 0-1,0 0 1,-1 1-1,1-1 0,0 0 1,0 1-1,0 0 1,0-1-1,0 1 0,0 0 1,-1 0-1,1 0 1,0 0-1,-1 0 0,1 1 1,-1-1-1,1 0 1,-1 1-1,0-1 0,1 1 1,-1-1-1,0 1 1,0 0-1,0 0 0,0-1 1,-1 1-1,2 2 1,3 5 209,1-2-206,1 0 1,0-1-1,0 1 0,0-1 0,0-1 1,1 1-1,0-1 0,0-1 0,1 1 1,-1-1-1,1-1 0,0 0 0,0 0 1,0-1-1,12 2 0,13 0 519,1-1 0,65-5 1,-30 0-183,198-6-184,42 1 390,-232 9-427,-1 4 1,77 15-1,-47 0-103,0-5 0,130 3 1,84-31 150,-189 3 51,235 16 0,-330-3-280,530 35 121,332-58 452,-792 18-165,132-18 0,-189 11-272,0-2 0,0-2 0,-1-2 0,83-37 0,-118 44-90,-8 4-2,1-1 1,0 1-1,0 1 0,0-1 0,0 1 0,0 0 0,12-1 694,-20 5-928,0 0 0,1 1 0,-1-1 0,0 0 0,0 0 0,0 0 0,0 0 0,-1 0 0,1 0 0,-1 0 0,1 0 0,-1-1-1,1 1 1,-1 0 0,-3 1 0,-17 15-4708,18-15 3125,-23 15-9842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1 14350,'-68'15'2562,"-4"-2"-1281,3-2-1121,1-8-1441,0-3-3011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5077 74 22517,'-2'0'41,"-50"1"157,0-3 0,-99-15 1,56-3-6182,-125-10 0,63 29 5270,112 5 4194,-70 14-1,53-4-1776,-294 50 2727,308-60-5469,-83-5 0,94-2-384,1-1 0,0-3 1,-35-10-1,-23-13-5000</inkml:trace>
  <inkml:trace contextRef="#ctx0" brushRef="#br0" timeOffset="1">2290 105 17008,'-112'32'6246,"0"-4"-5573,5-11-97,7-13-512,3-4-2146,1-17-4292</inkml:trace>
  <inkml:trace contextRef="#ctx0" brushRef="#br0" timeOffset="2">693 32 7719,'-89'24'17457,"2"-3"-15631,1-8-129,7-7-1312,4-6-930,5-8-2210,1-19-1280,0-3-3300,0-1-7079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 0 15855,'-81'29'5061,"1"5"-481,8 1-960,5-3-2147,14-12-832,8-9-129,7-11-320,5-13-416,6-15-1442,-3-8-2273,-6 1-2916,-2 4-10473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4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12043,'0'0'12396,"-6"9"-9561,2-4-2606,1 0 0,0 0-1,0 1 1,0-1 0,1 1 0,-1 0 0,1 0 0,1 0 0,-1 0 0,1 0 0,0 0-1,1 0 1,-1 1 0,1-1 0,1 0 0,-1 0 0,1 0 0,0 1 0,0-1-1,1 0 1,-1 0 0,2-1 0,2 8 0,4 6-925,2-1 0,0 0 0,0 0 0,2-2 0,0 1-1,24 21 1,-33-34 334,1 0 1,-1-1-1,1 1 0,0-1 0,1 0 0,-1 0 0,0-1 0,1 0 0,-1 0 0,1 0 0,11 2 0,-12-4 149,-1 0-1,0 0 0,1-1 0,-1 1 1,0-1-1,0 0 0,0 0 0,0-1 1,0 1-1,0-1 0,0 0 1,0 0-1,0 0 0,-1 0 0,1 0 1,-1-1-1,1 0 0,3-5 0,18-18-8033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4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16271,'0'0'7976,"-52"68"-4132,28-29-1026,-5 6-960,1 6-1858,-6 4 0,3 3 0,1-1 0,2 0 0,4-10 0,6-4 0,6-11 0,5-10 0,4-7 0,3-10-2274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4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19442,'0'0'9113,"-3"10"-6919,-5 11-1950,0 0 0,-2 0 0,-1-1 1,-18 27-1,-65 78 420,28-40-531,100-133-3551,21-39-7556,-33 45 1535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4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12716,'0'0'11168,"-7"11"-8942,0 1-1720,0 0-1,1 0 1,0 1-1,1 0 1,0 0-1,1 0 1,0 0-1,1 1 1,-1 19-1,3-28-423,1 0-1,0 0 0,0 0 1,1 0-1,0 0 0,-1 0 1,2 0-1,-1 0 0,0 0 1,1-1-1,0 1 0,0 0 1,1-1-1,-1 0 0,5 6 1,-4-7-88,0 0 1,0-1 0,1 1 0,-1 0-1,1-1 1,0 0 0,0 0 0,0 0-1,0-1 1,0 1 0,0-1 0,0 0-1,1 0 1,-1-1 0,0 1-1,0-1 1,1 0 0,3 0 0,-7 0-16,-1 0 1,0 0 0,0 0 0,1 0 0,-1 0 0,0 0 0,0 0-1,1 0 1,-1 0 0,0 0 0,0 0 0,0 0 0,1 0 0,-1 0-1,0 0 1,0 0 0,1 0 0,-1 0 0,0-1 0,0 1 0,0 0 0,1 0-1,-1 0 1,0 0 0,0-1 0,0 1 0,0 0 0,1 0 0,-1 0-1,0 0 1,0-1 0,0 1 0,0 0 0,0 0 0,0-1 0,0 1-1,0 0 1,0 0 0,0 0 0,0-1 0,1 1 0,-7-12-457,-14-9-5,-183-81 1008,177 91 320,26 11-839,0 0-1,0 0 1,0 0 0,0 0-1,0 0 1,1 0 0,-1 0-1,0 0 1,0 0-1,0-1 1,0 1 0,0 0-1,0 0 1,0 0 0,0 0-1,0 0 1,0 0-1,0 0 1,1 0 0,-1 0-1,0 0 1,0 0 0,0-1-1,0 1 1,0 0-1,0 0 1,0 0 0,0 0-1,0 0 1,0 0 0,0 0-1,0 0 1,0-1-1,0 1 1,0 0 0,0 0-1,0 0 1,0 0 0,0 0-1,0 0 1,0 0-1,0 0 1,0-1 0,0 1-1,0 0 1,0 0 0,0 0-1,-1 0 1,1 0-1,0 0 1,0 0 0,0 0-1,0 0 1,0 0 0,20-3 253,28 3-52,112 16-294,-31-1-2748,-81-12-6001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0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17649,'0'0'6085,"10"58"-3138,-4-22-320,-1 3-737,2 3-417,1-6-1377,5-9-96,1-4 0,4-10 0,3-9 0,2-4 0,4-10 0,3-12 0,-3-5-2114,0-5-2018,-6-1-1890,-3-1-2209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8552,'0'0'5851,"0"9"-966,-3 16-3790,0 0-1,-1 0 1,-2-1 0,-13 38 0,-48 106 5116,22-57-4417,-3 33-1794,54-182-4093,-1 0-3590,6 3-1521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15439,'0'0'16388,"-1"16"-15581,0 2-785,-1 1 0,-1 0 0,-1-1 1,0 0-1,-9 22 0,-17 30-22,9-22 0,1 0 0,-15 64 0,72-186 0,51-182-3950,-82 367 6325,-5-89-2141,1 1 0,0-1 0,9 30 0,-9-44-185,0 0 0,0-1 0,1 1 0,0 0 1,1-1-1,0 0 0,0 0 0,0 0 0,1 0 0,0-1 1,0 0-1,10 9 0,7-5-49,-21-10 0,-1 0 0,1 0 0,-1 0 0,0 0 0,1 0 0,-1 0 0,1 0 0,-1 0 0,0-1 0,1 1 0,-1 0 0,0 0 0,1 0 0,-1-1 0,0 1 0,0 0 0,1-1 0,-1 1 0,0 0 0,1 0 0,-1-1 0,0 1 0,0 0 0,0-1 0,1 1 0,-1-1 0,0 1 0,0 0 0,0-1 0,0 1 0,0-1 0,0-1 0,0 0 0,0-1 0,0 1 0,-1 0 0,1 0 0,-1 0 0,1 0 0,-1 0 0,0 0 0,0 0 0,0 0 0,0 1 0,0-1 0,0 0 0,0 0 0,-1 1 0,1-1 0,-2-1 0,-12-10 0,-1 1 0,0 0 0,0 1 0,-1 1 0,-1 0 0,-18-6 0,-113-35 0,94 35 0,95 9 0,-29 6-1,413-27-4258,-390 28-2435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16303,'10'1'951,"748"26"1912,-584-27-2844,283-2-1348,539 11-1474,-912-5-137,-76-3 2929,-9 0 342,-43-1 1457,-635-33 895,412 14-2169,1 2 882,-882-22 4378,1535 43-5838,671 27 356,279-1-2138,-1297-30 1844,-25 1 16,0-1-1,0 0 1,0-1 0,0-1 0,23-5-1,-46 4 94,-445-24 167,298 22-260,-1437-18 2004,1558 23-2277,64 1 80,-17-1 83,229 7-868,1198 7-2844,-1385-16 3933,104-17 1,-123 7 277,-35 11-361,-1 1 0,1 0 0,-1-1 0,1 1 0,-1 0 0,1-1-1,-1 1 1,1 0 0,-1-1 0,1 1 0,-1-1 0,1 1 0,-1-1 0,0 1 0,1-1 0,-1 1-1,0-1 1,0 0 0,1 1 0,-1-1 0,0 1 0,0-1 0,0 0 0,0 1 0,0-1-1,0 1 1,0-2 0,-2 0 60,0-1 0,0 1-1,0 0 1,0 0-1,0 0 1,-1 1 0,1-1-1,-1 1 1,1-1 0,-1 1-1,0 0 1,1 0-1,-1 0 1,0 0 0,0 0-1,0 1 1,0-1 0,-4 1-1,-76-13 25,-1 4 0,-143 3 0,160 5-39,-568 29-715,211 18-3778,161-12-1093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4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8872,'0'0'20922,"8"-2"-19865,-5 1-990,-1 0 1,0 1-1,0-1 1,0 1-1,1-1 1,-1 1-1,0 0 1,0 0-1,1 0 1,-1 0-1,0 0 1,0 1 0,0-1-1,5 2 1,-3 0 19,-1 1 0,1 0 0,-1 0 0,1 0 0,-1 0 0,0 0 1,0 0-1,0 1 0,2 5 0,1-1-223,0-1-1,1 1 1,-1-1 0,1-1 0,1 1-1,-1-1 1,1-1 0,0 1-1,1-1 1,-1-1 0,1 1-1,0-1 1,0-1 0,0 0 0,0 0-1,1-1 1,-1 0 0,1 0-1,0-1 1,-1-1 0,15 0 0,-15-1-612,-1 0 0,1-1 0,0 0 0,0 0 0,-1-1 0,11-5 0,-10 4-523,-1 0 0,0-1 0,0-1 0,0 1 0,-1-1 0,10-10 0,13-23-3195,-22 11 12998,-14 34-6976,-1 0-542,-23 32 2951,-36 61-1,26-29-2913,-36 87 0,74-154-1061,-2 4-34,1 1 1,-1 0-1,1 0 0,0 0 0,1 0 1,0 1-1,1-1 0,-1 1 1,1-1-1,1 1 0,1 16 1,-1-24-88,0 0 0,1 0 0,-1-1 0,1 1 0,0 0 0,-1 0 0,1 0 0,-1-1-1,1 1 1,0 0 0,0-1 0,-1 1 0,1-1 0,0 1 0,0-1 0,0 1 0,0-1 0,0 0 0,0 1 0,-1-1 0,1 0 0,0 0 0,0 1 0,0-1 0,0 0 0,0 0 0,0 0 0,0 0 0,0 0 0,0-1 0,0 1 0,0 0 0,0 0 0,0-1 0,0 1 0,1-1 0,34-15-6718,-3-11-4319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1 23478,'0'0'5349,"-10"8"-4180,-49 52-253,2 2 0,-76 107-1,119-150-891,23-32-273,123-168-4931,-118 158 4659,-10 14 508,-6 13 515,-10 18 121,-10 17 501,-17 45 0,34-70-841,0-1 1,1 1 0,1 0 0,0 1-1,1-1 1,0 1 0,1 22 0,1-34-273,0-1-1,1 1 1,-1 0 0,1 0 0,0 0 0,0-1 0,0 1 0,0-1 0,0 1 0,1-1-1,-1 1 1,1-1 0,0 0 0,0 1 0,-1-1 0,1 0 0,0 0 0,1 0 0,-1-1 0,0 1-1,1-1 1,-1 1 0,1-1 0,3 2 0,-1-1-8,0 0 1,0-1-1,0 0 1,0 1-1,0-2 1,1 1-1,-1-1 0,0 0 1,0 0-1,0 0 1,1-1-1,-1 1 1,5-3-1,-8 3-3,0-1 0,0 0 0,0 0 0,0 0 0,0 0 0,-1 0 0,1 0 0,0 0 0,-1 0 0,1-1 0,-1 1 0,1-1 0,-1 1 0,1-1 0,-1 0 0,0 1 0,0-1 0,0 0 0,0 0 0,0 0 0,-1 0 0,1 0 0,0 0 0,-1 0 0,0 0 0,1 0 0,-1 0 0,0 0 0,0 0 0,0 0 0,0 0 0,0 0 0,-1 0 0,1 0 0,-1 0 0,1 0 0,-1 0 0,-1-3 0,-1-3 0,0 1 0,0-1 0,0 1 0,-1 0 0,0 1 0,0-1 0,-1 1 0,-10-12 0,-3 4 0,-1 0 0,-1 2 0,0 0 0,0 2 0,-1 0 0,0 1 0,-1 1 0,0 1 0,0 1 0,-28-4 0,177 8 0,-83 4-1326,64 10 0,-78-7-487,0 2 1,0 1-1,-1 1 1,0 2-1,40 21 1,-46-21-11695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23158,'0'0'9609,"74"8"-9609,-44-7 0,-5 2-5958,-9 3-3394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18225,'0'0'14542,"-10"47"-14542,28-47 0,2 0 0,-4-8-2178,-3-1-6887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11819,'0'0'20948,"90"-7"-20948,-41-7 0,5 1 0,-4 4-1025,-14 4-1890,-8 5-1409,-17 0-1698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14734,'0'0'18033,"85"-47"-18033,-23 33 0,0 5 0,-7 2-1569,-9 1-4613,-5 3-6759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314 131 8680,'0'0'721,"7"-10"-326,39-48 1018,-5 13 3116,-40 44-4368,0 1 0,-1-1 0,1 1 0,-1 0 0,1-1 1,-1 1-1,1-1 0,-1 1 0,1-1 0,-1 0 1,0 1-1,1-1 0,-1 1 0,0-1 0,1 0 1,-1 1-1,0-1 0,0 0 0,0 1 0,0-1 0,0 0 1,1 1-1,-1-2 0,-14 0 2923,-23 13-1052,5 3-1470,1 1-1,1 2 1,1 1-1,-48 38 1,59-40-117,0 0 1,1 1 0,0 1 0,2 0 0,0 1-1,1 1 1,-18 35 0,28-48-383,1-1 0,1 1 0,-1-1 0,1 1 0,0 0 0,1 0 0,-1 0 0,1 0 0,1 0 0,-1 1 1,1-1-1,1 0 0,-1 0 0,3 10 0,-1-12-62,0 0 1,0-1-1,0 1 0,0-1 1,1 0-1,0 0 1,-1 0-1,2 0 0,-1 0 1,0-1-1,1 1 1,0-1-1,-1 0 1,1 0-1,1 0 0,-1 0 1,0-1-1,1 0 1,-1 0-1,1 0 1,6 1-1,5 2 19,0-1 1,0-1-1,1 0 1,0-1-1,25-1 1,-32-1-27,-1 0 1,0-1 0,0 0-1,1-1 1,-1 0 0,0 0-1,0-1 1,-1 0 0,1-1-1,-1 0 1,12-7 0,-18 10 6,0 0 0,0-1 0,0 0-1,0 0 1,0 1 0,0-1 0,-1 0 0,1 0 0,-1-1 0,1 1 0,1-4 0,-3 5 8,1 0 0,-1 0 0,0 0 0,0-1 0,0 1 0,0 0 0,0 0 0,0 0 0,0 0 0,0 0 0,0 0 0,0 0 0,0 0 0,-1 0-1,1-1 1,0 1 0,-1 0 0,1 0 0,-2-1 0,0-1 17,0 1 0,-1 0 0,1 0 0,-1-1-1,1 2 1,-1-1 0,0 0 0,0 0-1,0 1 1,0 0 0,0-1 0,0 1 0,0 0-1,0 1 1,-6-2 0,-7 0-16,0 0 0,1 1 0,-27 2 0,37-1-10,1 0-1,-1 1 1,0 0-1,0 0 1,0 0-1,1 0 1,-1 1-1,1 0 1,-1 0-1,1 0 1,0 1-1,-1-1 1,1 1-1,0 0 1,-5 6-1,8-9 1,1 0 0,0 0 0,0 0 0,0 0 0,0 0 0,-1 0 0,1 0 0,0 1 0,0-1 0,0 0 0,0 0 0,-1 0 0,1 0 0,0 0 0,0 1 0,0-1 0,0 0 0,0 0 0,0 0 0,0 1 0,0-1 0,0 0 0,-1 0 0,1 0 0,0 1 0,0-1 0,0 0 0,0 0 0,0 1 0,0-1 0,0 0 0,1 0 0,-1 0 0,0 1 0,0-1 0,0 0 0,0 0 0,0 0 0,0 1 0,0-1 0,0 0 0,0 0 0,0 0 0,1 0 0,-1 1 0,0-1 0,0 0 0,0 0 0,1 0 0,13 0 0,19-11 0,3-8 0,37-26 0,-50 29 0,0 2 0,1 0 0,0 1 0,49-17 0,-72 30 0,0-1 0,0 1 0,1 0 0,-1 0 0,0-1 0,0 1 0,0 0 0,0 0 0,0 0 0,0 0 0,1 0 0,-1 0 0,0 1 0,0-1 0,0 0 0,0 1 0,0-1 0,0 0 0,0 1 0,0-1 0,0 1 0,0 0 0,0-1 0,0 1 0,0 0 0,0 0 0,-1-1 0,1 1 0,1 2 0,-1 0 0,1 0 0,-1 0 0,0 0 0,0 1 0,0-1 0,0 0 0,-1 1 0,1-1 0,-1 1 0,0 3 0,0 13 0,-2-1 0,-6 33 0,7-49 0,-13 61 0,-7 41 0,24-103 55,6-10-1,5-9-601,11-45-8859,-12 24-417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20820,'0'0'9566,"10"-1"-8701,12-2-781,-1-1-1,0 0 1,0-2-1,0 0 1,-1-2 0,0 0-1,-1-1 1,1-1 0,-2-1-1,0 0 1,22-19 0,-38 29-72,0-1 0,-1 1 1,1 0-1,-1-1 0,1 0 1,-1 1-1,0-1 1,1 0-1,-1 0 0,0 0 1,0 1-1,0-1 0,-1 0 1,1 0-1,0-1 1,-1 1-1,1 0 0,-1 0 1,0 0-1,0 0 0,0-4 1,0 6-7,0-1 1,0 0-1,-1 1 0,1-1 1,0 1-1,-1-1 1,1 1-1,-1-1 0,1 1 1,0-1-1,-1 1 0,1 0 1,-1-1-1,1 1 1,-1-1-1,0 1 0,1 0 1,-1 0-1,1-1 1,-1 1-1,1 0 0,-1 0 1,0 0-1,1 0 1,-2-1-1,-27 8 68,20-2-74,0 1 0,0 0 0,1 0 0,-1 1 0,1 0 0,1 0 0,-1 1 0,-9 14 0,1-1 0,2 1 0,-17 32 0,25-43 0,0 0 0,1 1 0,0-1 0,1 1 0,0 0 0,1 0 0,1 1 0,0-1 0,-1 22 0,4-32-11,-1-1 0,1 1 0,-1-1 0,1 0 0,0 0 0,-1 1 0,1-1 0,0 0 0,0 0 0,0 0 0,0 0 0,0 0 0,0 0 0,0 0 0,1 0 0,-1 0 0,0 0 0,0-1 0,1 1 0,-1 0 0,1-1 0,-1 1 0,0-1 0,1 0 0,-1 1 0,1-1 0,-1 0 0,1 0 0,-1 0 0,1 0 0,2 0 0,3 0-379,1-1 0,-1 1 1,1-2-1,0 1 0,8-3 0,24-16-5492,-1-9-3162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17008,'-9'2'4911,"-7"2"-2942,0 0-1,0 2 0,-19 8 0,30-12-1678,-1 1 0,0 0-1,1 1 1,-1 0 0,1-1 0,0 1 0,-8 9-1,15-7-424,11-2-33,25-2-105,-22-1 262,-4 1-4,-1 0 0,0 1 0,-1 0 0,1 1-1,0 1 1,-1-1 0,0 2 0,18 11 0,-25-14 28,0-1-1,0 1 1,0-1 0,0 1-1,-1 0 1,1 0 0,-1 0-1,1 0 1,-1 1 0,0-1-1,-1 1 1,1-1 0,1 5-1,-3-6 39,1 1-1,-1 0 1,0-1-1,0 1 0,0 0 1,0 0-1,-1-1 1,1 1-1,-1 0 0,1-1 1,-1 1-1,0 0 1,0-1-1,0 1 0,0-1 1,-1 0-1,1 1 1,-1-1-1,1 0 0,-5 4 1,-1 0-36,0 1 0,0-2 0,-1 1 0,0-1 0,0 0 0,0-1 0,-1 0 0,0 0 0,1-1 0,-1 0 0,-16 3 0,21-5-16,-1-1-1,0 1 1,0-1-1,0 0 1,0 0-1,1 0 1,-1-1-1,0 1 1,0-1-1,1 0 1,-6-2-1,8 1 1,-1 1 0,1 0 1,0 0-1,-1-1 0,1 0 0,0 1 0,0-1 0,1 0 1,-1 0-1,0 0 0,0 0 0,1 0 0,-1 0 1,1-1-1,0 1 0,0 0 0,0-1 0,0 1 1,0-1-1,0 1 0,0-4 0,1 4-188,0 0 0,-1 1 0,1-1-1,0 0 1,0 1 0,0-1 0,0 0 0,1 1-1,-1-1 1,0 0 0,1 1 0,-1-1 0,1 1 0,0-1-1,-1 0 1,1 1 0,0 0 0,0-1 0,0 1 0,0-1-1,0 1 1,0 0 0,0 0 0,2-2 0,38-19-9053,-40 21 8879,34-12-10159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96 10474,'0'0'15086,"-9"-2"-11931,3 1-2980,-1 1-1,1 0 1,-1 0 0,1 1-1,0 0 1,-1 0 0,1 0-1,0 1 1,0 0 0,0 0-1,0 0 1,0 1 0,1 0-1,-1 0 1,1 1-1,0-1 1,-1 1 0,2 0-1,-1 1 1,-7 8 0,7-8-145,1-1 0,0 2 0,1-1 1,0 0-1,-1 1 0,2-1 0,-1 1 1,-3 9-1,6-14-28,0 0 1,-1 1-1,1-1 0,0 0 1,0 0-1,-1 1 1,1-1-1,0 0 0,0 1 1,1-1-1,-1 0 1,0 0-1,0 1 0,1-1 1,-1 0-1,0 0 0,1 0 1,-1 1-1,1-1 1,0 0-1,-1 0 0,1 0 1,0 0-1,0 0 1,-1 0-1,1 0 0,0 0 1,0-1-1,0 1 0,0 0 1,0 0-1,0-1 1,1 1-1,-1-1 0,0 1 1,0-1-1,0 1 1,1-1-1,-1 0 0,0 1 1,0-1-1,1 0 0,-1 0 1,0 0-1,0 0 1,3-1-1,2 2-104,0-1 0,1-1 0,-1 1-1,0-1 1,1 0 0,-1-1 0,0 1 0,0-1 0,0-1 0,0 1-1,0-1 1,0 0 0,-1 0 0,10-8 0,-7 4-68,0 0-1,-1 0 1,0-1 0,-1 1 0,0-2-1,0 1 1,0-1 0,6-16 0,-31 60 1205,15-30-885,0 1 1,0 0-1,1 1 0,0-1 1,0 1-1,0-1 0,1 1 1,0 0-1,0 0 0,1 0 1,0 0-1,0 13 0,1-18-147,0 0-1,1-1 1,-1 1-1,1 0 1,0-1-1,0 1 1,0-1-1,0 1 1,0-1 0,0 1-1,0-1 1,0 0-1,0 1 1,1-1-1,-1 0 1,0 0-1,1 0 1,-1 0-1,1 0 1,-1 0-1,1 0 1,0 0-1,-1-1 1,1 1-1,0-1 1,-1 1-1,1-1 1,0 0-1,0 0 1,0 0 0,-1 0-1,1 0 1,0 0-1,0 0 1,-1 0-1,3-1 1,5 0-6,0 0 0,0 0 1,0-1-1,-1 0 0,1-1 1,9-3-1,2-5 3,-1 0 0,19-15 0,-25 16 0,-1 1 0,2 1 0,-1 0 0,1 1 0,0 0 0,21-6 0,-35 13 0,1 0 0,0 0 0,-1-1 0,1 1 0,0 0 0,0 0 0,-1 0 0,1 0 0,0 0 0,-1 0 0,1 1 0,0-1 0,-1 0 0,1 0 0,0 0 0,-1 1 0,1-1 0,-1 0 0,1 1 0,0-1 0,-1 1 0,1-1 0,-1 0 0,1 1 0,-1-1 0,1 1 0,-1-1 0,1 1 0,-1 0 0,0-1 0,1 1 0,-1-1 0,0 1 0,1 0 0,-1-1 0,0 1 0,0 0 0,0-1 0,0 1 0,0 0 0,0-1 0,0 1 0,0 0 0,0-1 0,0 1 0,0 0 0,0 0 0,0-1 0,0 1 0,0 0 0,-1-1 0,1 1 0,-13 49 0,8-34 0,6-16 0,-1 0 0,1 0 0,-1 1 0,1-1 0,-1 0 0,1 0 0,0 0 0,-1 1 0,1-1 0,-1 0 0,1 0 0,-1 0 0,1 0 0,0 0 0,-1 0 0,1 0 0,-1 0 0,1 0 0,-1-1 0,1 1 0,0 0 0,-1 0 0,1 0 0,-1-1 0,1 1 0,-1 0 0,1-1 0,-1 1 0,1 0 0,-1-1 0,0 1 0,1-1 0,0 0 0,23-12 0,12-12 0,-20 13 0,1 0 0,1 1 0,0 0 0,0 2 0,1 0 0,35-11 0,-54 20 0,1 0 0,0 0 0,-1 0 0,1-1 0,-1 1 0,1 0 0,0 0 0,-1 0 0,1 0 0,-1 0 0,1 1 0,0-1 0,-1 0 0,1 0 0,-1 0 0,1 0 0,-1 1 0,1-1 0,-1 0 0,1 0 0,-1 1 0,1-1 0,-1 0 0,1 1 0,-1-1 0,1 1 0,-1-1 0,0 1 0,1-1 0,-1 1 0,0-1 0,1 1 0,0 24 0,-16 30 0,13-49 0,0-2 0,0 0 0,1 1 0,0-1 0,0 1 0,0 0 0,1-1 0,-1 9 0,2-12 0,-1-1 0,0 0 0,1 1 0,-1-1 0,1 0 0,-1 1 0,1-1 0,-1 0 0,1 0 0,-1 0 0,1 1 0,-1-1 0,1 0 0,0 0 0,-1 0 0,1 0 0,-1 0 0,1 0 0,-1 0 0,1 0 0,-1 0 0,1 0 0,0 0 0,-1-1 0,1 1 0,-1 0 0,1 0 0,-1 0 0,1-1 0,-1 1 0,1 0 0,-1-1 0,1 1 0,19-10 0,40-41-2340,-41 30-58,0-1 1,-2-1-1,0 0 0,19-39 1,-8 11-4063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1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26 12748,'0'0'4148,"-12"-6"-2082,4 2-1725,6 2-277,-1 0 1,1 1-1,0-1 1,-1 1-1,1 0 0,-1 0 1,1-1-1,-1 2 1,0-1-1,1 0 1,-1 0-1,0 1 0,0 0 1,1-1-1,-1 1 1,0 0-1,0 1 1,1-1-1,-1 0 0,0 1 1,0-1-1,1 1 1,-1 0-1,0 0 1,1 0-1,-1 0 0,1 0 1,0 1-1,-1-1 1,-3 4-1,-11 13 70,1 1 0,1 1 0,1 0 0,0 1 0,1 0 0,2 1-1,-13 33 1,3 3 292,-26 112-1,33-99-258,3 0-1,-3 121 1,13-153-161,3-1-1,1 1 1,1-1-1,3 0 1,1 0 0,21 61-1,-23-84-53,1 1 1,0-1-1,1 0 1,1-1-1,0 0 0,1 0 1,1-1-1,0-1 0,0 0 1,1 0-1,26 18 0,-29-24 25,1 0-1,0-1 1,0 0-1,0-1 0,0 0 1,1-1-1,0 0 1,-1-1-1,1 0 1,0-1-1,0 0 0,0 0 1,1-1-1,-1-1 1,0 0-1,0 0 1,0-1-1,20-7 1,-13 2 54,-1 0 0,-1-1 0,1-1 0,-2 0 0,1-2 0,-1 1 0,-1-2 1,0 0-1,0-1 0,-1 0 0,12-18 0,2-3 352,-2-2 0,-2 0 0,32-68 0,-35 59 58,-2-1 0,-1-1 0,-3 0 0,-2-1 0,-2 0 0,-2-1 0,-3 0 0,-1-1 0,-6-94 0,1 128-396,-2 0 0,1 1 0,-2-1 0,0 1 0,-1-1-1,-1 1 1,0 1 0,-1-1 0,0 1 0,-2 0 0,1 1 0,-14-16 0,13 19-264,0 2 1,0-1-1,-1 1 0,0 1 1,0-1-1,-1 2 0,0 0 0,0 0 1,-1 1-1,1 0 0,-1 1 1,0 0-1,0 1 0,-1 0 1,1 1-1,-15-1 0,-5 2-1336,0 0-1,0 2 0,0 2 1,-38 7-1,-26 17-5507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14382,'0'0'14814,"-7"12"-13352,-1 5-1184,1 0-1,0 1 0,1-1 1,-6 35-1,10-41-211,0 0-1,1 1 1,0-1 0,1 0-1,1 1 1,0-1-1,0 1 1,1-1 0,0 0-1,7 21 1,16 17-605,-17-35 133,-1 0 1,0 1-1,7 23 0,-15-43-524,-1 0 1,0 0-1,0 0 1,-1 1-1,1-1 1,-1 1-1,-6-9 1,-3 0 1620,-1 0 1,-25-19-1,26 22 772,0 0 0,0 0 1,1-1-1,-13-17 0,23 27-1457,1 0-1,-1 0 1,0 0 0,1-1 0,-1 1-1,1 0 1,-1 0 0,1-1 0,0 1-1,-1-1 1,1 1 0,0 0 0,0-1-1,0 1 1,0 0 0,0-1 0,0 1 0,0-1-1,1 1 1,-1 0 0,0-1 0,1 1-1,-1 0 1,1-1 0,-1 1 0,1 0-1,0 0 1,0 0 0,0-1 0,-1 1-1,1 0 1,0 0 0,0 0 0,0 0-1,0 1 1,1-1 0,-1 0 0,0 0-1,0 1 1,0-1 0,1 0 0,-1 1 0,0-1-1,2 1 1,10-6-18,-1 2 0,1 0 0,21-5 0,-25 7 9,88-13-107,-62 10-1669,47-11 1,-35 0-7591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71 8616,'0'0'14702,"0"8"-13570,-2 181 1457,2-188-2573,-1 1 0,1 0 0,0 0 0,0-1 0,0 1 0,1 0 0,-1-1 1,0 1-1,0 0 0,1-1 0,-1 1 0,1 0 0,0-1 0,-1 1 0,1-1 0,0 1 0,0-1 0,0 1 0,0-1 1,0 0-1,0 1 0,1-1 0,-1 0 0,0 0 0,1 0 0,-1 0 0,1 0 0,-1 0 0,1 0 0,-1-1 0,1 1 1,-1 0-1,1-1 0,0 0 0,-1 1 0,1-1 0,0 0 0,-1 0 0,1 1 0,0-2 0,0 1 0,2 0 0,2-1 95,0 0 0,0-1 0,0 0 0,0 0 0,-1 0 0,1 0 0,-1-1 0,1 0 0,-1 0 0,0-1 0,5-4 0,2-2 27,-1-2 0,-1 1 0,0-1 0,0-1 0,-1 0 0,-1 0 0,0-1 0,-1 0 0,-1-1 1,0 1-1,0-1 0,-2 0 0,5-22 0,-25 107 622,11-52-617,1-1 0,1 1 0,0 0-1,1 0 1,1 28 0,1-44-139,0 0-1,0 0 1,0 0-1,1 0 1,-1 0-1,1 0 1,0 0 0,-1-1-1,1 1 1,0 0-1,0-1 1,0 1-1,0 0 1,1-1-1,-1 1 1,0-1-1,1 0 1,-1 1 0,0-1-1,1 0 1,0 0-1,-1 0 1,1 0-1,0 0 1,-1 0-1,1 0 1,0-1 0,0 1-1,0-1 1,0 1-1,0-1 1,0 0-1,0 0 1,0 1-1,-1-1 1,1-1-1,0 1 1,0 0 0,0 0-1,3-2 1,2 1-3,1-1 0,-1 0-1,0 0 1,0 0 0,0-1 0,0 0 0,0-1 0,-1 0 0,9-6 0,-7 3-1,0-1 0,-1 0 0,0-1 0,0 0 0,-1 0 0,0-1 0,-1 1 0,1-1 0,-2 0 0,0-1 0,0 1 0,-1-1 0,0 0 0,-1 1 0,0-1 0,-1 0 0,0 0 0,-1-15 0,-3 18 0,-5 15 0,-6 16 0,10-11 0,1-1 0,-1 0 0,2 1 0,0 0 0,0-1 0,1 16 0,1-26 0,0 0 0,0 0 0,0-1 0,1 1 0,-1 0 0,0-1 0,0 1 0,1 0 0,-1-1 0,1 1 0,-1-1 0,1 1 0,-1 0 0,1-1 0,-1 1 0,1-1 0,-1 1 0,1-1 0,0 0 0,-1 1 0,1-1 0,0 0 0,-1 1 0,1-1 0,0 0 0,-1 0 0,1 0 0,0 1 0,0-1 0,-1 0 0,1 0 0,0 0 0,0 0 0,-1 0 0,1 0 0,0-1 0,-1 1 0,1 0 0,0 0 0,0 0 0,-1-1 0,1 1 0,0-1 0,35-14 0,-26 7 0,-1-1 0,1 0 0,-2-1 0,1 0 0,-2 0 0,1-1 0,-1 0 0,-1 0 0,0-1 0,-1 0 0,0 0 0,-1 0 0,0-1 0,4-21 0,-40 93 0,28-49 0,0 0 0,1 1 0,0-1 0,0 1 0,2 0 0,-2 16 0,3-26 0,0-1 0,0 1 0,0 0 0,1-1 0,-1 1 0,0-1 0,0 1 0,1-1 0,-1 1 0,0-1 0,1 1 0,-1-1 0,1 1 0,-1-1 0,0 1 0,1-1 0,-1 0 0,1 1 0,-1-1 0,1 0 0,0 1 0,-1-1 0,1 0 0,-1 0 0,1 1 0,-1-1 0,1 0 0,0 0 0,-1 0 0,1 0 0,0 0 0,-1 0 0,1 0 0,-1 0 0,1 0 0,0 0 0,-1 0 0,1-1 0,-1 1 0,1 0 0,0 0 0,-1 0 0,1-1 0,-1 1 0,2-1 0,28-13 0,-22 8 0,5-4 0,0 1 0,27-13 0,-37 20 0,0 1 0,-1 0 0,1 0 0,1 0 0,-1 1 0,0-1 0,0 1 0,0-1 0,4 1 0,-6 0 0,0 0 0,0 1 0,0-1 0,0 0 0,0 1 0,0-1 0,0 0 0,0 1 0,0-1 0,0 1 0,0 0 0,0-1 0,0 1 0,0 0 0,0-1 0,0 1 0,-1 0 0,1 0 0,0 0 0,0 0 0,-1 0 0,1 0 0,-1 0 0,1 1 0,2 7 0,0 0 0,-1 0 0,-1 0 0,0 0 0,1 12 0,-2-12 0,0-1 0,1 1 0,1-1 0,-1 1 0,1-1 0,5 11 0,-7-18 0,0-1 0,0 0 0,0 1 0,0-1 0,0 0 0,0 1 0,1-1 0,-1 0 0,0 1 0,0-1 0,0 0 0,1 1 0,-1-1 0,0 0 0,1 0 0,-1 1 0,0-1 0,0 0 0,1 0 0,-1 0 0,0 0 0,1 1 0,-1-1 0,1 0 0,-1 0 0,0 0 0,1 0 0,-1 0 0,0 0 0,1 0 0,-1 0 0,1 0 0,-1 0 0,0 0 0,1 0 0,-1 0 0,0 0 0,1 0 0,-1 0 0,1-1 0,13-13 0,5-22 0,-10 12 0,-2 1 0,0-1 0,-1 0 0,-2 0 0,0 0 0,0-46 0,-6 78-3055,2-7 2689,0-1-1,0 1 1,-1-1 0,1 1-1,0 0 1,0-1-1,0 1 1,0-1-1,0 1 1,0 0-1,0-1 1,0 1-1,0 0 1,0-1 0,0 1-1,0-1 1,1 1-1,-1-1 1,0 1-1,0 0 1,1-1-1,-1 1 1,0-1-1,1 1 1,0 0-1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13068,'0'0'16240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13805,'0'0'17617,"6"13"-16587,-1-3-995,0 0 0,-1 1 0,0 0 0,0 0 0,-1 0 0,-1 0 0,0 0 0,1 21 0,-5 83-35,0-26 0,14 141 0,-10-253 0,-2-1 0,-3-33 0,-4 22 0,-2 0 0,-1 0 0,-2 1 0,-20-40 0,37 77-7,1 0 0,0-1 0,0 1 0,0-1-1,0 0 1,7 0 0,-7 0-98,53 8-3653,1-9-6482,-45-1 6467,23 0-10620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 13293,'0'0'10639,"-11"-1"-7238,2 0-3145,0 1 0,0 1 0,0-1 0,0 1 1,0 1-1,0 0 0,0 0 0,0 0 1,1 1-1,-1 1 0,1 0 0,0 0 1,0 0-1,0 1 0,1 0 0,0 0 1,-8 8-1,9-9-193,0 1 0,1-1 1,-1 1-1,1 1 0,0-1 0,0 1 1,0 0-1,1 0 0,0 0 0,0 1 1,1-1-1,-5 13 0,8-18-76,0 0 0,1-1 0,-1 1 0,0 0 0,1 0-1,-1-1 1,1 1 0,-1 0 0,1-1 0,-1 1 0,1-1 0,-1 1 0,1-1 0,-1 1 0,1-1-1,0 1 1,-1-1 0,1 1 0,0-1 0,0 0 0,-1 1 0,1-1 0,0 0 0,0 0 0,-1 0 0,1 1-1,0-1 1,0 0 0,0 0 0,-1 0 0,1 0 0,0 0 0,1-1 0,41 1-950,-31 0 551,40-1-1777,63 2-1415,-114-1 3667,-1 0-1,1 0 0,0 0 1,-1 0-1,1 0 1,-1 0-1,1 0 0,-1 0 1,1 0-1,0 1 0,-1-1 1,1 0-1,-1 0 0,1 0 1,-1 1-1,1-1 0,-1 0 1,1 1-1,-1-1 0,0 1 1,1-1-1,-1 0 0,1 1 1,-1-1-1,0 1 0,1-1 1,-1 1-1,0-1 0,0 1 1,1-1-1,-1 2 0,-7 17 1832,-24 13 383,16-19-2014,-58 49 598,65-56-815,-1 0 0,0 0 1,1-1-1,-2 0 0,1-1 0,-18 6 0,27-10-64,0 0 0,-1 0-1,1 0 1,0 1 0,0-1 0,0 0 0,-1 0-1,1 0 1,0 0 0,0 0 0,0 0 0,-1 0-1,1 0 1,0 0 0,0 0 0,0 0 0,-1 0-1,1 0 1,0-1 0,0 1 0,0 0 0,0 0-1,-1 0 1,1 0 0,0 0 0,0 0 0,0 0-1,0 0 1,-1-1 0,1 1 0,0 0 0,0 0-1,0 0 1,0 0 0,0-1 0,0 1 0,-1 0-1,1 0 1,0 0 0,0 0 0,0-1 0,0 1-1,0 0 1,0 0 0,0 0 0,0-1 0,0 1-1,0 0 1,0 0 0,0-1 0,5-15-2308,12-14-3762,7 1-580,6 0-2049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117 420 13036,'0'0'10464,"-9"7"-8804,-5 4-940,1 0-1,1 0 1,-14 16 0,21-22-504,1 1-1,0 0 1,0-1 0,0 2 0,1-1 0,-1 0 0,2 0 0,-1 1 0,1 0 0,0-1-1,0 1 1,-1 10 0,3-16-208,0 1 0,0-1-1,0 0 1,0 0 0,0 1 0,0-1-1,1 0 1,-1 0 0,0 0 0,1 1-1,-1-1 1,0 0 0,1 0 0,0 0 0,-1 0-1,1 0 1,0 0 0,-1 0 0,1 0-1,0 0 1,0 0 0,0 0 0,0-1-1,0 1 1,0 0 0,1 0 0,1 0 0,0 0 1,0 0 0,0 0-1,0 0 1,0-1 0,0 1-1,0-1 1,0 0 0,0 0-1,4 0 1,3-1 7,-1 0 0,1-1 0,-1 0 0,0-1 0,0 0 0,13-6 0,-5-2 43,0 0 0,0-2 0,-1 1 0,-1-2 0,0 0 0,-1-1 1,-1 0-1,0-1 0,-1-1 0,-1 0 0,0-1 0,15-34 0,-14 23 33,-1-1 0,-1-1 1,-2 1-1,-1-1 0,-1-1 0,-2 1 0,1-50 0,-5 77-92,0 1 0,0-1 0,-1 1 0,1-1 0,-1 1 0,1-1 0,-1 1 0,0-1 0,-1 1 0,1 0 0,-1-1 0,1 1 0,-1 0 0,0 0 0,-2-3 0,2 5 0,0-1 0,0 1 0,0-1 0,0 1 0,0 0 0,0 0 0,0 0 0,0 0 0,-1 0 0,1 0 0,0 1 0,-1-1 0,1 1 0,0 0 0,-1-1 0,1 1 0,-1 0 0,1 0 0,0 1 0,-1-1 0,1 0 0,-1 1 0,-2 1 0,-6 1 0,1 1 0,0 1 0,1-1 0,-1 2 0,1-1 0,0 1 0,0 1 0,-13 12 0,9-7 0,1 1 0,0 0 0,1 1 0,-15 24 0,24-36 0,0 0 0,1 0 0,0 0 0,-1 1 0,1-1 0,0 0 0,0 1 0,0-1 0,0 1 0,1-1 0,-1 1 0,1-1 0,0 1 0,-1-1 0,1 1 0,0-1 0,0 1 0,1-1 0,-1 1 0,0-1 0,1 1 0,0-1 0,0 1 0,-1-1 0,1 1 0,1-1 0,-1 0 0,0 0 0,0 0 0,1 1 0,-1-1 0,1 0 0,0-1 0,0 1 0,2 2 0,6 3 0,1-1 0,1 0 0,-1-1 0,1 0 0,0 0 0,13 2 0,26 11 0,-44-15 0,-1 0 0,0 0 0,0 1 0,-1 0 0,1 0 0,-1 0 0,0 0 0,0 1 0,0 0 0,-1 0 0,1 1 0,-1-1 0,5 10 0,-7-10 0,0-1 0,-1 1 0,1 0 0,-1-1 0,0 1 0,0 0 0,-1 0 0,1-1 0,-1 1 0,0 0 0,0 0 0,-1 0 0,0 0 0,0-1 0,0 1 0,0 0 0,0-1 0,-1 1 0,-4 7 0,-20 49-3198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9 590 14510,'0'0'85,"16"-4"-304,-3-2 907,-1-1 1,0 0-1,-1 0 0,19-17 0,-25 20-150,0 0 0,0 0 1,-1-1-1,0 0 0,0 0 0,0 0 0,0 0 0,-1-1 0,0 1 0,0-1 1,0 0-1,2-7 0,-5 13-430,0-1 0,0 1 0,1-1 0,-1 1 0,0-1-1,0 1 1,0-1 0,0 1 0,0-1 0,0 1 0,0-1 0,0 1 0,0-1 0,0 1 0,-1-1 0,1 1 0,0-1 0,0 1 0,0-1 0,-1 1 0,1 0 0,0-1-1,0 1 1,-1-1 0,1 1 0,0 0 0,-1-1 0,1 1 0,0 0 0,-1-1 0,1 1 0,-1 0 0,1 0 0,0-1 0,-1 1 0,1 0 0,-2 0 0,-21 3 1208,-22 22-734,37-18-498,1 0 0,1 0 0,-1 0 0,1 1-1,1 0 1,-1 0 0,1 0 0,1 1 0,-1 0 0,2 0-1,-1 0 1,1 0 0,1 1 0,-1-1 0,1 1 0,0 16 0,2-25-84,0 0 0,0 1 0,0-1 0,0 0 1,1 0-1,-1 0 0,0 0 0,1 0 0,-1 1 1,1-1-1,-1 0 0,1 0 0,0 0 0,-1 0 1,1 0-1,0 0 0,0-1 0,0 1 0,0 0 1,0 0-1,-1-1 0,1 1 0,1 0 0,-1-1 1,0 1-1,0-1 0,0 1 0,0-1 0,0 1 1,0-1-1,1 0 0,-1 0 0,0 0 0,0 0 1,0 0-1,1 0 0,-1 0 0,0 0 0,0 0 1,0 0-1,0-1 0,1 1 0,1-1 0,3 0 10,1-1-1,0 0 1,-1 0-1,1-1 0,-1 1 1,12-8-1,-6 1 18,1 0 0,-2-1-1,1 0 1,-2 0 0,1-2-1,-1 1 1,-1-1 0,0 0-1,-1-1 1,0 0 0,-1-1 0,0 0-1,-1 0 1,-1 0 0,0 0-1,3-23 1,-22 108-27,8-41 0,-7 59 0,13-88 0,0 0 0,0 0 0,0 0 0,0 0 0,0 0 0,0 0 0,0 0 0,0 0 0,0-1 0,0 1 0,1 0 0,-1 0 0,0 0 0,1 0 0,-1 0 0,1 0 0,-1-1 0,1 1 0,0 1 0,13-3 0,17-25 0,-15 4 0,0-1 0,-2 0 0,-1-1 0,0 0 0,17-52 0,-13 22 0,17-104 0,-30 133-117,-6 58 122,-2-1 1,-1 1 0,-2-1 0,-17 52 0,14-54 9,1 0-1,2 1 1,1 0 0,1 0-1,-1 57 1,7-82-15,0 0 0,0 0 0,1 0 0,0 0 0,0-1 0,1 1 0,-1-1 0,1 1 0,0-1 0,1 0 0,4 5 0,-4-4 0,0-1 0,-1 1 0,1 0 0,-1 0 0,0 0 0,-1 0 0,4 11 0,10-63 0,44-180 0,53-182 0,-101 376 0,-8 56 0,-5 19 0,-14 54 0,-1 12 0,-5 157 0,24-229 0,2-26 0,3-26 0,-3-5 0,-1 0 0,0 0 0,-2-1 0,0 1 0,-1-1 0,-1 0 0,-1 1 0,-1-1 0,-1 1 0,-7-27 0,9 43 0,-1 1 0,1-1 0,-1 1 0,0 0 0,0 0 0,-1 0 0,1 0 0,-5-4 0,-4 4 0,6 22 0,4-18 0,1 1 0,0 0 0,1-1 0,-1 1 0,0-1 0,0 1 0,1-1 0,-1 0 0,1 1 0,-1-1 0,1 1 0,0-1 0,-1 0 0,1 1 0,0-1 0,0 0 0,0 0 0,0 0 0,0 1 0,0-1 0,0 0 0,1 0 0,-1-1 0,2 2 0,0 0 0,1-1 0,-1 0 0,0 0 0,1 0 0,-1-1 0,1 1 0,-1-1 0,0 0 0,1 0 0,5 0 0,-1-1 0,-1 0 0,0-1 0,0 1 0,0-1 0,0-1 0,0 1 0,0-1 0,-1 0 0,1-1 0,7-5 0,-2-3 0,-1-1 0,-1 0 0,0-1 0,0 0 0,-2 0 0,0-1 0,0 0 0,-2 0 0,7-21 0,-4 6 0,-1-1 0,-1 0 0,5-61 0,-14 88 0,-4 9 0,-4 10 0,-13 27 0,-28 73 0,43-94 0,1 1 0,1 0 0,2 1 0,0-1 0,-2 36 0,6-55-26,0-1 1,0 0-1,0 1 0,0-1 1,0 0-1,1 1 0,-1-1 1,1 0-1,-1 0 0,1 1 1,0-1-1,0 0 0,0 0 1,0 0-1,1 0 0,-1 0 1,1 0-1,-1 0 0,1-1 1,-1 1-1,1 0 0,0-1 1,0 1-1,0-1 0,0 0 1,0 0-1,0 1 0,0-1 1,4 1-1,4 0-610,0 0 0,1 0 0,-1-1 1,0 0-1,16-1 0,-16 0-165,8 0-8195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8 18449,'-9'12'7688,"1"-4"-2884,5 0-2978,2-5-1826,1-2 0,3-1 0,10 0 0,-1-8 0,-2-5-3075,-3-5-11307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55 10698,'0'0'8611,"-2"-9"-6454,1 7-2070,1 0-1,0 0 1,-1 0 0,1 0 0,-1 0 0,0 0 0,0 0 0,1 0-1,-1 0 1,-1 0 0,1 0 0,0 0 0,0 1 0,-1-1 0,1 1 0,-1-1-1,1 1 1,-1-1 0,0 1 0,1 0 0,-1 0 0,0-1 0,0 1 0,0 1-1,0-1 1,0 0 0,0 0 0,0 1 0,0-1 0,0 1 0,-1 0-1,1 0 1,0 0 0,0 0 0,0 0 0,0 0 0,-1 0 0,1 1 0,0-1-1,0 1 1,0-1 0,0 1 0,-3 1 0,-4 2-1,-1 1-1,0 0 1,1 1 0,0 0 0,0 0-1,1 1 1,0 0 0,0 0 0,1 1-1,-12 14 1,1 2 475,1 1 0,-22 44 0,29-50-261,1 0 0,1 1 0,1 0 0,0 1 0,2 0 1,0 0-1,2 0 0,0 0 0,0 23 0,3-41-292,0 1 0,0-1 0,0 1 0,1-1 0,-1 1 0,1-1 0,0 0 0,0 1 0,0-1 0,1 0 0,-1 0 0,1 0 0,-1 0 0,1 0 0,0 0 0,0 0 0,0-1 0,1 1 0,-1-1-1,1 1 1,-1-1 0,1 0 0,0 0 0,0 0 0,-1-1 0,2 1 0,-1-1 0,0 1 0,0-1 0,0 0 0,1 0 0,-1 0 0,0-1 0,1 1 0,-1-1 0,1 0 0,-1 0 0,6 0 0,1-1 11,-1 1-1,1-2 1,-1 1 0,0-1-1,1-1 1,-1 1-1,0-1 1,0-1-1,-1 0 1,1 0-1,-1-1 1,0 0-1,9-7 1,-11 6 8,0-1 0,0 1 1,-1-1-1,0 0 0,8-13 1,-12 17-12,1 1 1,-1-1-1,0 1 1,0-1-1,0 1 1,0-1 0,0 1-1,0-1 1,-1 0-1,1 0 1,-1 1-1,0-1 1,0 0-1,0 0 1,0 1-1,-1-1 1,1 0 0,-1 0-1,1 1 1,-1-1-1,0 0 1,-1-2-1,1 4-1,0 0 0,-1 0-1,1 0 1,0 0-1,-1 0 1,1 0 0,0 0-1,-1 0 1,1 1-1,-1-1 1,1 1 0,-1-1-1,1 1 1,-1 0-1,1-1 1,-1 1 0,0 0-1,1 0 1,-1 0-1,1 0 1,-1 0 0,0 0-1,1 1 1,-1-1-1,1 1 1,-1-1 0,-1 1-1,-2 1 6,0 0-1,0 0 1,0 0 0,0 1-1,1-1 1,-1 1 0,-4 4-1,5-4-10,-1 1 0,1 0 0,0 0 0,0 0 0,1 0 0,-1 1 0,1 0 0,0-1 0,0 1 0,0 0 0,1 1 0,0-1 0,0 0 0,0 1 0,0-1 0,1 1 0,0-1 0,0 8 0,1-12-9,0-1 0,0 1 0,0 0 0,0-1 0,1 1 0,-1 0 0,0-1 0,0 1 0,1 0 0,-1-1 0,0 1 0,1-1 0,-1 1 0,1-1 0,-1 1 0,0-1 0,1 1 0,0-1 0,-1 1 0,1-1 0,-1 1 0,1-1 0,-1 0 0,1 1 0,0-1 0,-1 0 0,1 0 0,0 1 0,-1-1 0,2 0 0,28-1 0,27-19 0,-23-1 0,-2-2 0,56-51 0,-48 39 0,-20 24 0,-19 11 0,-1 0 0,1 0 0,-1 0 0,0 1 0,1-1 0,-1 0 0,1 0 0,-1 0 0,0 0 0,1 1 0,-1-1 0,1 0 0,-1 0 0,0 1 0,1-1 0,-1 0 0,0 0 0,1 1 0,-1-1 0,0 0 0,0 1 0,1-1 0,-1 1 0,0-1 0,0 0 0,0 1 0,0-1 0,0 1 0,1 0 0,-1 43 0,-1-30 0,-1 8 28,-2 0-1,-11 40 1,10-42-233,0-1-1,1 1 0,1 0 1,-1 21-1,10-53-12238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282 174 5637,'18'-24'1605,"-13"15"-247,0 1 1,0-1-1,-1 0 1,0 0 0,-1 0-1,0-1 1,-1 1-1,0-1 1,0 1 0,1-16-1,-3 24-1221,0-1 0,-1 1-1,1 0 1,0 0-1,0 0 1,0-1 0,-1 1-1,1 0 1,-1 0 0,1 0-1,-1 0 1,1 0 0,-1 0-1,0 0 1,1 0-1,-1 0 1,0 0 0,0 0-1,0 0 1,0 0 0,0 1-1,0-1 1,0 0 0,-1 0-1,-1-1 70,0 1 0,0 0 0,-1 0 0,1 0 0,0 0 0,-1 1 0,1 0 0,-7-1 0,1 1-16,0 1 1,0 0 0,1 0-1,-1 1 1,0 0-1,-10 4 1,4 2-94,0 1 1,1 0-1,0 1 0,1 1 1,0 0-1,0 1 0,1 0 0,1 1 1,0 0-1,1 1 0,1 0 1,0 0-1,0 1 0,2 0 1,0 1-1,0 0 0,2 0 1,0 0-1,1 1 0,0 0 1,2-1-1,0 1 0,0 0 1,2 0-1,1 22 0,0-35-96,-1-1 0,1 1 0,0 0 0,0 0 0,0 0 0,1 0 0,-1-1 0,1 1 0,0 0 0,0-1 0,0 1 0,0-1 0,1 0 0,-1 0 0,1 0 0,0 0 0,0-1 0,0 1 0,0-1 0,0 1 0,1-1 0,-1 0 0,1 0 0,0-1 0,-1 1 0,1-1 0,0 0 0,0 0 0,0 0 0,0 0 0,0 0 0,0-1 0,0 0 0,7-1 0,-1 1 3,1-2 1,-1 1-1,0-2 0,0 1 1,0-1-1,0-1 0,-1 1 1,1-2-1,-1 1 0,0-2 0,0 1 1,12-11-1,-7 4-11,-1 0-1,-1 0 1,0-2-1,-1 1 1,0-1-1,-1-1 1,-1 0-1,0 0 1,-1-1-1,-1 0 1,0-1-1,-2 0 1,1 1-1,3-25 1,-21 128 374,3 0 0,5 0 0,7 94 0,0-157-367,2 0 0,1 0 0,1-1 0,12 29 0,-12-36 0,0 0 0,-2 1 0,0 0 0,0 0 0,-2 0 0,0 0 0,-1 1 0,-1-1 0,-1 28 0,0-44 0,0 1 0,0-1 0,0 1 0,-1-1 0,1 1 0,0-1 0,-1 1 0,0-1 0,1 0 0,-1 1 0,0-1 0,1 0 0,-1 0 0,0 1 0,0-1 0,0 0 0,0 0 0,0 0 0,0 0 0,-1 0 0,1 0 0,0 0 0,0-1 0,-1 1 0,1 0 0,0-1 0,-1 1 0,1-1 0,-1 1 0,1-1 0,-1 0 0,1 0 0,-1 1 0,1-1 0,-1 0 0,1 0 0,-1 0 0,1-1 0,-1 1 0,1 0 0,-1-1 0,1 1 0,0-1 0,-3 0 0,-1-1 0,0 0 0,0 0 0,0-1 0,0 1 0,0-1 0,0 0 0,1-1 0,0 1 0,-1-1 0,-5-7 0,-1-6 0,1-1 0,0 0 0,2 0 0,0-1 0,1 0 0,1-1 0,1 0 0,1 0 0,0 0 0,2 0 0,0 0 0,1 0 0,3-25 0,-2 38-76,1 1 0,0 0 1,1-1-1,-1 1 0,1 0 0,1 0 1,-1 0-1,1 0 0,0 0 0,0 1 1,1-1-1,-1 1 0,1 0 0,0 0 1,8-7-1,7-4-986,-1 1 0,43-24 1,-43 28-116,-1 0 1,0-1 0,28-26 0,-21 10-7435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2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2211 470 5349,'0'0'3577,"8"-12"-2403,-4 8-1115,2-4-6,-1 1 0,0-1-1,0 0 1,-1 0-1,4-10 1,-6 15-47,-1 0 1,0 0-1,0-1 1,0 1-1,-1 0 0,1-1 1,-1 1-1,0-1 1,0 1-1,0 0 1,-1-1-1,1 1 1,-1-1-1,1 1 1,-1 0-1,0 0 1,0-1-1,-1 1 1,1 0-1,-1 0 0,0 0 1,-2-3-1,-4-3 396,0 0-1,-1 1 1,0 0-1,-1 0 1,1 1-1,-1 1 0,-1 0 1,-19-9-1,-95-31 2995,109 41-3075,-173-48 597,-3 9 0,-273-28 1,357 60-547,-1 4 1,0 5-1,0 5 1,-112 17 0,178-13 63,0 3 0,1 1 0,0 2 0,-45 20 0,72-26-340,1 1 1,0 1-1,0 0 0,0 1 0,1 0 1,0 1-1,1 1 0,0 0 1,1 1-1,0 0 0,1 0 1,1 1-1,-1 0 0,-9 20 0,10-10-91,0 1 0,1 0-1,2 0 1,0 0 0,2 1-1,-3 30 1,4 6 13,7 85 1,-1-111-21,2 0 0,1 0 0,1 0 0,2-1 0,2 0 1,1 0-1,1-1 0,2-1 0,23 37 0,-23-45 49,2 0 0,0-1 0,2-1 0,1-1 0,0 0 0,1-2 0,2 0 0,0-2-1,0 0 1,2-2 0,45 22 0,-28-20 153,1-2 0,1-2 0,0-2 0,0-1 0,80 5 0,-34-11 137,174-14 0,-153-4-243,-2-4-1,0-6 1,138-48 0,-119 26-136,-2-7 1,159-90 0,-211 100-2,-3-2 1,98-81-1,-146 107 56,-1-2 0,0 0 0,-2-2 0,0 0 0,-2-1 1,-1-1-1,0-1 0,-2 0 0,-1-1 0,14-39 0,-24 55 2,-1 0 0,1-1 0,-2 1 0,0-1 0,0 0 0,-1 0 0,-1 0 0,0 0 0,0 0 0,-2 0 0,1 0 0,-1 0 0,-1 1 0,0-1 0,-1 1 0,0-1 0,0 1 0,-1 1 0,-1-1 0,0 1 0,0 0 0,-1 0 0,-1 0 0,1 1 0,-2 0 0,1 1 0,-1 0 0,0 0 0,-1 1 1,1 0-1,-20-9 0,0 0-22,0 3 0,-2 0 1,1 2-1,-1 1 1,-1 2-1,0 1 0,-49-5 1,-13 5-192,-124 7 0,-132 34-4777,187-10-615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10922,'20'-45'5567,"-19"44"-5230,-1 0-1,1 0 0,0 0 1,-1 0-1,1 0 1,0 0-1,0 0 1,0 1-1,0-1 0,0 0 1,0 0-1,0 1 1,0-1-1,0 1 0,2-2 1,-2 3-143,0-1 1,-1 0-1,1 0 0,0 0 1,0 1-1,-1-1 0,1 0 1,0 1-1,-1-1 1,1 0-1,0 1 0,-1-1 1,1 1-1,-1-1 0,1 1 1,-1 0-1,1-1 1,-1 1-1,1-1 0,-1 1 1,1 0-1,-1-1 0,0 1 1,1 0-1,-1 0 1,0-1-1,0 1 0,1 1 1,10 37 725,-2 1 1,-1 0-1,-2 0 0,2 66 1,-1-14-265,28 174-656,-34-273-1429,2-54-10792,0 35 3226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8680,'0'0'8013,"9"1"-4628,6 3-2043,-1 1 0,1 0 0,14 8 1,54 17 1680,-77-28-2901,0-1 1,0 0-1,0 0 0,0 0 0,1-1 1,-1 0-1,0 0 0,0-1 1,1 0-1,-1 0 0,9-2 1,-11 0-23,1 1 1,-1-1-1,1 0 1,-1 0-1,0-1 1,0 1 0,0-1-1,0 0 1,-1 0-1,0 0 1,0 0-1,0-1 1,0 1 0,0-1-1,-1 0 1,3-9-1,-3 9-80,0 1 0,-1-1-1,1 0 1,-1 0-1,0 0 1,0 0-1,-1 1 1,0-1 0,1 0-1,-2 0 1,1 0-1,-1 0 1,1 0 0,-1 0-1,-1 0 1,1 0-1,-1 0 1,-2-4 0,4 7-21,-1 1 1,0 0 0,1 0-1,-1-1 1,0 1 0,0 0-1,0 0 1,0 0 0,0 0-1,0 0 1,0 0 0,0 0-1,0 0 1,-1 1-1,1-1 1,0 0 0,0 1-1,-1-1 1,1 1 0,0-1-1,-1 1 1,1 0 0,-1-1-1,1 1 1,0 0 0,-1 0-1,1 0 1,-1 0 0,1 0-1,-1 0 1,1 1 0,0-1-1,-1 0 1,1 1 0,-1-1-1,1 1 1,0-1 0,0 1-1,-1 0 1,1 0 0,0-1-1,0 1 1,-2 2 0,-2 1-21,1 1 0,-1 0 0,1-1 0,0 2 0,1-1 0,-1 0 1,1 1-1,-4 8 0,0 4 27,0 0 0,2 0-1,0 0 1,1 0 0,1 1 0,0 0 0,2 0 0,0 0 0,2 23-1,-1-41 3,0 1-1,1 0 0,-1 0 0,0 0 0,1 0 0,-1 0 0,1 0 1,0 0-1,0 0 0,0-1 0,-1 1 0,2 0 0,-1 0 0,0-1 1,0 1-1,0-1 0,1 1 0,-1-1 0,1 0 0,-1 0 0,1 1 1,0-1-1,1 1 0,0-1 13,0-1 0,0 1 0,0 0 0,0-1 0,0 0 0,0 0 0,0 0 0,0 0 0,0 0 0,0-1 0,0 0 0,0 1 0,5-3 0,3-1 33,-1 0 0,0-1 0,1-1 0,-2 0 0,1 0 0,-1-1 0,9-8 0,-2-1-52,-1-1 1,-1 0-1,-1-1 1,0-1-1,-1 0 1,-1-1-1,-1 0 1,0-1-1,-2 1 1,9-37-1,-24 160-1,6-99 0,-3 31 0,0 1 0,3 40 0,1-75 0,0 1 0,0-1 0,0 1 0,0-1 0,0 1 0,1-1 0,-1 0 0,1 1 0,-1-1 0,1 1 0,-1-1 0,1 0 0,0 1 0,-1-1 0,1 0 0,0 0 0,0 0 0,0 0 0,0 1 0,0-1 0,0-1 0,0 1 0,1 0 0,1 1 0,-1-1 0,0-1 0,1 1 0,-1-1 0,0 1 0,1-1 0,-1 0 0,1 0 0,-1 0 0,1 0 0,-1-1 0,0 1 0,1 0 0,3-2 0,2-1 0,-1 0 0,1 0 0,-1-1 0,1 0 0,-1 0 0,0-1 0,11-9 0,2-12-2214,-11-6-3307,-9 5-2087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19923,'0'0'11242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0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127 442 12396,'0'0'5509,"8"-9"-3203,-2 3-1628,30-35 821,-34 39-952,-1-1 0,1 1 0,-1-1 0,1 0-1,-1 1 1,0-1 0,0 0 0,0 1 0,-1-1-1,1 0 1,0-3 0,-2 5-454,1 1 0,0-1-1,0 1 1,-1-1 0,1 1 0,-1-1-1,1 1 1,0-1 0,-1 1 0,1-1-1,-1 1 1,1-1 0,-1 1 0,1 0-1,-1-1 1,0 1 0,1 0 0,-1 0 0,1-1-1,-1 1 1,0 0 0,1 0 0,-1 0-1,1 0 1,-1 0 0,0 0 0,1 0-1,-1 0 1,0 0 0,1 0 0,-1 0-1,0 0 1,1 0 0,-1 0 0,1 0-1,-2 1 1,-27 7 105,20-3-195,1 1 0,-1-1 0,1 1 0,1 1 0,-1 0 0,1 0 0,0 0 0,0 1 0,1 0 0,0 1 0,1-1 0,-6 12 0,4-7-6,1 1-1,0 0 1,1 0-1,0 0 0,1 1 1,1-1-1,-3 25 1,6-36 5,-1-1-1,1 0 1,0 0 0,0 0-1,0 0 1,0 0 0,1 1 0,-1-1-1,0 0 1,1 0 0,0 0-1,-1 0 1,1 0 0,0 0-1,0 0 1,0 0 0,0 0 0,1-1-1,-1 1 1,0 0 0,1-1-1,-1 1 1,4 2 0,-2-3 2,0 0 0,0 0 0,0 0 0,0 0 0,0 0-1,0-1 1,0 1 0,0-1 0,0 0 0,0 0 0,0 0 0,0-1 0,0 1 0,5-2 0,5-1 7,-1-1 0,1 0 0,-1-1-1,0-1 1,-1 0 0,21-14 0,-14 6-11,-1-1 0,-1-1 0,0 0 0,-2-1 0,0-1 0,0 0 0,-2-1 0,0 0 0,-1-1 0,8-24 0,-8 17 0,-2 0 0,-1-1 0,-1 0 0,-1-1 0,-2 0 0,0 0 0,-2-41 0,-2 64 0,-1 0 0,1 0 0,-1 0 0,0 0 0,-1 0 0,0 0 0,0 0 0,0 0 0,0 0 0,-1 1 0,0-1 0,0 1 0,-1 0 0,-7-9 0,9 12 0,0 1 0,0-1 0,0 0 0,-1 1 0,1-1 0,-1 1 0,1-1 0,-1 1 0,0 0 0,1 0 0,-1 0 0,0 1 0,0-1 0,1 1 0,-1-1 0,0 1 0,0 0 0,0 0 0,0 0 0,1 1 0,-1-1 0,0 1 0,0-1 0,0 1 0,1 0 0,-1 0 0,0 0 0,1 1 0,-1-1 0,1 0 0,-1 1 0,1 0 0,0-1 0,-3 4 0,-4 2 0,0 1 0,1 0 0,0 0 0,0 1 0,1 0 0,0 0 0,1 1 0,0 0 0,0 0 0,1 0 0,1 1 0,0 0 0,0 0 0,1 0 0,0 0 0,1 0 0,-2 15 0,5-24 0,-1-1 0,1 1 0,-1 0 0,1-1 0,-1 1 0,1-1 0,0 1 0,0-1 0,0 1 0,0-1 0,0 0 0,0 1 0,0-1 0,0 0 0,1 0 0,-1 0 0,0 0 0,1 0 0,-1 0 0,1 0 0,-1 0 0,1-1 0,-1 1 0,1 0 0,0-1 0,-1 0 0,1 1 0,3-1 0,61 8 0,-44-6 0,-12-1 0,0 1 0,0-1 0,0 2 0,-1 0 0,1 0 0,-1 0 0,1 1 0,14 9 0,-20-10 0,0 0 0,-1 0 0,1 1 0,-1-1 0,0 1 0,0-1 0,0 1 0,0 0 0,0 0 0,-1 0 0,0 1 0,0-1 0,0 1 0,-1-1 0,1 1 0,-1-1 0,0 1 0,0 0 0,-1 0 0,1 6 0,-1 6-341,0 0 0,-1-1 0,-1 1 1,-7 28-1,6-35-388,0 0 1,0 0-1,-2-1 1,1 1-1,-7 9 1,1-4-9244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177 144 6534,'0'0'8397,"2"-10"-4147,4-31-983,-6 40-3115,1 0-1,-1-1 1,0 1 0,0 0-1,0 0 1,-1 0 0,1 0-1,0 0 1,0 0 0,-1 0 0,1 0-1,0 0 1,-1 0 0,1 0-1,-1 0 1,1 0 0,-1 0-1,0 0 1,1 0 0,-1 0 0,0 0-1,0 1 1,1-1 0,-1 0-1,0 1 1,0-1 0,0 0-1,0 1 1,0-1 0,0 1-1,0 0 1,0-1 0,0 1 0,0 0-1,0-1 1,0 1 0,-1 0-1,1 0 1,0 0 0,0 0-1,0 0 1,0 0 0,-2 1 0,-2-1 5,0 1 0,0-1 0,-1 1 1,1 0-1,0 1 0,0-1 0,-5 3 1,1 1-108,1 0 1,0 0 0,0 1 0,1 0-1,-1 0 1,1 1 0,1 0-1,-1 0 1,1 1 0,0 0 0,1 0-1,0 0 1,0 0 0,1 1-1,-4 11 1,8-19-52,0-1 1,0 1-1,0-1 0,0 1 0,0-1 0,0 0 0,0 1 1,0-1-1,0 1 0,1-1 0,-1 0 0,0 1 0,0-1 1,1 0-1,-1 1 0,0-1 0,0 0 0,1 1 1,-1-1-1,0 0 0,1 1 0,-1-1 0,0 0 0,1 0 1,-1 0-1,1 1 0,-1-1 0,0 0 0,1 0 0,-1 0 1,1 0-1,-1 0 0,0 0 0,1 0 0,-1 0 1,1 0-1,-1 0 0,1 0 0,-1 0 0,0 0 0,1 0 1,-1 0-1,1 0 0,-1 0 0,0 0 0,1-1 0,-1 1 1,1 0-1,-1 0 0,0-1 0,1 1 0,-1 0 0,0 0 1,1-1-1,-1 1 0,25-13 58,-5-2 7,-14 9-112,1 1 0,0 0-1,0 0 1,1 0-1,-1 1 1,14-5 0,-20 9 37,1-1 0,0 1 1,1 0-1,-1 0 1,0 0-1,0 0 0,0 0 1,0 0-1,0 0 0,0 1 1,0-1-1,0 1 1,-1-1-1,1 1 0,0 0 1,0 0-1,0 0 1,0 0-1,-1 0 0,1 0 1,-1 0-1,1 1 0,-1-1 1,1 1-1,-1-1 1,0 1-1,1-1 0,-1 1 1,0 0-1,0 0 0,0-1 1,0 1-1,0 4 1,10 18 11,-2 0 1,0 1 0,-2 0 0,-1 1 0,-1-1 0,2 33 0,-2 160 972,-6-198-789,0 0-1,-2 0 1,-8 31-1,8-40-131,0-1 0,-1 0-1,0 0 1,0 0-1,-1-1 1,0 0 0,-1 0-1,-10 12 1,15-20-53,0 1 0,0-1 0,0 0 0,0 0 0,0 0 0,0 0 0,-1 0 0,1 0 0,0 0 0,-1 0 0,1 0 0,-1-1 0,1 1 0,-1 0 0,1-1 0,-1 1 0,1-1 0,-1 0 0,0 0 0,1 0 0,-1 1 0,0-1 0,1-1 0,-3 1 0,1-1 0,1 0 0,0 0 0,0-1 0,0 1 0,-1 0 0,1-1 0,1 0 0,-1 1 0,0-1 0,0 0 0,1 0 0,-1 0 0,1 0 0,-2-2 0,-3-7 0,1 1 0,0-1 0,0 0 0,1-1 0,-3-15 0,4 11 0,1-1 0,0 1 0,1 0 0,1-1 0,1 1 0,0 0 0,1-1 0,1 1 0,1 0 0,0 0 0,0 1 0,2-1 0,9-17 0,6-6 0,1 1 0,3 2 0,49-59 0,-57 75 0,63-82 0,-72 90 0,1-1 0,-2 0 0,0-1 0,0 0 0,-1 0 0,4-17 0,-10 30 0,1 0 0,-1-1 0,0 1 0,1 0 0,-1-1 0,0 1 0,0 0 0,0-1 0,0 1 0,0 0 0,0-1 0,-1 1 0,1 0 0,0-1 0,-2-1 0,2 2 0,0 1 0,-1 0 0,1-1 0,-1 1 0,1 0 0,0-1 0,-1 1 0,1 0 0,-1-1 0,1 1 0,-1 0 0,1 0 0,-1-1 0,1 1 0,-1 0 0,0 0 0,1 0 0,-1 0 0,1 0 0,-1 0 0,1 0 0,-1 0 0,1 0 0,-1 0 0,0 0 0,-2 1 0,0 0 0,0 0 0,0 1 0,0-1 0,0 1 0,1-1 0,-1 1 0,0 0 0,1 0 0,0 0 0,-4 3 0,0 4 0,-1 1 0,2 0 0,-1 0 0,1 0 0,1 0 0,0 1 0,1-1 0,0 1 0,0 0 0,1 0 0,0 0 0,1 1 0,1-1 0,0 19 0,0-28-22,0 0-1,1 0 1,-1 0-1,0 1 1,1-1 0,-1 0-1,1 0 1,-1 0-1,1 0 1,0 0 0,0 0-1,0-1 1,0 1-1,0 0 1,0 0 0,1-1-1,-1 1 1,1 0-1,-1-1 1,1 0 0,-1 1-1,4 1 1,0-1-124,-1 0 1,1 0-1,0 0 0,-1-1 1,1 1-1,0-1 1,0-1-1,0 1 0,9-1 1,-3 0-433,0 0 1,0-2-1,0 1 0,0-1 1,0-1-1,0 0 1,-1 0-1,17-8 1,-1-7-6892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82 163 20852,'0'0'2931,"-9"2"21,6-1-2758,0 0 1,0 0 0,0 0-1,0 0 1,0 1 0,0-1-1,0 1 1,1 0 0,-1 0-1,0 0 1,1 0 0,0 0-1,-1 1 1,1-1 0,-3 5-1,2-1 57,-1 0 0,1 1-1,1-1 1,-1 1-1,1 0 1,0 0 0,-1 14-1,1-14-181,1 0-1,0 1 1,1-1-1,0 1 0,0-1 1,0 0-1,1 1 1,3 10-1,-3-16-60,-1 0-1,1-1 0,0 1 0,0 0 1,0 0-1,0-1 0,1 1 1,-1-1-1,0 1 0,1-1 1,-1 0-1,1 0 0,-1 1 0,1-1 1,0 0-1,-1 0 0,1-1 1,0 1-1,0 0 0,0 0 1,0-1-1,0 1 0,0-1 0,-1 0 1,1 0-1,0 1 0,0-1 1,0 0-1,0-1 0,0 1 1,0 0-1,0-1 0,0 1 0,0-1 1,0 1-1,3-2 0,2-1-4,0 0-1,-1 0 0,1-1 0,-1 0 0,1 0 1,-1-1-1,0 0 0,-1 0 0,1 0 1,-1 0-1,0-1 0,0 0 0,-1 0 0,7-12 1,-1 1-5,0 0 1,-2-1 0,0 0-1,8-29 1,-9 19 1,-12 40 0,-10 36 0,11-32 0,0 0 0,1-1 0,0 1 0,0 23 0,3-38 0,0 0 0,1-1 0,-1 1 0,0-1 0,0 1 0,0-1 0,0 1 0,0-1 0,1 1 0,-1-1 0,0 1 0,0-1 0,1 1 0,-1-1 0,0 1 0,1-1 0,-1 0 0,0 1 0,1-1 0,-1 1 0,1-1 0,-1 0 0,1 1 0,-1-1 0,1 0 0,-1 0 0,1 1 0,-1-1 0,1 0 0,-1 0 0,1 0 0,-1 0 0,1 0 0,-1 0 0,1 0 0,-1 0 0,1 0 0,0 0 0,-1 0 0,1 0 0,-1 0 0,1 0 0,-1 0 0,1 0 0,-1-1 0,1 1 0,-1 0 0,1 0 0,0-1 0,27-15 0,-15 0 0,-1 1 0,0-2 0,-1 0 0,12-26 0,15-22 0,-36 70 0,-1 0 0,0 1 0,0-1 0,-1 0 0,1 1 0,-1 7 0,-3 17 0,1-20 0,1 0 0,1 0 0,0 0 0,1 14 0,-1-23 0,0-1 0,0 1 0,1 0 0,-1 0 0,0-1 0,0 1 0,1 0 0,-1 0 0,1-1 0,-1 1 0,0 0 0,1-1 0,-1 1 0,1 0 0,-1-1 0,1 1 0,0-1 0,-1 1 0,1-1 0,0 1 0,-1-1 0,1 0 0,0 1 0,-1-1 0,1 0 0,0 1 0,0-1 0,-1 0 0,1 0 0,0 0 0,0 0 0,0 0 0,-1 0 0,1 0 0,0 0 0,0 0 0,0 0 0,-1 0 0,1 0 0,0 0 0,0-1 0,-1 1 0,1 0 0,0-1 0,-1 1 0,1 0 0,1-1 0,1-1 0,1 0 0,0 0 0,-1-1 0,1 1 0,-1 0 0,0-1 0,5-5 0,8-15 0,-1-1 0,-2-1 0,0 0 0,-2 0 0,14-45 0,-29 89 0,0-1 0,2 1 0,0 37 0,2-55 0,0-1 0,0 1 0,0-1 0,0 0 0,0 1 0,0-1 0,0 1 0,0-1 0,0 1 0,0-1 0,1 0 0,-1 1 0,0-1 0,0 0 0,0 1 0,1-1 0,-1 1 0,0-1 0,0 0 0,1 0 0,-1 1 0,0-1 0,1 0 0,-1 1 0,0-1 0,1 0 0,-1 0 0,0 0 0,1 1 0,-1-1 0,1 0 0,-1 0 0,0 0 0,1 0 0,0 0 0,19-3 0,17-19 0,-26 11 0,0 0 0,0-1 0,-1 0 0,-1-1 0,0 0 0,0 0 0,-2-1 0,0 0 0,11-29 0,-37 107 0,13-48 0,1 0 0,0 1 0,1 0 0,1 0 0,0 0 0,1 1 0,1-1 0,1 0 0,2 18 0,-2-34 0,0 0 0,0-1 0,0 1 0,0-1 0,0 1 0,1 0 0,-1-1 0,0 1 0,0-1 0,1 1 0,-1 0 0,0-1 0,1 1 0,-1-1 0,1 1 0,-1-1 0,0 1 0,1-1 0,-1 0 0,1 1 0,-1-1 0,1 0 0,0 1 0,-1-1 0,1 0 0,-1 1 0,1-1 0,0 0 0,-1 0 0,1 0 0,-1 0 0,1 0 0,0 0 0,-1 1 0,1-2 0,0 1 0,-1 0 0,1 0 0,0 0 0,-1 0 0,1 0 0,-1 0 0,1-1 0,0 1 0,-1 0 0,1 0 0,-1-1 0,1 1 0,-1-1 0,1 1 0,-1 0 0,1-1 0,-1 1 0,1-1 0,0 0 0,25-29 0,-12-7-2400,-6-21-6395,-7 13-93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2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16400,'0'0'16367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68 355 13549,'0'0'17910,"-8"9"-17323,1-2-547,1 1 0,1-1 0,-1 1 0,1 0 1,0 1-1,1-1 0,0 1 0,1 0 0,0 0 0,0 0 0,0 0 0,2 0 0,-1 1 0,1-1 0,0 1 0,1-1 0,1 17 0,0-24-40,0 0 0,-1 0 0,1 0 0,0 0 0,0 0 0,0 0 0,1 0 0,-1 0 0,0-1 0,1 1 0,-1-1 0,1 1 0,-1-1 0,1 1 0,0-1 0,0 0 0,-1 0 0,1 0 0,0 0 0,0 0 0,0 0 0,0-1 0,0 1 0,0-1 0,1 1 0,-1-1 0,0 0 0,0 0 0,0 0 0,0 0 0,4 0 0,0-1 0,0 1 0,0-1 0,0 0 0,0 0 0,0-1 0,0 0 0,-1 0 0,1 0 0,-1-1 0,8-4 0,2-5 0,1-2 0,-2 0 0,0-1 0,0 0 0,-2-1 0,0-1 0,0 0 0,17-36 0,-10 11 0,-2 0 0,23-85 0,-37 117 0,-1 4 0,0 0 0,0 0 0,-1 0 0,0 0 0,0-1 0,-1 1 0,1 0 0,-1 0 0,-2-11 0,2 16 0,-1 1 0,0 0 0,1-1 0,-1 1 0,1 0 0,-1 0 0,1 0 0,-1-1 0,0 1 0,1 0 0,-1 0 0,0 0 0,1 0 0,-1 0 0,1 0 0,-1 0 0,0 0 0,1 1 0,-1-1 0,0 0 0,1 0 0,-1 0 0,1 1 0,-1-1 0,1 0 0,-1 0 0,0 1 0,1-1 0,-1 1 0,1-1 0,0 0 0,-1 1 0,1-1 0,-1 1 0,1-1 0,0 1 0,-1-1 0,1 1 0,-1 1 0,-18 19 0,8-5 0,1 0 0,1 0 0,0 1 0,-9 27 0,15-34 0,-1 0 0,2 0 0,0 1 0,0-1 0,0 1 0,2 0 0,-1 0 0,1-1 0,3 17 0,-3-25 0,0 1 0,1-1 0,0 0 0,-1 0 0,1 0 0,0 1 0,0-1 0,0 0 0,0 0 0,0 0 0,1-1 0,-1 1 0,1 0 0,-1 0 0,1-1 0,0 1 0,-1-1 0,1 1 0,0-1 0,0 0 0,0 0 0,0 1 0,0-2 0,0 1 0,1 0 0,-1 0 0,0-1 0,0 1 0,1-1 0,-1 1 0,0-1 0,0 0 0,1 0 0,2-1 0,0 1 0,1-1 0,-1 0 0,1 0 0,-1 0 0,1-1 0,-1 0 0,0 0 0,0 0 0,0-1 0,0 1 0,0-1 0,0-1 0,4-3 0,13-16 0,0-2 0,-2 0 0,-1-1 0,-1-1 0,-1 0 0,-1-2 0,-2 0 0,-1 0 0,14-46 0,-21 40 0,-6 35 0,0 0 0,-1 1 0,1-1 0,0 1 0,0-1 0,-1 0 0,1 1 0,0-1 0,-1 0 0,1 1 0,0-1 0,-1 0 0,1 0 0,0 1 0,-1-1 0,1 0 0,-1 0 0,1 0 0,0 0 0,-1 1 0,1-1 0,-1 0 0,1 0 0,-1 0 0,1 0 0,0 0 0,-1 0 0,1 0 0,-1 0 0,1 0 0,-1 0 0,1 0 0,-1 0 0,1-1 0,0 1 0,-1 0 0,1 0 0,-1 0 0,1-1 0,0 1 0,-1 0 0,1 0 0,0-1 0,-1 1 0,1 0 0,0-1 0,-1 1 0,1 0 0,0-1 0,0 1 0,-1-1 0,1 1 0,0 0 0,0-1 0,0 1 0,0-1 0,-1 1 0,1 0 0,0-1 0,0 1 0,0-1 0,0 1 0,0-1 0,0 1 0,0-1 0,0 1 0,0 0 0,1-2 0,-7 8 0,1 0 0,0 0 0,0 1 0,1-1 0,0 1 0,0 0 0,1 0 0,0 1 0,0-1 0,0 0 0,-1 10 0,-2 8 0,1-1 0,-2 34 0,5-38 0,-2 89 0,4-100 0,1 0 0,0 1 0,0-1 0,1 0 0,1 0 0,-1 0 0,1 0 0,0 0 0,5 8 0,-7-16 0,-1 0 0,0-1 0,1 1 0,-1 0 0,1 0 0,-1 0 0,1 0 0,-1-1 0,1 1 0,-1 0 0,1-1 0,0 1 0,-1 0 0,1-1 0,0 1 0,0-1 0,-1 1 0,1-1 0,0 1 0,0-1 0,0 0 0,0 0 0,-1 1 0,1-1 0,0 0 0,0 0 0,0 0 0,0 0 0,0 0 0,0 0 0,0 0 0,0 0 0,0 0 0,-1 0 0,1 0 0,0-1 0,0 1 0,0 0 0,0-1 0,0 1 0,-1 0 0,1-1 0,0 1 0,0-1 0,-1 0 0,1 1 0,0-1 0,-1 1 0,1-1 0,0 0 0,0-1 0,2-2 0,0 0 0,0 0 0,-1-1 0,1 1 0,-1-1 0,0 1 0,3-10 0,-2-1 0,-1 0 0,0 0 0,-1-1 0,0 1 0,-3-18 0,2 28 0,-1 1 0,0-1 0,0 0 0,0 1 0,-1 0 0,1-1 0,-1 1 0,0 0 0,-4-6 0,5 8 0,-1 0 0,1 0 0,-1 1 0,1-1 0,-1 1 0,0-1 0,0 1 0,0 0 0,1 0 0,-1 0 0,0 0 0,-1 0 0,1 0 0,0 0 0,0 1 0,0-1 0,0 1 0,0 0 0,-1-1 0,-3 1 0,5 1 0,0-1 0,-1 0 0,1 1 0,0-1 0,0 1 0,-1 0 0,1-1 0,0 1 0,0 0 0,0 0 0,0 0 0,0-1 0,0 1 0,0 0 0,0 0 0,0 1 0,0-1 0,1 0 0,-1 0 0,0 0 0,1 1 0,-1-1 0,1 0 0,-1 0 0,1 1 0,0-1 0,-1 0 0,1 1 0,0-1 0,0 1 0,0-1 0,0 0 0,0 1 0,0-1 0,0 0 0,1 1 0,-1-1 0,1 2 0,0 1 0,-1 1 0,1-1 0,0 0 0,0 1 0,0-1 0,1 0 0,-1 0 0,1 0 0,0 0 0,0-1 0,5 8 0,-3-8 0,1 0 0,-1 0 0,1 0 0,0-1 0,0 1 0,0-1 0,0 0 0,0-1 0,0 1 0,1-1 0,-1 0 0,0 0 0,1-1 0,-1 1 0,1-1 0,-1-1 0,1 1 0,-1-1 0,0 0 0,1 0 0,-1 0 0,0-1 0,0 0 0,8-3 0,-1-1 0,0 0 0,0 0 0,-1-1 0,0-1 0,0 0 0,-1 0 0,0-1 0,17-20 0,-11 13 0,-16 16 0,0 0 0,0 0 0,0 0 0,0 0 0,0 0 0,0 0 0,0-1 0,0 1 0,1 0 0,-1 0 0,0 0 0,0 0 0,0 0 0,0 0 0,0 0 0,0 0 0,0 0 0,1 0 0,-1 0 0,0 0 0,0 0 0,0 0 0,0 0 0,0 0 0,0 0 0,0 0 0,1 0 0,-1 0 0,0 0 0,0 0 0,0 0 0,0 0 0,0 0 0,0 0 0,0 0 0,0 0 0,1 1 0,-1-1 0,0 0 0,0 0 0,0 0 0,0 0 0,0 0 0,0 0 0,0 0 0,0 0 0,0 0 0,0 1 0,0-1 0,0 0 0,0 0 0,0 0 0,1 0 0,-1 0 0,0 0 0,0 0 0,0 1 0,0-1 0,0 0 0,0 0 0,0 0 0,0 0 0,-1 0 0,-8 37 0,3-20 0,1 0 0,0 0 0,1 0 0,1 0 0,1 1 0,1-1 0,0 1 0,3 28 0,-2-45 3,0 0 1,0-1-1,0 1 1,0 0-1,0 0 1,0 0-1,1 0 1,-1-1-1,0 1 0,0 0 1,1 0-1,-1 0 1,1-1-1,-1 1 1,1 0-1,-1 0 1,1-1-1,-1 1 0,1-1 1,0 1-1,-1 0 1,1-1-1,0 1 1,-1-1-1,1 1 1,0-1-1,0 0 0,0 1 1,-1-1-1,1 0 1,0 0-1,0 1 1,0-1-1,0 0 1,-1 0-1,1 0 0,0 0 1,0 0-1,0 0 1,0 0-1,0 0 1,0-1-1,-1 1 1,1 0-1,0 0 0,0-1 1,0 1-1,-1-1 1,1 1-1,0 0 1,0-1-1,-1 1 1,1-1-1,0-1 1,5-1-140,-2-1 1,1 0-1,0 0 1,-1 0 0,0-1-1,5-5 1,8-21-4793,-3-3-3501,0-9-5707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21781,'0'0'10986,"8"53"-10986,7-39 0,6-3-1858,-3-1-3907,5-6-3684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52 18738,'0'0'2680,"-6"8"-171,0 2-1863,0 0 1,0 0-1,1 1 1,1-1-1,0 1 1,0 0-1,1 0 0,0 0 1,-2 23-1,7-1-362,1 0 1,11 51-1,-9-61-252,-1 0 0,0-1 0,-2 2 1,0-1-1,-2 0 0,-1 0 1,-3 26-1,3-46 10,0-1 1,1 1 0,-1-1-1,0 1 1,-1-1 0,1 1-1,0-1 1,-1 0-1,1 1 1,-1-1 0,0 0-1,1 0 1,-1 0 0,0 0-1,0-1 1,-4 3-1,5-3-29,0-1-1,0 1 0,0-1 1,0 0-1,0 0 0,0 1 0,0-1 1,0 0-1,0 0 0,0 0 1,0 0-1,0 0 0,0 0 0,0 0 1,0-1-1,0 1 0,0 0 1,0-1-1,0 1 0,0 0 0,0-1 1,0 1-1,0-1 0,0 1 1,0-1-1,1 0 0,-1 1 0,0-1 1,0 0-1,1 0 0,-1 0 1,0 1-1,1-1 0,-1 0 0,1 0 1,-1 0-1,1 0 0,0 0 1,-1 0-1,1 0 0,0 0 0,0 0 1,-1-1-1,-3-9-12,0 0 0,1-1 0,1 1 0,-1-1 0,2 1 0,0-1 0,0 0 0,1 0 0,0 1 0,1-1 0,1 0 0,0 1 0,0-1 0,1 1 0,0-1 0,1 1 0,1 0 0,-1 1 0,2-1 0,8-12 0,10-9 0,1 0 0,2 2 0,1 1 0,47-39 0,-21 19 0,-48 44 0,0 0 0,-1-1 0,0 0 0,0 0 0,0 0 0,3-8 0,-8 13 0,1 1 0,-1-1 0,0 0 0,1 0 0,-1 0 0,0 1 0,0-1 0,1 0 0,-1 0 0,0 0 0,0 0 0,0 0 0,0 1 0,0-1 0,0 0 0,0 0 0,-1 0 0,1 0 0,0 0 0,0 1 0,-1-1 0,1 0 0,-1-1 0,-1 1 0,1 0 0,-1 0 0,1 0 0,-1 0 0,0 0 0,1 0 0,-1 1 0,0-1 0,1 0 0,-1 1 0,0 0 0,0-1 0,1 1 0,-1 0 0,0 0 0,-3 0 0,-1 0 0,1 1 0,-1-1 0,0 1 0,1 0 0,-1 1 0,1-1 0,-1 1 0,1 0 0,0 0 0,0 1 0,0-1 0,0 1 0,0 0 0,0 1 0,1-1 0,0 1 0,-1 0 0,1 0 0,1 0 0,-1 0 0,1 1 0,0 0 0,0 0 0,0 0 0,0 0 0,1 0 0,0 0 0,0 0 0,0 1 0,1-1 0,0 1 0,0 0 0,0-1 0,1 1 0,0 0 0,0-1 0,1 8 0,-1-11-33,0-1-1,1 1 1,-1-1-1,1 1 1,-1 0-1,1-1 1,0 1-1,0-1 1,-1 0-1,1 1 1,0-1-1,0 0 1,0 1-1,1-1 1,-1 0 0,0 0-1,0 0 1,1 0-1,-1 0 1,0 0-1,1 0 1,1 0-1,1 1-197,1-1-1,-1 0 0,1 0 1,-1 0-1,1 0 0,-1-1 1,1 1-1,5-1 0,0-1-735,0 0 0,0 0 0,0-1-1,0-1 1,0 1 0,18-9 0,13-12-7986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2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16464,'11'1'357,"81"2"-19,1-3-1,112-16 0,67-1-201,-4 20-204,-103 1-88,252-25 1,-153-17 175,440-39 408,-478 76 301,239 29 0,-39 1-113,542-32 1,189 24 277,-303 4-512,-465-34-444,209 4-58,-469 18 154,241 57 0,36 4 16,-239-61-62,167-9-1,166-31 73,-196 8-26,462-3 146,-131 7-125,-463 8 52,1167-69 507,-12 22-107,-1310 54-506,1296-24 121,843-16 273,-875 55-299,103-10 121,-741-8-125,1167-53-174,-1146 26 159,-8-19-99,-104 5 55,-520 42-2,7-1 302,1 2 0,66 6 0,-100-3-248,-1-1-1,1 1 1,-1 0-1,1 0 1,-1 1-1,0-1 1,0 1-1,9 7 1,-13-9-70,0-1 0,0 1 1,0 0-1,0-1 1,-1 1-1,1 0 1,0 0-1,0-1 1,-1 1-1,1 0 1,0 0-1,-1 0 0,1 0 1,-1 0-1,1 0 1,-1 0-1,0 0 1,1 0-1,-1 0 1,0 0-1,0 0 1,1 0-1,-1 0 0,0 1 1,0-1-1,0 0 1,-1 0-1,1 0 1,0 0-1,0 0 1,0 0-1,-1 0 1,1 0-1,-1 0 0,1 0 1,-1 0-1,1 0 1,-1 0-1,1 0 1,-1 0-1,0 0 1,0-1-1,1 1 1,-1 0-1,0 0 0,0-1 1,0 1-1,0 0 1,0-1-1,0 1 1,-2 0-1,1 0-164,0 0 0,0 0 0,-1 0 1,1 0-1,0 0 0,-1 0 0,1-1 0,-1 1 0,1-1 0,-1 0 0,1 0 0,0 0 0,-1 0 0,1 0 1,-1 0-1,1-1 0,-1 1 0,-3-2 0,-27-13-4255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12 12780,'0'0'14035,"-9"-3"-10651,5 1-3318,1 1 0,-1 0 0,1 0 0,-1 0-1,0 0 1,1 0 0,-1 1 0,0-1 0,0 1 0,1 0-1,-1 1 1,0-1 0,0 0 0,1 1 0,-1 0 0,0 0 0,1 0-1,-1 1 1,1-1 0,0 1 0,-1-1 0,1 1 0,0 0-1,0 1 1,0-1 0,0 0 0,0 1 0,1-1 0,-1 1-1,1 0 1,0 0 0,-1 0 0,1 0 0,1 1 0,-1-1-1,0 0 1,1 1 0,-2 6 0,2-8-87,1 0-1,-1 1 1,1-1-1,0 0 1,0 1 0,0-1-1,0 0 1,0 1 0,1-1-1,-1 0 1,0 0-1,1 1 1,0-1 0,0 0-1,-1 0 1,1 0 0,0 0-1,1 0 1,-1 0-1,0 0 1,1 0 0,-1 0-1,1-1 1,-1 1-1,1-1 1,0 1 0,0-1-1,0 1 1,0-1 0,0 0-1,0 0 1,0 0-1,0 0 1,0 0 0,3 0-1,11 4-232,1-1 0,-1-1 0,1-1-1,20 1 1,15 3-102,-48-5 447,1 0-1,-1 0 1,0 1 0,0 0-1,0-1 1,0 1 0,0 1-1,0-1 1,-1 1 0,1-1-1,-1 1 1,6 6 0,-8-8-56,0 1 1,0-1 0,0 1 0,0 0 0,-1-1 0,1 1-1,0 0 1,-1 0 0,1-1 0,-1 1 0,0 0 0,0 0-1,0 0 1,0-1 0,0 1 0,0 0 0,0 0 0,0 0-1,-1-1 1,1 1 0,-1 0 0,1 0 0,-1-1 0,0 1-1,0 0 1,0-1 0,0 1 0,0-1 0,0 1 0,0-1-1,0 1 1,0-1 0,-3 2 0,-6 6-81,-1 1 1,0-2-1,0 1 0,-1-2 1,0 1-1,0-2 1,-1 0-1,-21 8 0,14-7-1039,-1-1-1,0-1 1,-1-1-1,-40 3 1,22-6-13175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18001,'0'0'11307,"10"59"-10282,-5-18-481,2 8-352,4 1-128,0-3 1,1-4-65,1-6-481,-2-9-1185,0-12-1376,-7-11-1635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19859,'0'0'8936,"50"-59"-8391,-14 49-129,6-2-288,0 1-96,0-1-192,3-3-1025,-9 2-160,-10 4-705,-8 5-1409,-10 4-1058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9065,'0'0'19794,"59"23"-19057,-20-23-449,1-1-192,-3-5-160,-8 3-929,-5 1-1089,-9 0-672,-11 2-1602</inkml:trace>
  <inkml:trace contextRef="#ctx0" brushRef="#br0" timeOffset="1">1 221 16239,'0'0'10250,"53"6"-8392,-11-21-513,5 0-384,0-2-481,1 3-319,-9 1-161,-8 8-96,-2 4-1314,-5 0-2690,-7-2-4292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33 9417,'0'0'22587,"-4"13"-22096,2-10-444,-18 62 141,19-62-186,0 0-1,1 0 1,-1 0-1,1 0 1,-1 0-1,1 0 1,0 0-1,0 1 1,1-1 0,-1 0-1,1 0 1,-1 0-1,1 0 1,0 0-1,0 0 1,0 0-1,1 0 1,-1-1-1,1 1 1,-1 0-1,1-1 1,0 1-1,3 2 1,-3-4-2,0 0 0,1 0 0,-1 0 0,0 0 0,1-1 0,-1 1 0,1-1 0,-1 0 0,1 1 0,-1-1 0,1 0 0,-1 0 0,1-1 0,-1 1 0,1 0 0,-1-1 0,0 0 0,1 1 0,-1-1 0,0 0 0,1 0 0,-1-1 0,0 1 0,0 0 0,0-1 0,0 1 0,3-4 0,8-5 0,-1-1 0,20-24 0,-27 29 0,17-25 0,-18 24 0,0 1 0,0-1 0,1 1 0,0 1 0,0-1 0,0 1 0,0-1 0,8-4 0,-11 13 0,-1 1 0,1 0 0,-1-1 0,0 1 0,0 0 0,-1 0 0,1 0 0,-1 0 0,0 0 0,0 5 0,0-3 0,0-4 0,0 1 0,0-1 0,0 0 0,1 1 0,-1-1 0,1 0 0,-1 0 0,1 0 0,0 0 0,0 0 0,-1 1 0,2-1 0,-1 0 0,0-1 0,2 3 0,-2-3 0,0-1 0,1 0 0,-1 1 0,0-1 0,1 0 0,-1 0 0,0 0 0,1 0 0,-1 0 0,1 0 0,-1 0 0,0 0 0,1-1 0,-1 1 0,0-1 0,0 1 0,1-1 0,-1 1 0,0-1 0,0 0 0,0 1 0,0-1 0,1 0 0,-1 0 0,0 0 0,-1 0 0,2-1 0,33-28 0,28-20 0,-59 47 0,1 0 0,0 0 0,0 1 0,0-1 0,0 1 0,1 0 0,-1 1 0,1-1 0,-1 1 0,1 0 0,6 0 0,-12 1 0,1 0 0,0 0 0,0 1 0,0-1 0,0 0 0,-1 0 0,1 1 0,0-1 0,0 0 0,-1 1 0,1-1 0,0 1 0,0-1 0,-1 1 0,1-1 0,0 1 0,-1 0 0,1-1 0,-1 1 0,1 0 0,-1-1 0,1 1 0,-1 0 0,0 0 0,1-1 0,-1 1 0,0 0 0,1 1 0,3 34 0,-5-27 0,0 1 0,0-1 0,0 0 0,-2 0 0,-3 12 0,-7-2-1384,12-19 1274,1 1 1,0-1-1,-1 0 1,1 0-1,0 0 1,-1 0-1,1 0 1,0 0-1,-1 1 0,1-1 1,0 0-1,-1 0 1,1 0-1,0 0 1,-1 0-1,1 0 0,0-1 1,-1 1-1,1 0 1,0 0-1,-1 0 1,1 0-1,0 0 1,-1 0-1,1-1 0,0 1 1,-1 0-1,1 0 1,0 0-1,0-1 1,-1 1-1,-15-34-9392,7 7-897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18033,'0'0'11179,"49"30"-23767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18449,'0'0'7768,"-6"12"-4805,-5 18-2451,0 0 1,3 0-1,0 1 1,2 0-1,1 0 1,-1 45-1,5-57-512,0-1 0,1-1 0,0 0 0,1 0 0,7 30 0,-8-44 0,1 0 0,-1-1 0,1 1 0,0-1 0,0 1 0,0-1 0,0 0 0,1 1 0,-1-1 0,1 0 0,-1 0 0,1 0 0,0 0 0,0 0 0,0 0 0,0 0 0,0-1 0,0 1 0,0-1 0,0 1 0,1-1 0,-1 0 0,1 0 0,-1 0 0,1 0 0,-1 0 0,1-1 0,0 1 0,-1-1 0,1 0 0,0 1 0,-1-1 0,1-1 0,0 1 0,-1 0 0,1-1 0,4 0 0,-1-1 0,0 0 0,-1-1 0,1 0 0,-1 0 0,1 0 0,-1 0 0,0-1 0,0 0 0,-1 0 0,1 0 0,5-7 0,43-58 0,-49 64 0,19-27 0,-2-1 0,-1-1 0,-2-1 0,-1 0 0,20-60 0,-33 77 0,-4 18-17,-1 0 0,1 0 1,0 0-1,0 0 0,0 1 0,0-1 0,0 0 1,0 0-1,0 0 0,-1 0 0,1 0 0,0 0 0,0 0 1,0 0-1,0 0 0,0 1 0,-1-1 0,1 0 1,0 0-1,0 0 0,0 0 0,0 0 0,0 0 1,-1 0-1,1 0 0,0 0 0,0 0 0,0 0 0,0 0 1,-1 0-1,1 0 0,0 0 0,0-1 0,0 1 1,0 0-1,0 0 0,-1 0 0,1 0 0,0 0 1,0 0-1,0 0 0,0 0 0,0 0 0,0-1 0,-1 1 1,1 0-1,0 0 0,0 0 0,0 0 0,0 0 1,0 0-1,0-1 0,0 1 0,0 0 0,0 0 1,0 0-1,0 0 0,0-1 0,0 1 0,0 0 0,0 0 1,0 0-1,0 0 0,0-1 0,-11 11-3886,-2 2-4906</inkml:trace>
  <inkml:trace contextRef="#ctx0" brushRef="#br0" timeOffset="1">210 252 17873,'0'0'3812,"-1"53"-1122,2-26-128,14-6-1472,3-3-418,5-4-352,3-5-223,3-7-642,4-2-2274,1-6-1377,1-13 193,-6-3-2884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167 121 12620,'0'0'14227,"-11"-3"-13021,4 1-1064,4 1-95,0 0-1,0 0 0,0 0 1,1 1-1,-1-1 1,-1 1-1,1 0 1,0 0-1,0 0 0,0 0 1,0 0-1,0 0 1,0 1-1,0 0 1,0-1-1,0 1 0,1 0 1,-1 1-1,0-1 1,0 0-1,1 1 1,-1 0-1,1-1 0,-5 5 1,-41 52 1472,45-53-1353,0 0 0,0-1 0,1 1 1,-1 1-1,1-1 0,0 0 0,0 1 0,1-1 1,0 1-1,-1 10 0,2-15-164,0 0 0,1 0 0,-1 0 0,1-1 0,-1 1 0,1 0 0,-1 0 0,1-1 0,-1 1 0,1 0 0,0-1 0,-1 1 0,1-1 0,0 1 0,0-1 0,0 1 0,-1-1 0,1 1 0,0-1 0,0 0 0,0 0 0,0 1 0,0-1 0,-1 0 0,1 0 0,0 0 0,0 0 0,0 0 0,0 0 0,0 0 0,0 0 0,0 0 0,0-1 0,-1 1 0,1 0 0,0 0 0,0-1 0,0 1 0,0-1 0,41-13-18,-14-3-17,-1-1 0,28-24 0,-36 26 23,0 1-1,2 1 1,-1 1 0,1 0 0,24-9 0,-44 22 13,-1 1 0,1-1 0,-1 0 0,1 0 0,-1 1 0,1-1 0,-1 0 0,1 1 0,-1-1 0,1 0 0,-1 1 0,0-1 0,1 0 0,-1 1 0,0-1 0,1 1 0,-1-1 0,0 1 0,1-1 0,-1 1 0,0-1 0,0 1 0,0-1 0,1 1 0,-1 0 0,0-1 0,0 1 0,0-1 0,0 1 0,0-1 0,0 1 0,0 0 0,0-1 0,0 1 0,-1-1 0,1 1 0,0-1 0,0 1 0,-1 0 0,-2 29 37,-9 8-40,9-29 0,0 0 0,0 0 0,1 0 0,0 0 0,0 13 0,2-21 0,0-1 0,0 1 0,0-1 0,0 1 0,0-1 0,0 1 0,0-1 0,0 1 0,0-1 0,0 1 0,0-1 0,1 1 0,-1-1 0,0 1 0,0-1 0,1 1 0,-1-1 0,0 0 0,1 1 0,-1-1 0,0 1 0,1-1 0,-1 0 0,1 1 0,-1-1 0,0 0 0,1 0 0,-1 1 0,1-1 0,-1 0 0,1 0 0,-1 0 0,1 0 0,-1 1 0,2-1 0,22-5 0,22-20 0,14-22 0,-42 31 0,2 1 0,-1 1 0,44-23 0,-63 36 0,1 1 0,-1-1 0,0 1 0,1 0 0,-1-1 0,1 1 0,-1 0 0,1 0 0,-1-1 0,1 1 0,-1 0 0,1 0 0,-1 0 0,1 0 0,0-1 0,-1 1 0,1 0 0,-1 0 0,1 0 0,-1 0 0,1 0 0,0 0 0,-1 1 0,1-1 0,-1 0 0,1 0 0,-1 0 0,1 0 0,-1 1 0,1-1 0,-1 0 0,1 0 0,-1 1 0,1-1 0,-1 1 0,1-1 0,-1 0 0,0 1 0,1-1 0,-1 1 0,0-1 0,1 1 0,-1-1 0,0 1 0,1-1 0,-1 1 0,0-1 0,0 1 0,0-1 0,0 1 0,0-1 0,1 1 0,-1 0 0,0-1 0,0 1 0,0-1 0,0 1 0,-1-1 0,1 1 0,0-1 0,0 1 0,0 0 0,0-1 0,-1 1 0,1-1 0,0 1 0,0-1 0,-1 2 0,-21 56 0,10-30 0,12-29 0,1 1 0,-1 0 0,0 0 0,0 0 0,1 0 0,-1 0 0,0-1 0,1 1 0,-1 0 0,0 0 0,0 0 0,1 0 0,-1 0 0,0 0 0,1 0 0,-1 0 0,0 0 0,1 0 0,-1 0 0,0 0 0,0 0 0,1 0 0,-1 0 0,0 0 0,1 1 0,-1-1 0,0 0 0,0 0 0,1 0 0,-1 0 0,0 0 0,0 1 0,1-1 0,-1 0 0,0 0 0,0 1 0,0-1 0,1 0 0,-1 0 0,0 1 0,0-1 0,0 0 0,0 0 0,0 1 0,1-1 0,-1 0 0,0 1 0,0-1 0,0 0 0,0 1 0,0-1 0,0 0 0,0 0 0,0 1 0,0-1 0,0 0 0,0 1 0,0-1 0,-1 0 0,1 1 0,0-1 0,0 0 0,0 0 0,0 1 0,0-1 0,-1 1 0,13-9 0,0 0 0,-1 0 0,0-1 0,0 0 0,-1-1 0,16-20 0,10-7 0,-19 19 0,-10 10 0,0 0 0,0 1 0,0 0 0,1 1 0,1-1 0,-1 1 0,1 1 0,18-9 0,-27 18 0,0 0 0,0 0 0,-1-1 0,1 1 0,-1 0 0,0 0 0,1-1 0,-3 6 0,-11 20 0,10-21 0,0-1 0,0 1 0,1 0 0,0 1 0,1-1 0,-1 1 0,2-1 0,-2 12 0,3-19-33,0-1 0,0 0 0,1 1 0,-1-1 0,0 1 0,0-1 0,1 1 0,-1-1 1,0 0-1,1 1 0,-1-1 0,0 0 0,1 1 0,-1-1 0,0 0 0,1 1 0,-1-1 0,1 0 0,-1 0 0,1 0 0,-1 1 0,1-1 0,-1 0 0,1 0 1,-1 0-1,1 0 0,-1 0 0,0 0 0,1 0 0,-1 0 0,1 0 0,-1 0 0,1 0 0,-1 0 0,1 0 0,-1 0 0,1-1 0,-1 1 0,1 0 0,-1 0 1,1 0-1,-1-1 0,0 1 0,1 0 0,-1-1 0,1 1 0,-1 0 0,0-1 0,1 0 0,23-14-4192,20-33-8630,-21 18 3748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12 4644,'0'0'20761,"-4"9"-18374,2-3-2130,-5 9 417,0 0 0,1 1 0,1-1 0,1 1 0,0 0 0,-2 25 0,6-40-674,1-1 0,-1 1 0,0 0 0,0 0 0,1 0 0,-1 0 0,1 0 0,-1 0 0,1 0 0,-1-1 0,1 1 0,-1 0 0,1 0 0,0-1 0,-1 1 0,1 0 0,0-1 0,-1 1 0,1-1 0,0 1 0,0-1 0,0 1 0,0-1 0,0 1 0,-1-1 0,1 0 0,0 0 0,0 1 0,0-1 0,0 0 0,0 0 0,0 0 0,0 0 0,0 0 0,0 0 0,0 0 0,0-1 0,0 1 0,0 0 0,0 0 0,0-1 0,-1 1 0,2-1 0,44-16 0,144-111 0,-174 119 0,-16 9 0,1 0 0,-1 0 0,0 0 0,1 0 0,-1 0 0,0 0 0,1 0 0,-1 0 0,0 0 0,1 0 0,-1 1 0,0-1 0,0 0 0,1 0 0,-1 0 0,0 0 0,1 1 0,-1-1 0,0 0 0,0 0 0,1 1 0,-1-1 0,0 0 0,0 0 0,0 1 0,1-1 0,-1 0 0,0 1 0,0-1 0,0 0 0,0 1 0,0-1 0,0 0 0,1 0 0,-1 1 0,0-1 0,0 1 0,0-1 0,0 0 0,0 1 0,0-1 0,0 0 0,-1 1 0,1-1 0,0 0 0,0 1 0,0-1 0,0 0 0,0 0 0,0 1 0,-1-1 0,1 0 0,0 1 0,0-1 0,-1 0 0,-24 47 0,21-42 0,0 0 0,0 1 0,1-1 0,0 1 0,0 0 0,1 0 0,0 0 0,0 0 0,0 1 0,0-1 0,0 7 0,3-12 0,-1-1 0,0 0 0,0 1 0,1-1 0,-1 0 0,0 1 0,0-1 0,1 0 0,-1 1 0,0-1 0,1 0 0,-1 1 0,1-1 0,-1 0 0,0 0 0,1 0 0,-1 1 0,1-1 0,-1 0 0,1 0 0,-1 0 0,1 0 0,-1 0 0,0 0 0,1 0 0,-1 0 0,1 0 0,-1 0 0,1 0 0,-1 0 0,1 0 0,-1 0 0,1 0 0,-1 0 0,1-1 0,19-5 0,4-8 0,0-2 0,-2-1 0,0-1 0,35-35 0,-24 21 0,-19 23 0,-14 21 0,-16 24 0,14-33 0,1 0 0,-1 1 0,0-1 0,1 1 0,0 0 0,0-1 0,0 1 0,0 0 0,0 0 0,1 0 0,0 6 0,0-9 0,0-1 0,0 1 0,0-1 0,0 1 0,1-1 0,-1 0 0,0 1 0,0-1 0,0 1 0,1-1 0,-1 0 0,0 1 0,1-1 0,-1 0 0,0 1 0,1-1 0,-1 0 0,1 0 0,-1 1 0,0-1 0,1 0 0,-1 0 0,1 0 0,-1 1 0,1-1 0,-1 0 0,1 0 0,-1 0 0,0 0 0,1 0 0,0 0 0,28-10 0,19-20 0,-39 23 0,1 0 0,0 0 0,0 1 0,1 1 0,0 0 0,0 0 0,0 1 0,1 0 0,16-3 0,-28 8 1,1-1 1,-1 1-1,1-1 1,-1 1-1,0-1 1,1 1-1,-1-1 1,1 1-1,-1-1 1,0 1-1,0 0 1,1-1-1,-1 1 1,0-1-1,0 1 1,0 0-1,0-1 1,1 1-1,-1 0 1,0-1-1,0 1 1,0 0-1,0-1 1,-1 1-1,1-1 0,0 1 1,0 0-1,0-1 1,0 1-1,-1 0 1,1-1-1,0 1 1,-1-1-1,1 1 1,0-1-1,-1 2 1,-10 24-276,-12 6-2088,6-12-5376,8-14-2795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14157,'0'0'8718,"9"2"-5579,-8-1-3072,4 0 256,1 1 0,-1-1 0,0 0 0,0 0 0,1-1 0,-1 1 0,1-1-1,-1 0 1,0-1 0,1 1 0,-1-1 0,0 0 0,1 0 0,-1-1 0,0 0 0,8-3 0,-3-1-198,0 0-1,-1-1 0,0 0 0,0-1 1,-1 1-1,11-14 0,-15 16-102,0 0 0,-1 0-1,0 0 1,0 0 0,-1 0 0,1-1-1,-1 1 1,0-1 0,-1 0-1,1 0 1,-1 0 0,0 1 0,-1-1-1,1-7 1,-1 11-22,0 1 0,0-1 0,0 1 0,-1-1 0,1 1 0,0-1 0,-1 1 0,1 0 0,-1-1 0,1 1 0,-1-1 0,0 1 0,0 0 0,1 0 0,-1-1 0,0 1 0,0 0 0,0 0 0,0 0 0,-1 0 0,1 0 0,0 0 0,0 0 0,-1 0 0,1 1 0,0-1 0,-1 0 0,1 1 0,0-1 0,-1 1 0,1 0 0,-1-1 0,1 1 0,-1 0 0,-2 0 0,1 0 0,-1 0 0,1 0 0,-1 0 0,1 1 0,-1-1 0,1 1 0,0 0 0,-1 0 0,1 1 0,0-1 0,0 0 0,-1 1 0,1 0 0,0 0 0,-2 2 0,-3 4 0,1-1 0,0 2 0,1-1 0,0 1 0,0 0 0,1 0 0,-8 20 0,10-23 0,1 0 0,-1 0 0,2 0 0,-1 1 0,1-1 0,0 0 0,0 1 0,0-1 0,1 1 0,0-1 0,1 1 0,-1-1 0,1 1 0,3 8 0,-3-13 0,1 0 0,-1 0 0,1-1 0,-1 1 0,1 0 0,0-1 0,0 1 0,0-1 0,0 0 0,0 1 0,0-1 0,0 0 0,0 0 0,0-1 0,0 1 0,1 0 0,-1-1 0,0 1 0,1-1 0,-1 0 0,0 0 0,1 0 0,3 0 0,59-7 0,-42 0 0,0-2 0,-1-1 0,0 0 0,-1-2 0,0 0 0,32-26 0,12-6 0,-60 46 0,-5 9 0,-5 10 0,-3-2 0,3-9 0,1-1 0,0 1 0,1-1 0,0 1 0,0 0 0,1 1 0,0-1 0,0 13 0,3-23 0,-1 1 0,0 0 0,1-1 0,-1 1 0,1 0 0,0-1 0,-1 1 0,1-1 0,-1 1 0,1-1 0,0 1 0,-1-1 0,1 1 0,0-1 0,-1 0 0,1 1 0,0-1 0,0 0 0,0 1 0,-1-1 0,1 0 0,0 0 0,0 0 0,0 0 0,-1 0 0,1 0 0,0 0 0,0 0 0,0 0 0,-1 0 0,1-1 0,0 1 0,0 0 0,-1 0 0,1-1 0,0 1 0,0-1 0,-1 1 0,2-1 0,34-14 0,44-46 0,-27 19 0,-68 75-902,-28 24-8211,18-29-699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2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13132,'-5'10'844,"-19"39"-319,2 1-1,3 1 1,2 1 0,2 0-1,-15 106 1,15-23 26,4 176-1,8 605-363,3-891-185,3 75-19,-2-93 8,0 0 0,0 0 0,1-1 0,0 1 0,0 0 0,0-1 0,1 1 0,0-1 0,0 0 0,1 0 0,4 6 0,-6-10-8,0 0 0,0 0 0,0 0 0,0 0-1,1-1 1,-1 1 0,0-1 0,1 0 0,-1 0-1,1 0 1,-1 0 0,1 0 0,-1 0 0,1-1 0,0 1-1,-1-1 1,1 0 0,0 0 0,0 0 0,-1 0-1,1 0 1,0 0 0,-1-1 0,4 0 0,6-3-114,0 0 1,0-1-1,22-11 0,-5 2 288,23-4-122,1 3-1,1 2 1,0 3 0,94-6-1,-53 5 22,600-118 1866,-562 103-1393,2 5-1,235-4 1,79 1-422,-360 12-77,0-3 0,169-54 0,-103 11 3,112-35 3,-234 84-32,0 1 0,1 2 0,-1 2 0,1 0 0,0 3-1,37 2 1,-63 0-2,0 0 1,0 1-1,0 0 0,0 0 0,0 1 0,0 0 0,-1 0 0,1 1 0,11 7 0,-2 1 11,-1 1-1,20 21 1,26 22 3,-61-60-7,-1 1 1,1 0-1,0-1 0,0 1 0,1 0 0,-1 0 1,1 0-1,-1 0 0,1 0 0,0 0 0,4-4 1,1-3 2,20-42-49,-2-2 1,-2-1-1,-3 0 1,14-63-1,37-233-138,-61 298 194,-3-1 0,-1 1-1,-3-96 1,-4 146-17,1 1 1,0 0-1,-1-1 1,1 1-1,-1 0 0,0 0 1,1 0-1,-1-1 1,0 1-1,0 0 0,-1 0 1,1 0-1,0 0 1,-1 1-1,1-1 0,-1 0 1,1 0-1,-1 1 1,0-1-1,-3-1 0,-2-1 11,0 1 0,0 0 0,-1 1 0,1-1 0,-8 0 0,8 2-7,1-1 0,0 1 0,0-1 0,1 0 0,-1-1 0,0 1-1,1-1 1,-11-7 0,-6-10 9,7 5 34,-1 1 0,0 1 0,0 0 0,-1 1-1,-1 1 1,0 0 0,-33-13 0,-8 8 16,0 2 0,-1 3 1,0 2-1,-65 0 0,-37-5-28,-81-20 37,-466-35 290,-194 107 784,-60-8-310,922-32-874,0-2 1,-72-17 0,92 16-819,-1-2-1,1-1 1,1 0 0,0-1 0,0-2-1,-34-22 1,12-2-3844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4740,'0'0'21012,"68"0"-19154,-14-13-641,15-6-768,9-3 287,5-2-575,-2 1-129,-12 4-1602,-15 6-3106,-21 4-1794,-16 3-5318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12364,'0'0'7527,"54"27"-6406,-7-36-545,8-10 481,7 1-320,7-4-417,3-1-288,-1-1-1217,-6-3-3235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17809,'0'0'2114,"6"59"32,-6-13 384,0 3-1313,0 2-96,0-1-320,0 0-641,0-6-96,6-2-192,6-6-1057,0-5-1505,-3-9-2371,-1-7-5189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70 343 11691,'-8'-13'1714,"-3"-5"705,2-1 0,-1 1-1,2-2 1,-11-37 0,17 52-2265,2 1-1,-1-1 1,0 1-1,1-1 1,0 0-1,0 1 1,0-1 0,0 0-1,1 1 1,0-1-1,0 0 1,0 1-1,1-1 1,-1 1 0,1 0-1,0 0 1,0-1-1,1 1 1,-1 0-1,1 1 1,0-1-1,0 0 1,0 1 0,1 0-1,-1 0 1,1 0-1,7-5 1,7-2-141,0 0-1,1 1 1,0 1 0,0 1 0,1 1-1,0 1 1,0 0 0,25-2 0,25 1-28,73 3 0,-133 3 21,-7-1 18,1 1-1,0 0 1,0 0 0,-1 1 0,1-1 0,0 1 0,-1 0 0,1 0 0,0 0 0,-1 0 0,1 1 0,-1-1 0,0 1-1,1 0 1,-1 0 0,0 0 0,0 0 0,0 1 0,0-1 0,2 5 0,-2-3 31,-1 0 0,-1 0 1,1 0-1,0 0 0,-1 1 0,0-1 1,0 0-1,0 1 0,-1-1 0,0 1 1,1-1-1,-2 1 0,1-1 0,0 1 0,-1-1 1,-2 9-1,0-3 19,0 0 1,-1 0-1,-1 0 1,0 0-1,0-1 1,-1 0-1,0 0 0,0 0 1,-1-1-1,0 0 1,-16 14-1,5-7-60,0 0-1,-1-2 1,0 0-1,-30 14 1,27-18-1220,22-9 1142,0 0-1,0 0 1,0 0 0,0 0 0,0 0 0,0 0 0,-1 0 0,1-1 0,0 1 0,0 0-1,0 0 1,0 0 0,0 0 0,0 0 0,0 0 0,0 0 0,0 0 0,-1 0 0,1 0-1,0-1 1,0 1 0,0 0 0,0 0 0,0 0 0,0 0 0,0 0 0,0 0 0,0 0-1,0 0 1,0-1 0,0 1 0,0 0 0,0 0 0,0 0 0,0 0 0,0 0 0,0 0-1,0 0 1,0-1 0,0 1 0,0 0 0,0 0 0,0 0 0,0 0 0,0 0 0,0 0-1,1 0 1,-1 0 0,0-1 0,0 1 0,0 0 0,0 0 0,0 0 0,0 0 0,0 0-1,0 0 1,0 0 0,1 0 0,-1 0 0,0 0 0,0 0 0,0 0 0,0 0-1,0 0 1,0 0 0,0 0 0,1 0 0,-1 0 0,33-25-6883,3 8 2094,1 0-304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7175,'0'0'14814,"1"12"-12722,-1 21-858,-2-1 0,-5 35 0,1-24 391,1 67-1,5-110-1610,0 1 0,0-1 0,0 1-1,-1-1 1,1 1 0,0 0 0,0-1 0,0 1 0,1-1-1,-1 1 1,0-1 0,0 1 0,0 0 0,0-1 0,0 1-1,1-1 1,-1 1 0,0-1 0,0 1 0,1-1 0,-1 1-1,1-1 1,-1 1 0,0-1 0,1 0 0,-1 1 0,1-1 0,-1 1-1,1-1 1,-1 0 0,1 1 0,-1-1 0,1 0 0,-1 0-1,1 0 1,-1 1 0,1-1 0,-1 0 0,1 0 0,0 0-1,-1 0 1,1 0 0,-1 0 0,1 0 0,0 0 0,-1 0-1,1 0 1,-1 0 0,2-1 0,0 0 37,0 0-1,0 0 1,0 0 0,-1 0-1,1 0 1,0-1 0,0 1-1,-1-1 1,1 1 0,-1-1-1,1 0 1,0-2 0,5-7-26,-1-1 1,-1-1 0,0 1-1,-1-1 1,0 0-1,-1 0 1,0 0 0,-1 0-1,-1 0 1,0-1-1,0 1 1,-2 0 0,0-1-1,-3-15 1,4 26-26,-1 1 0,1 0 0,-1-1 0,0 1 0,0 0 0,0 0 0,0-1 0,0 1 0,-1 0 0,1 0 0,0 0 0,-1 0 0,0 1 0,1-1 0,-1 0 0,0 1 0,0-1 0,0 1 0,0 0 0,0-1 0,0 1 0,-1 0 0,1 0 0,0 1 0,0-1 0,-1 0 0,1 1 0,-1-1 0,1 1 0,-4 0 0,5 0-6,0 1-1,0-1 1,0 1 0,0 0-1,0 0 1,0-1-1,1 1 1,-1 0 0,0 0-1,0 0 1,1-1 0,-1 1-1,0 0 1,1 0-1,-1 0 1,1 0 0,0 0-1,-1 1 1,1-1 0,0 0-1,-1 0 1,1 0-1,0 0 1,0 0 0,0 2-1,0 34-314,1-29 226,-2-5 31,2 0-1,-1-1 1,0 1 0,0-1-1,1 1 1,-1-1-1,1 1 1,0-1 0,0 1-1,0-1 1,0 1-1,0-1 1,1 0 0,-1 0-1,1 0 1,-1 0-1,1 0 1,0 0 0,0 0-1,3 2 1,-2-2-320,1 0 1,0 0 0,0 0-1,0 0 1,0-1-1,0 0 1,1 0-1,-1 0 1,0-1-1,0 1 1,7-1-1,1 0-973,-1-1-1,0 0 1,1-1-1,-1 0 1,0-1-1,0 0 0,0-1 1,16-8-1,11-10-4840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1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9737,'0'0'8963,"-11"7"-6624,2-1-1696,-1 1 1,1 0-1,1 1 1,0 0-1,0 0 1,-11 15-1,15-18-342,0 1 0,0 0 0,1 0 0,0 1-1,0-1 1,0 1 0,1-1 0,0 1-1,0 0 1,1 0 0,0 0 0,0 0 0,1 0-1,0 9 1,0-15-280,0-1 0,0 1-1,0 0 1,0 0 0,0-1 0,1 1-1,-1 0 1,0 0 0,1-1 0,-1 1-1,0 0 1,1-1 0,-1 1 0,1 0-1,-1-1 1,1 1 0,-1-1 0,1 1-1,-1-1 1,1 1 0,0-1 0,-1 1-1,1-1 1,0 1 0,-1-1 0,1 0-1,0 1 1,1-1 0,28-1 185,-23-1-187,1-1-1,-1 1 0,0-1 1,1-1-1,8-4 0,-9 2 17,-1 0-1,1 0 1,-1 0 0,0 0-1,-1-1 1,9-12-1,-12 16 43,0 0-1,-1 0 1,1 0-1,-1 0 1,1-1-1,-1 1 1,0 0-1,0-1 1,0 1-1,-1-1 1,1 1-1,-1-1 1,0 1 0,0-1-1,0 1 1,0-1-1,-1 1 1,1-1-1,-3-4 1,2 6-128,0 0 0,0 1 1,-1-1-1,1 1 1,-1-1-1,0 1 0,1 0 1,-1-1-1,0 1 0,0 0 1,1 0-1,-1 0 1,0 0-1,0 1 0,0-1 1,0 1-1,0-1 1,0 1-1,0 0 0,-1-1 1,1 1-1,0 0 0,0 0 1,0 1-1,0-1 1,0 0-1,0 1 0,0-1 1,0 1-1,0-1 0,0 1 1,0 0-1,0 0 1,0 0-1,1 0 0,-1 1 1,0-1-1,1 0 0,-1 1 1,1-1-1,-1 1 1,1-1-1,0 1 0,-1 0 1,1-1-1,0 1 1,0 0-1,0 0 0,0 0 1,1 0-1,-1 0 0,1 0 1,-1 0-1,1 0 1,-1 4-1,2-4-135,-1-1 0,1 1-1,0-1 1,0 0 0,0 1 0,0-1 0,0 0-1,0 0 1,0 1 0,0-1 0,0 0 0,0 0 0,1 0-1,-1 0 1,0-1 0,1 1 0,-1 0 0,1-1-1,-1 1 1,1 0 0,-1-1 0,1 0 0,-1 1-1,1-1 1,0 0 0,-1 0 0,1 0 0,1 0-1,55 0-4207,-50 0 3431,41-7-4295,3-8-1976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1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178 240 13293,'0'0'8445,"-11"-3"-6908,8 2-1421,0 0-13,0-1 0,0 1 0,0 0 0,-1 1 0,1-1 0,0 0 0,0 1-1,-1 0 1,1 0 0,0 0 0,0 0 0,-1 0 0,1 1 0,0-1 0,0 1 0,-1 0 0,1 0 0,0 0 0,0 1 0,0-1 0,0 1 0,1-1 0,-1 1-1,0 0 1,-3 4 0,-6 6 544,1 0-1,0 1 0,-11 18 0,19-26-474,0-1-1,0 1 1,1-1-1,0 1 1,0 0-1,0 0 1,1 0-1,-1 0 0,1 0 1,0 1-1,1-1 1,-1 0-1,1 0 1,1 9-1,-1-13-162,1 1-1,0-1 1,-1 0-1,1 0 1,0 0-1,0 0 1,0 0-1,0 0 1,0 0-1,0 0 1,0 0-1,1-1 1,-1 1-1,0 0 1,0-1-1,0 1 1,1-1-1,-1 1 1,0-1-1,1 0 1,-1 0-1,1 1 1,-1-1-1,0 0 1,1 0-1,-1 0 1,0 0-1,1-1 1,-1 1-1,1 0 1,-1 0-1,0-1 1,0 1-1,2-1 1,4-1 12,1 0-1,-1 0 1,0-1 0,0 1-1,9-6 1,-2-2 27,-1 0 0,1-1 0,-2-1 0,0 0 0,0-1 0,-1 0 0,-1-1 0,0 0 0,-1 0 0,-1-1 0,8-18 0,-6 11 21,-2 0-1,0 0 0,-2 0 0,-1-1 0,0 0 0,-2 0 0,2-37 0,-6 60-68,1 0 0,0 0 0,0 1 0,0-1 0,-1 0 0,1 0 0,0 1 0,0-1 0,-1 0 0,1 0 0,0 0 0,-1 0 0,1 0 0,0 0 0,-1 1 0,1-1 0,0 0 0,-1 0 0,1 0 0,0 0 0,-1 0 0,1 0 0,0 0 0,-1 0 0,1 0 0,0 0 0,-1-1 0,1 1 0,0 0 0,0 0 0,-1 0 0,1 0 0,0 0 0,-1-1 0,1 1 0,0 0 0,0 0 0,-1 0 0,1-1 0,0 1 0,0 0 0,0 0 0,-1-1 0,1 1 0,0 0 0,0-1 0,0 1 0,0 0 0,-1 0 0,1-1 0,0 1 0,0 0 0,0-1 0,0 1 0,0 0 0,0-1 0,0 1 0,0 0 0,0-1 0,0 1 0,0 0 0,0-1 0,0 1 0,1 0 0,-1-1 0,0 1 0,0 0 0,0-1 0,-16 23 0,6 1 0,1 1 0,2 1 0,0-1 0,1 1 0,2 0 0,0 1 0,2-1 0,1 1 0,3 39 0,-2-62 0,0-1 0,0 1 0,0 0 0,1-1 0,-1 1 0,1 0 0,-1-1 0,1 1 0,0-1 0,0 1 0,0-1 0,0 1 0,1-1 0,-1 0 0,1 0 0,-1 0 0,1 0 0,0 0 0,0 0 0,0 0 0,0 0 0,0-1 0,0 1 0,0-1 0,0 1 0,1-1 0,-1 0 0,1 0 0,-1 0 0,1 0 0,-1 0 0,1-1 0,-1 1 0,1-1 0,0 0 0,-1 0 0,1 0 0,3 0 0,1-1 0,-1 0 0,1-1 0,-1 0 0,0 0 0,1-1 0,-1 1 0,0-1 0,0-1 0,0 1 0,-1-1 0,0 0 0,1 0 0,-1-1 0,5-5 0,5-7 0,-1-1 0,-1 0 0,-1-1 0,0 0 0,12-30 0,-31 67 0,1 0 0,1 1 0,1-1 0,0 1 0,-1 29 0,5-47 0,0 0 0,0 0 0,0 0 0,1 0 0,-1 0 0,0 0 0,0 0 0,1 0 0,-1 1 0,1-1 0,-1 0 0,1 0 0,-1-1 0,1 1 0,0 0 0,-1 0 0,1 0 0,0 0 0,0 0 0,-1-1 0,1 1 0,0 0 0,0-1 0,0 1 0,0-1 0,0 1 0,0-1 0,0 1 0,0-1 0,0 0 0,0 1 0,0-1 0,1 0 0,-1 0 0,0 0 0,0 0 0,0 0 0,0 0 0,0 0 0,0 0 0,0 0 0,1-1 0,-1 1 0,0 0 0,0-1 0,1 0 0,3 0 0,0-1 0,0 1 0,0-1 0,0-1 0,0 1 0,0-1 0,-1 1 0,8-7 0,3-7 0,-1-1 0,-1-1 0,-1 0 0,-1 0 0,0-1 0,9-24 0,5-5 0,-23 94 0,-5-21 0,2-14 0,-1 0 0,2 0 0,0 0 0,0 0 0,1 0 0,3 17 0,-4-26 0,1 1 0,0-1 0,0 0 0,1 1 0,-1-1 0,0 0 0,1 0 0,-1 0 0,1 0 0,0 0 0,0 0 0,0-1 0,0 1 0,0-1 0,0 1 0,0-1 0,0 1 0,1-1 0,-1 0 0,0 0 0,1 0 0,-1-1 0,1 1 0,-1-1 0,1 1 0,-1-1 0,1 0 0,-1 0 0,1 0 0,0 0 0,-1 0 0,1 0 0,3-2 0,-1 1-475,1 0-1,-1 0 1,0-1 0,0 1-1,0-1 1,0-1 0,0 1-1,0-1 1,-1 1 0,1-1-1,5-5 1,41-45-10178,-23 15-1145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15759,'0'0'13148,"-3"9"-10703,-4 11-2251,2 0-1,0 1 0,1 0 0,2-1 1,-1 29-1,2-8-108,2-1 0,7 46 0,-7-84-85,0 9 0,1 0 0,1 0 0,0 0 0,5 13 0,-8-23 0,1 1 0,-1-1 0,1 0 0,-1 1 0,1-1 0,-1 0 0,1 0 0,0 0 0,0 1 0,0-1 0,0 0 0,0 0 0,0 0 0,0 0 0,0 0 0,0-1 0,0 1 0,0 0 0,0 0 0,1-1 0,-1 1 0,0-1 0,1 1 0,-1-1 0,0 1 0,1-1 0,-1 0 0,0 0 0,1 0 0,-1 0 0,1 0 0,-1 0 0,0 0 0,1 0 0,-1 0 0,1-1 0,-1 1 0,0 0 0,1-1 0,-1 1 0,0-1 0,0 0 0,1 1 0,-1-1 0,0 0 0,1-1 0,17-14 0,-1-1 0,-1-1 0,-1-1 0,-1 0 0,18-28 0,4-4 0,-7 13 0,-11 14 0,0 0 0,-1-2 0,21-40 0,-39 66-14,0 0 1,0-1-1,0 1 0,0 0 1,0 0-1,0 0 1,0-1-1,0 1 0,0 0 1,0 0-1,-1-1 0,1 1 1,0 0-1,0 0 0,0 0 1,0-1-1,0 1 1,0 0-1,0 0 0,-1 0 1,1 0-1,0 0 0,0-1 1,0 1-1,0 0 1,-1 0-1,1 0 0,0 0 1,0 0-1,0 0 0,-1 0 1,1-1-1,0 1 0,0 0 1,0 0-1,-1 0 1,1 0-1,0 0 0,0 0 1,0 0-1,-1 0 0,1 0 1,0 0-1,0 0 0,-1 1 1,1-1-1,0 0 1,0 0-1,0 0 0,-1 0 1,1 0-1,0 0 0,0 0 1,0 0-1,0 1 0,-1-1 1,1 0-1,0 0 1,0 0-1,0 0 0,0 1 1,0-1-1,-1 0 0,1 0 1,-13 9-2662,-1 0-1,1 0 1,1 1 0,-17 17-1,-17 30-3313,38-45 5834,1-1 0,1 2 0,0-1 0,-7 21 0,11-24 1434,-1 0-1,2 0 0,-1 0 1,1 0-1,0 0 1,1 1-1,1 12 0,0-18-1091,-1 0-1,1 0 0,0 0 1,1 0-1,-1 0 0,1-1 1,-1 1-1,1 0 0,0-1 1,0 0-1,1 1 0,-1-1 1,1 0-1,3 3 0,-3-3-221,1 0-1,0 0 0,0 0 0,0 0 0,0-1 0,0 0 0,1 0 1,-1 0-1,1-1 0,-1 1 0,1-1 0,0 0 0,-1 0 1,1-1-1,0 1 0,0-1 0,-1 0 0,9-1 0,-12 0-97,0 1-1,1 0 1,-1-1-1,1 1 1,-1-1-1,1 0 1,-1 1-1,0-1 1,1 0-1,-1 0 1,0 0-1,0 0 1,0 0-1,0 0 0,0 0 1,0 0-1,0 0 1,0 0-1,1-2 1,7-18-5274,-3 1-4896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19378,'0'0'7773,"0"8"-5445,-5 119-1117,1-76-795,2-1-1,2 0 0,3 0 1,12 72-1,-13-113-415,-2-5 0,1 1 0,0 0 0,1-1 0,-1 0 0,1 1 0,0-1 0,0 0 0,0 0 0,3 4 0,-1-45 0,-8 13 0,0 0 0,-1 1 0,-2-1 0,0 1 0,-2 0 0,-16-32 0,18 46 0,5 14 0,7 17 0,-2-18 0,0 0 0,0 0 0,1 0 0,-1-1 0,1 1 0,0-1 0,0 0 0,0 0 0,1 0 0,-1-1 0,1 1 0,-1-1 0,1 0 0,0-1 0,0 1 0,0-1 0,0 0 0,0 0 0,0 0 0,0-1 0,0 0 0,0 0 0,0 0 0,6-1 0,1-1 0,-1 1 0,0-2 0,0 1 0,1-2 0,-2 1 0,1-1 0,0-1 0,-1 0 0,17-11 0,-8 1 0,0 0 0,-1-1 0,-1-1 0,0 0 0,-1-2 0,22-34 0,-35 93 0,-8 5 0,2-20 0,0 51 0,3-71 0,0 0 0,0 0 0,1 0 0,0 0 0,0 0 0,0 0 0,1 0 0,-1 0 0,1 0 0,1 0 0,-1-1 0,0 1 0,1-1 0,0 1 0,5 5 0,-6-9 0,0 1 0,0-1 0,0 1 0,-1-1 0,1 0 0,0 1 0,1-1 0,-1 0 0,0 0 0,0-1 0,0 1 0,1 0 0,-1-1 0,0 1 0,1-1 0,-1 0 0,0 0 0,1 0 0,-1 0 0,0 0 0,1 0 0,-1-1 0,0 1 0,1-1 0,-1 0 0,0 1 0,0-1 0,0 0 0,0 0 0,0-1 0,0 1 0,0 0 0,0-1 0,0 1 0,0-1 0,-1 1 0,1-1 0,-1 0 0,1 0 0,1-2 0,2-3 0,1-1 0,-1 1 0,0-1 0,-1 0 0,0 0 0,0-1 0,-1 1 0,0-1 0,2-11 0,0-53-2748,-5 60 1489,-1-1-1,-1 1 1,0-1 0,-1 1 0,0 0-1,-7-16 1,-15-24-6716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20884,'0'0'11178,"36"56"-10473,-18-42-705,1-1 0,1 1-577,1 0-3522,-3-3-3589,-2-1-8711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40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981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94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946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742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1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662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157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949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399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255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1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21" Type="http://schemas.openxmlformats.org/officeDocument/2006/relationships/customXml" Target="../ink/ink10.xml"/><Relationship Id="rId42" Type="http://schemas.openxmlformats.org/officeDocument/2006/relationships/image" Target="../media/image20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3.png"/><Relationship Id="rId16" Type="http://schemas.openxmlformats.org/officeDocument/2006/relationships/image" Target="../media/image7.png"/><Relationship Id="rId11" Type="http://schemas.openxmlformats.org/officeDocument/2006/relationships/customXml" Target="../ink/ink5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8.xml"/><Relationship Id="rId40" Type="http://schemas.openxmlformats.org/officeDocument/2006/relationships/image" Target="../media/image19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8.png"/><Relationship Id="rId66" Type="http://schemas.openxmlformats.org/officeDocument/2006/relationships/image" Target="../media/image32.png"/><Relationship Id="rId74" Type="http://schemas.openxmlformats.org/officeDocument/2006/relationships/image" Target="../media/image36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3.xml"/><Relationship Id="rId30" Type="http://schemas.openxmlformats.org/officeDocument/2006/relationships/image" Target="../media/image14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64" Type="http://schemas.openxmlformats.org/officeDocument/2006/relationships/image" Target="../media/image31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3.png"/><Relationship Id="rId51" Type="http://schemas.openxmlformats.org/officeDocument/2006/relationships/customXml" Target="../ink/ink25.xml"/><Relationship Id="rId72" Type="http://schemas.openxmlformats.org/officeDocument/2006/relationships/image" Target="../media/image35.png"/><Relationship Id="rId3" Type="http://schemas.openxmlformats.org/officeDocument/2006/relationships/customXml" Target="../ink/ink1.xml"/><Relationship Id="rId12" Type="http://schemas.openxmlformats.org/officeDocument/2006/relationships/image" Target="../media/image5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9.png"/><Relationship Id="rId41" Type="http://schemas.openxmlformats.org/officeDocument/2006/relationships/customXml" Target="../ink/ink20.xml"/><Relationship Id="rId54" Type="http://schemas.openxmlformats.org/officeDocument/2006/relationships/image" Target="../media/image26.png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4.png"/><Relationship Id="rId31" Type="http://schemas.openxmlformats.org/officeDocument/2006/relationships/customXml" Target="../ink/ink15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8.png"/><Relationship Id="rId39" Type="http://schemas.openxmlformats.org/officeDocument/2006/relationships/customXml" Target="../ink/ink19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7.xml"/><Relationship Id="rId76" Type="http://schemas.openxmlformats.org/officeDocument/2006/relationships/image" Target="../media/image37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customXml" Target="../ink/ink48.xml"/><Relationship Id="rId170" Type="http://schemas.openxmlformats.org/officeDocument/2006/relationships/customXml" Target="../ink/ink123.xml"/><Relationship Id="rId268" Type="http://schemas.openxmlformats.org/officeDocument/2006/relationships/customXml" Target="../ink/ink173.xml"/><Relationship Id="rId475" Type="http://schemas.openxmlformats.org/officeDocument/2006/relationships/image" Target="../media/image271.png"/><Relationship Id="rId682" Type="http://schemas.openxmlformats.org/officeDocument/2006/relationships/image" Target="../media/image374.png"/><Relationship Id="rId128" Type="http://schemas.openxmlformats.org/officeDocument/2006/relationships/image" Target="../media/image100.png"/><Relationship Id="rId335" Type="http://schemas.openxmlformats.org/officeDocument/2006/relationships/customXml" Target="../ink/ink207.xml"/><Relationship Id="rId542" Type="http://schemas.openxmlformats.org/officeDocument/2006/relationships/image" Target="../media/image304.png"/><Relationship Id="rId987" Type="http://schemas.openxmlformats.org/officeDocument/2006/relationships/customXml" Target="../ink/ink535.xml"/><Relationship Id="rId1172" Type="http://schemas.openxmlformats.org/officeDocument/2006/relationships/image" Target="../media/image617.png"/><Relationship Id="rId402" Type="http://schemas.openxmlformats.org/officeDocument/2006/relationships/image" Target="../media/image235.png"/><Relationship Id="rId847" Type="http://schemas.openxmlformats.org/officeDocument/2006/relationships/image" Target="../media/image456.png"/><Relationship Id="rId1032" Type="http://schemas.openxmlformats.org/officeDocument/2006/relationships/customXml" Target="../ink/ink558.xml"/><Relationship Id="rId707" Type="http://schemas.openxmlformats.org/officeDocument/2006/relationships/customXml" Target="../ink/ink394.xml"/><Relationship Id="rId914" Type="http://schemas.openxmlformats.org/officeDocument/2006/relationships/customXml" Target="../ink/ink498.xml"/><Relationship Id="rId43" Type="http://schemas.openxmlformats.org/officeDocument/2006/relationships/customXml" Target="../ink/ink59.xml"/><Relationship Id="rId192" Type="http://schemas.openxmlformats.org/officeDocument/2006/relationships/customXml" Target="../ink/ink134.xml"/><Relationship Id="rId497" Type="http://schemas.openxmlformats.org/officeDocument/2006/relationships/image" Target="../media/image282.png"/><Relationship Id="rId357" Type="http://schemas.openxmlformats.org/officeDocument/2006/relationships/customXml" Target="../ink/ink218.xml"/><Relationship Id="rId1194" Type="http://schemas.openxmlformats.org/officeDocument/2006/relationships/image" Target="../media/image628.png"/><Relationship Id="rId217" Type="http://schemas.openxmlformats.org/officeDocument/2006/relationships/customXml" Target="../ink/ink147.xml"/><Relationship Id="rId564" Type="http://schemas.openxmlformats.org/officeDocument/2006/relationships/image" Target="../media/image315.png"/><Relationship Id="rId771" Type="http://schemas.openxmlformats.org/officeDocument/2006/relationships/customXml" Target="../ink/ink426.xml"/><Relationship Id="rId869" Type="http://schemas.openxmlformats.org/officeDocument/2006/relationships/image" Target="../media/image467.png"/><Relationship Id="rId424" Type="http://schemas.openxmlformats.org/officeDocument/2006/relationships/customXml" Target="../ink/ink252.xml"/><Relationship Id="rId631" Type="http://schemas.openxmlformats.org/officeDocument/2006/relationships/customXml" Target="../ink/ink356.xml"/><Relationship Id="rId729" Type="http://schemas.openxmlformats.org/officeDocument/2006/relationships/customXml" Target="../ink/ink405.xml"/><Relationship Id="rId1054" Type="http://schemas.openxmlformats.org/officeDocument/2006/relationships/image" Target="../media/image558.png"/><Relationship Id="rId936" Type="http://schemas.openxmlformats.org/officeDocument/2006/relationships/customXml" Target="../ink/ink509.xml"/><Relationship Id="rId1121" Type="http://schemas.openxmlformats.org/officeDocument/2006/relationships/customXml" Target="../ink/ink603.xml"/><Relationship Id="rId1219" Type="http://schemas.openxmlformats.org/officeDocument/2006/relationships/image" Target="../media/image640.png"/><Relationship Id="rId65" Type="http://schemas.openxmlformats.org/officeDocument/2006/relationships/customXml" Target="../ink/ink70.xml"/><Relationship Id="rId281" Type="http://schemas.openxmlformats.org/officeDocument/2006/relationships/image" Target="../media/image175.png"/><Relationship Id="rId141" Type="http://schemas.openxmlformats.org/officeDocument/2006/relationships/customXml" Target="../ink/ink108.xml"/><Relationship Id="rId379" Type="http://schemas.openxmlformats.org/officeDocument/2006/relationships/customXml" Target="../ink/ink229.xml"/><Relationship Id="rId586" Type="http://schemas.openxmlformats.org/officeDocument/2006/relationships/image" Target="../media/image326.png"/><Relationship Id="rId793" Type="http://schemas.openxmlformats.org/officeDocument/2006/relationships/image" Target="../media/image429.png"/><Relationship Id="rId7" Type="http://schemas.openxmlformats.org/officeDocument/2006/relationships/customXml" Target="../ink/ink41.xml"/><Relationship Id="rId239" Type="http://schemas.openxmlformats.org/officeDocument/2006/relationships/image" Target="../media/image154.png"/><Relationship Id="rId446" Type="http://schemas.openxmlformats.org/officeDocument/2006/relationships/customXml" Target="../ink/ink263.xml"/><Relationship Id="rId653" Type="http://schemas.openxmlformats.org/officeDocument/2006/relationships/customXml" Target="../ink/ink367.xml"/><Relationship Id="rId1076" Type="http://schemas.openxmlformats.org/officeDocument/2006/relationships/image" Target="../media/image569.png"/><Relationship Id="rId306" Type="http://schemas.openxmlformats.org/officeDocument/2006/relationships/image" Target="../media/image187.png"/><Relationship Id="rId860" Type="http://schemas.openxmlformats.org/officeDocument/2006/relationships/customXml" Target="../ink/ink471.xml"/><Relationship Id="rId958" Type="http://schemas.openxmlformats.org/officeDocument/2006/relationships/image" Target="../media/image511.png"/><Relationship Id="rId1143" Type="http://schemas.openxmlformats.org/officeDocument/2006/relationships/customXml" Target="../ink/ink614.xml"/><Relationship Id="rId87" Type="http://schemas.openxmlformats.org/officeDocument/2006/relationships/customXml" Target="../ink/ink81.xml"/><Relationship Id="rId513" Type="http://schemas.openxmlformats.org/officeDocument/2006/relationships/customXml" Target="../ink/ink297.xml"/><Relationship Id="rId720" Type="http://schemas.openxmlformats.org/officeDocument/2006/relationships/image" Target="../media/image393.png"/><Relationship Id="rId818" Type="http://schemas.openxmlformats.org/officeDocument/2006/relationships/customXml" Target="../ink/ink450.xml"/><Relationship Id="rId1003" Type="http://schemas.openxmlformats.org/officeDocument/2006/relationships/customXml" Target="../ink/ink543.xml"/><Relationship Id="rId1210" Type="http://schemas.openxmlformats.org/officeDocument/2006/relationships/customXml" Target="../ink/ink648.xml"/><Relationship Id="rId14" Type="http://schemas.openxmlformats.org/officeDocument/2006/relationships/image" Target="../media/image44.png"/><Relationship Id="rId163" Type="http://schemas.openxmlformats.org/officeDocument/2006/relationships/customXml" Target="../ink/ink119.xml"/><Relationship Id="rId370" Type="http://schemas.openxmlformats.org/officeDocument/2006/relationships/image" Target="../media/image219.png"/><Relationship Id="rId230" Type="http://schemas.openxmlformats.org/officeDocument/2006/relationships/customXml" Target="../ink/ink154.xml"/><Relationship Id="rId468" Type="http://schemas.openxmlformats.org/officeDocument/2006/relationships/customXml" Target="../ink/ink274.xml"/><Relationship Id="rId675" Type="http://schemas.openxmlformats.org/officeDocument/2006/relationships/customXml" Target="../ink/ink378.xml"/><Relationship Id="rId882" Type="http://schemas.openxmlformats.org/officeDocument/2006/relationships/customXml" Target="../ink/ink482.xml"/><Relationship Id="rId1098" Type="http://schemas.openxmlformats.org/officeDocument/2006/relationships/image" Target="../media/image580.png"/><Relationship Id="rId328" Type="http://schemas.openxmlformats.org/officeDocument/2006/relationships/image" Target="../media/image198.png"/><Relationship Id="rId535" Type="http://schemas.openxmlformats.org/officeDocument/2006/relationships/customXml" Target="../ink/ink308.xml"/><Relationship Id="rId742" Type="http://schemas.openxmlformats.org/officeDocument/2006/relationships/image" Target="../media/image404.png"/><Relationship Id="rId1165" Type="http://schemas.openxmlformats.org/officeDocument/2006/relationships/customXml" Target="../ink/ink625.xml"/><Relationship Id="rId602" Type="http://schemas.openxmlformats.org/officeDocument/2006/relationships/image" Target="../media/image334.png"/><Relationship Id="rId1025" Type="http://schemas.openxmlformats.org/officeDocument/2006/relationships/image" Target="../media/image544.png"/><Relationship Id="rId1232" Type="http://schemas.openxmlformats.org/officeDocument/2006/relationships/customXml" Target="../ink/ink659.xml"/><Relationship Id="rId907" Type="http://schemas.openxmlformats.org/officeDocument/2006/relationships/image" Target="../media/image486.png"/><Relationship Id="rId36" Type="http://schemas.openxmlformats.org/officeDocument/2006/relationships/image" Target="../media/image55.png"/><Relationship Id="rId185" Type="http://schemas.openxmlformats.org/officeDocument/2006/relationships/image" Target="../media/image128.png"/><Relationship Id="rId392" Type="http://schemas.openxmlformats.org/officeDocument/2006/relationships/image" Target="../media/image230.png"/><Relationship Id="rId697" Type="http://schemas.openxmlformats.org/officeDocument/2006/relationships/customXml" Target="../ink/ink389.xml"/><Relationship Id="rId252" Type="http://schemas.openxmlformats.org/officeDocument/2006/relationships/customXml" Target="../ink/ink165.xml"/><Relationship Id="rId1187" Type="http://schemas.openxmlformats.org/officeDocument/2006/relationships/customXml" Target="../ink/ink636.xml"/><Relationship Id="rId112" Type="http://schemas.openxmlformats.org/officeDocument/2006/relationships/image" Target="../media/image92.png"/><Relationship Id="rId557" Type="http://schemas.openxmlformats.org/officeDocument/2006/relationships/customXml" Target="../ink/ink319.xml"/><Relationship Id="rId764" Type="http://schemas.openxmlformats.org/officeDocument/2006/relationships/image" Target="../media/image415.png"/><Relationship Id="rId971" Type="http://schemas.openxmlformats.org/officeDocument/2006/relationships/customXml" Target="../ink/ink527.xml"/><Relationship Id="rId417" Type="http://schemas.openxmlformats.org/officeDocument/2006/relationships/customXml" Target="../ink/ink248.xml"/><Relationship Id="rId624" Type="http://schemas.openxmlformats.org/officeDocument/2006/relationships/image" Target="../media/image345.png"/><Relationship Id="rId831" Type="http://schemas.openxmlformats.org/officeDocument/2006/relationships/image" Target="../media/image448.png"/><Relationship Id="rId1047" Type="http://schemas.openxmlformats.org/officeDocument/2006/relationships/customXml" Target="../ink/ink566.xml"/><Relationship Id="rId929" Type="http://schemas.openxmlformats.org/officeDocument/2006/relationships/image" Target="../media/image497.png"/><Relationship Id="rId1114" Type="http://schemas.openxmlformats.org/officeDocument/2006/relationships/image" Target="../media/image588.png"/><Relationship Id="rId58" Type="http://schemas.openxmlformats.org/officeDocument/2006/relationships/image" Target="../media/image66.png"/><Relationship Id="rId274" Type="http://schemas.openxmlformats.org/officeDocument/2006/relationships/customXml" Target="../ink/ink176.xml"/><Relationship Id="rId481" Type="http://schemas.openxmlformats.org/officeDocument/2006/relationships/image" Target="../media/image274.png"/><Relationship Id="rId134" Type="http://schemas.openxmlformats.org/officeDocument/2006/relationships/image" Target="../media/image103.png"/><Relationship Id="rId579" Type="http://schemas.openxmlformats.org/officeDocument/2006/relationships/customXml" Target="../ink/ink330.xml"/><Relationship Id="rId786" Type="http://schemas.openxmlformats.org/officeDocument/2006/relationships/customXml" Target="../ink/ink434.xml"/><Relationship Id="rId993" Type="http://schemas.openxmlformats.org/officeDocument/2006/relationships/customXml" Target="../ink/ink538.xml"/><Relationship Id="rId341" Type="http://schemas.openxmlformats.org/officeDocument/2006/relationships/customXml" Target="../ink/ink210.xml"/><Relationship Id="rId439" Type="http://schemas.openxmlformats.org/officeDocument/2006/relationships/image" Target="../media/image253.png"/><Relationship Id="rId646" Type="http://schemas.openxmlformats.org/officeDocument/2006/relationships/image" Target="../media/image356.png"/><Relationship Id="rId1069" Type="http://schemas.openxmlformats.org/officeDocument/2006/relationships/customXml" Target="../ink/ink577.xml"/><Relationship Id="rId201" Type="http://schemas.openxmlformats.org/officeDocument/2006/relationships/image" Target="../media/image136.png"/><Relationship Id="rId506" Type="http://schemas.openxmlformats.org/officeDocument/2006/relationships/customXml" Target="../ink/ink293.xml"/><Relationship Id="rId853" Type="http://schemas.openxmlformats.org/officeDocument/2006/relationships/image" Target="../media/image459.png"/><Relationship Id="rId1136" Type="http://schemas.openxmlformats.org/officeDocument/2006/relationships/image" Target="../media/image599.png"/><Relationship Id="rId713" Type="http://schemas.openxmlformats.org/officeDocument/2006/relationships/customXml" Target="../ink/ink397.xml"/><Relationship Id="rId920" Type="http://schemas.openxmlformats.org/officeDocument/2006/relationships/customXml" Target="../ink/ink501.xml"/><Relationship Id="rId1203" Type="http://schemas.openxmlformats.org/officeDocument/2006/relationships/image" Target="../media/image632.png"/><Relationship Id="rId296" Type="http://schemas.openxmlformats.org/officeDocument/2006/relationships/image" Target="../media/image182.png"/><Relationship Id="rId156" Type="http://schemas.openxmlformats.org/officeDocument/2006/relationships/image" Target="../media/image114.png"/><Relationship Id="rId363" Type="http://schemas.openxmlformats.org/officeDocument/2006/relationships/customXml" Target="../ink/ink221.xml"/><Relationship Id="rId570" Type="http://schemas.openxmlformats.org/officeDocument/2006/relationships/image" Target="../media/image318.png"/><Relationship Id="rId223" Type="http://schemas.openxmlformats.org/officeDocument/2006/relationships/customXml" Target="../ink/ink150.xml"/><Relationship Id="rId430" Type="http://schemas.openxmlformats.org/officeDocument/2006/relationships/customXml" Target="../ink/ink255.xml"/><Relationship Id="rId668" Type="http://schemas.openxmlformats.org/officeDocument/2006/relationships/image" Target="../media/image367.png"/><Relationship Id="rId875" Type="http://schemas.openxmlformats.org/officeDocument/2006/relationships/image" Target="../media/image470.png"/><Relationship Id="rId1060" Type="http://schemas.openxmlformats.org/officeDocument/2006/relationships/image" Target="../media/image561.png"/><Relationship Id="rId528" Type="http://schemas.openxmlformats.org/officeDocument/2006/relationships/image" Target="../media/image297.png"/><Relationship Id="rId735" Type="http://schemas.openxmlformats.org/officeDocument/2006/relationships/customXml" Target="../ink/ink408.xml"/><Relationship Id="rId942" Type="http://schemas.openxmlformats.org/officeDocument/2006/relationships/customXml" Target="../ink/ink512.xml"/><Relationship Id="rId1158" Type="http://schemas.openxmlformats.org/officeDocument/2006/relationships/image" Target="../media/image610.png"/><Relationship Id="rId1018" Type="http://schemas.openxmlformats.org/officeDocument/2006/relationships/image" Target="../media/image541.png"/><Relationship Id="rId1225" Type="http://schemas.openxmlformats.org/officeDocument/2006/relationships/image" Target="../media/image643.png"/><Relationship Id="rId71" Type="http://schemas.openxmlformats.org/officeDocument/2006/relationships/customXml" Target="../ink/ink73.xml"/><Relationship Id="rId802" Type="http://schemas.openxmlformats.org/officeDocument/2006/relationships/customXml" Target="../ink/ink442.xml"/><Relationship Id="rId29" Type="http://schemas.openxmlformats.org/officeDocument/2006/relationships/customXml" Target="../ink/ink52.xml"/><Relationship Id="rId178" Type="http://schemas.openxmlformats.org/officeDocument/2006/relationships/customXml" Target="../ink/ink127.xml"/><Relationship Id="rId385" Type="http://schemas.openxmlformats.org/officeDocument/2006/relationships/customXml" Target="../ink/ink232.xml"/><Relationship Id="rId592" Type="http://schemas.openxmlformats.org/officeDocument/2006/relationships/image" Target="../media/image329.png"/><Relationship Id="rId245" Type="http://schemas.openxmlformats.org/officeDocument/2006/relationships/image" Target="../media/image157.png"/><Relationship Id="rId452" Type="http://schemas.openxmlformats.org/officeDocument/2006/relationships/customXml" Target="../ink/ink266.xml"/><Relationship Id="rId897" Type="http://schemas.openxmlformats.org/officeDocument/2006/relationships/image" Target="../media/image481.png"/><Relationship Id="rId1082" Type="http://schemas.openxmlformats.org/officeDocument/2006/relationships/image" Target="../media/image572.png"/><Relationship Id="rId105" Type="http://schemas.openxmlformats.org/officeDocument/2006/relationships/customXml" Target="../ink/ink90.xml"/><Relationship Id="rId312" Type="http://schemas.openxmlformats.org/officeDocument/2006/relationships/image" Target="../media/image190.png"/><Relationship Id="rId757" Type="http://schemas.openxmlformats.org/officeDocument/2006/relationships/customXml" Target="../ink/ink419.xml"/><Relationship Id="rId964" Type="http://schemas.openxmlformats.org/officeDocument/2006/relationships/image" Target="../media/image514.png"/><Relationship Id="rId93" Type="http://schemas.openxmlformats.org/officeDocument/2006/relationships/customXml" Target="../ink/ink84.xml"/><Relationship Id="rId617" Type="http://schemas.openxmlformats.org/officeDocument/2006/relationships/customXml" Target="../ink/ink349.xml"/><Relationship Id="rId824" Type="http://schemas.openxmlformats.org/officeDocument/2006/relationships/customXml" Target="../ink/ink453.xml"/><Relationship Id="rId1247" Type="http://schemas.openxmlformats.org/officeDocument/2006/relationships/image" Target="../media/image654.png"/><Relationship Id="rId256" Type="http://schemas.openxmlformats.org/officeDocument/2006/relationships/customXml" Target="../ink/ink167.xml"/><Relationship Id="rId463" Type="http://schemas.openxmlformats.org/officeDocument/2006/relationships/image" Target="../media/image265.png"/><Relationship Id="rId670" Type="http://schemas.openxmlformats.org/officeDocument/2006/relationships/image" Target="../media/image368.png"/><Relationship Id="rId1093" Type="http://schemas.openxmlformats.org/officeDocument/2006/relationships/customXml" Target="../ink/ink589.xml"/><Relationship Id="rId1107" Type="http://schemas.openxmlformats.org/officeDocument/2006/relationships/customXml" Target="../ink/ink596.xml"/><Relationship Id="rId116" Type="http://schemas.openxmlformats.org/officeDocument/2006/relationships/image" Target="../media/image94.png"/><Relationship Id="rId323" Type="http://schemas.openxmlformats.org/officeDocument/2006/relationships/customXml" Target="../ink/ink201.xml"/><Relationship Id="rId530" Type="http://schemas.openxmlformats.org/officeDocument/2006/relationships/image" Target="../media/image298.png"/><Relationship Id="rId768" Type="http://schemas.openxmlformats.org/officeDocument/2006/relationships/image" Target="../media/image417.png"/><Relationship Id="rId975" Type="http://schemas.openxmlformats.org/officeDocument/2006/relationships/customXml" Target="../ink/ink529.xml"/><Relationship Id="rId1160" Type="http://schemas.openxmlformats.org/officeDocument/2006/relationships/image" Target="../media/image611.png"/><Relationship Id="rId20" Type="http://schemas.openxmlformats.org/officeDocument/2006/relationships/image" Target="../media/image47.png"/><Relationship Id="rId628" Type="http://schemas.openxmlformats.org/officeDocument/2006/relationships/image" Target="../media/image347.png"/><Relationship Id="rId835" Type="http://schemas.openxmlformats.org/officeDocument/2006/relationships/image" Target="../media/image450.png"/><Relationship Id="rId267" Type="http://schemas.openxmlformats.org/officeDocument/2006/relationships/image" Target="../media/image168.png"/><Relationship Id="rId474" Type="http://schemas.openxmlformats.org/officeDocument/2006/relationships/customXml" Target="../ink/ink277.xml"/><Relationship Id="rId1020" Type="http://schemas.openxmlformats.org/officeDocument/2006/relationships/image" Target="../media/image542.png"/><Relationship Id="rId1118" Type="http://schemas.openxmlformats.org/officeDocument/2006/relationships/image" Target="../media/image590.png"/><Relationship Id="rId127" Type="http://schemas.openxmlformats.org/officeDocument/2006/relationships/customXml" Target="../ink/ink101.xml"/><Relationship Id="rId681" Type="http://schemas.openxmlformats.org/officeDocument/2006/relationships/customXml" Target="../ink/ink381.xml"/><Relationship Id="rId779" Type="http://schemas.openxmlformats.org/officeDocument/2006/relationships/image" Target="../media/image422.png"/><Relationship Id="rId902" Type="http://schemas.openxmlformats.org/officeDocument/2006/relationships/customXml" Target="../ink/ink492.xml"/><Relationship Id="rId986" Type="http://schemas.openxmlformats.org/officeDocument/2006/relationships/image" Target="../media/image525.png"/><Relationship Id="rId31" Type="http://schemas.openxmlformats.org/officeDocument/2006/relationships/customXml" Target="../ink/ink53.xml"/><Relationship Id="rId334" Type="http://schemas.openxmlformats.org/officeDocument/2006/relationships/image" Target="../media/image201.png"/><Relationship Id="rId541" Type="http://schemas.openxmlformats.org/officeDocument/2006/relationships/customXml" Target="../ink/ink311.xml"/><Relationship Id="rId639" Type="http://schemas.openxmlformats.org/officeDocument/2006/relationships/customXml" Target="../ink/ink360.xml"/><Relationship Id="rId1171" Type="http://schemas.openxmlformats.org/officeDocument/2006/relationships/customXml" Target="../ink/ink628.xml"/><Relationship Id="rId180" Type="http://schemas.openxmlformats.org/officeDocument/2006/relationships/customXml" Target="../ink/ink128.xml"/><Relationship Id="rId278" Type="http://schemas.openxmlformats.org/officeDocument/2006/relationships/customXml" Target="../ink/ink178.xml"/><Relationship Id="rId401" Type="http://schemas.openxmlformats.org/officeDocument/2006/relationships/customXml" Target="../ink/ink240.xml"/><Relationship Id="rId846" Type="http://schemas.openxmlformats.org/officeDocument/2006/relationships/customXml" Target="../ink/ink464.xml"/><Relationship Id="rId1031" Type="http://schemas.openxmlformats.org/officeDocument/2006/relationships/image" Target="../media/image547.png"/><Relationship Id="rId1129" Type="http://schemas.openxmlformats.org/officeDocument/2006/relationships/customXml" Target="../ink/ink607.xml"/><Relationship Id="rId485" Type="http://schemas.openxmlformats.org/officeDocument/2006/relationships/image" Target="../media/image276.png"/><Relationship Id="rId692" Type="http://schemas.openxmlformats.org/officeDocument/2006/relationships/image" Target="../media/image379.png"/><Relationship Id="rId706" Type="http://schemas.openxmlformats.org/officeDocument/2006/relationships/image" Target="../media/image386.png"/><Relationship Id="rId913" Type="http://schemas.openxmlformats.org/officeDocument/2006/relationships/image" Target="../media/image489.png"/><Relationship Id="rId42" Type="http://schemas.openxmlformats.org/officeDocument/2006/relationships/image" Target="../media/image58.png"/><Relationship Id="rId138" Type="http://schemas.openxmlformats.org/officeDocument/2006/relationships/image" Target="../media/image105.png"/><Relationship Id="rId345" Type="http://schemas.openxmlformats.org/officeDocument/2006/relationships/customXml" Target="../ink/ink212.xml"/><Relationship Id="rId552" Type="http://schemas.openxmlformats.org/officeDocument/2006/relationships/image" Target="../media/image309.png"/><Relationship Id="rId997" Type="http://schemas.openxmlformats.org/officeDocument/2006/relationships/customXml" Target="../ink/ink540.xml"/><Relationship Id="rId1182" Type="http://schemas.openxmlformats.org/officeDocument/2006/relationships/image" Target="../media/image622.png"/><Relationship Id="rId191" Type="http://schemas.openxmlformats.org/officeDocument/2006/relationships/image" Target="../media/image131.png"/><Relationship Id="rId205" Type="http://schemas.openxmlformats.org/officeDocument/2006/relationships/image" Target="../media/image138.png"/><Relationship Id="rId412" Type="http://schemas.openxmlformats.org/officeDocument/2006/relationships/image" Target="../media/image240.png"/><Relationship Id="rId857" Type="http://schemas.openxmlformats.org/officeDocument/2006/relationships/image" Target="../media/image461.png"/><Relationship Id="rId1042" Type="http://schemas.openxmlformats.org/officeDocument/2006/relationships/image" Target="../media/image552.png"/><Relationship Id="rId289" Type="http://schemas.openxmlformats.org/officeDocument/2006/relationships/customXml" Target="../ink/ink184.xml"/><Relationship Id="rId496" Type="http://schemas.openxmlformats.org/officeDocument/2006/relationships/customXml" Target="../ink/ink288.xml"/><Relationship Id="rId717" Type="http://schemas.openxmlformats.org/officeDocument/2006/relationships/customXml" Target="../ink/ink399.xml"/><Relationship Id="rId924" Type="http://schemas.openxmlformats.org/officeDocument/2006/relationships/customXml" Target="../ink/ink503.xml"/><Relationship Id="rId53" Type="http://schemas.openxmlformats.org/officeDocument/2006/relationships/customXml" Target="../ink/ink64.xml"/><Relationship Id="rId149" Type="http://schemas.openxmlformats.org/officeDocument/2006/relationships/customXml" Target="../ink/ink112.xml"/><Relationship Id="rId356" Type="http://schemas.openxmlformats.org/officeDocument/2006/relationships/image" Target="../media/image212.png"/><Relationship Id="rId563" Type="http://schemas.openxmlformats.org/officeDocument/2006/relationships/customXml" Target="../ink/ink322.xml"/><Relationship Id="rId770" Type="http://schemas.openxmlformats.org/officeDocument/2006/relationships/image" Target="../media/image418.png"/><Relationship Id="rId1193" Type="http://schemas.openxmlformats.org/officeDocument/2006/relationships/customXml" Target="../ink/ink639.xml"/><Relationship Id="rId1207" Type="http://schemas.openxmlformats.org/officeDocument/2006/relationships/image" Target="../media/image634.png"/><Relationship Id="rId216" Type="http://schemas.openxmlformats.org/officeDocument/2006/relationships/image" Target="../media/image143.png"/><Relationship Id="rId423" Type="http://schemas.openxmlformats.org/officeDocument/2006/relationships/image" Target="../media/image245.png"/><Relationship Id="rId868" Type="http://schemas.openxmlformats.org/officeDocument/2006/relationships/customXml" Target="../ink/ink475.xml"/><Relationship Id="rId1053" Type="http://schemas.openxmlformats.org/officeDocument/2006/relationships/customXml" Target="../ink/ink569.xml"/><Relationship Id="rId630" Type="http://schemas.openxmlformats.org/officeDocument/2006/relationships/image" Target="../media/image348.png"/><Relationship Id="rId728" Type="http://schemas.openxmlformats.org/officeDocument/2006/relationships/image" Target="../media/image397.png"/><Relationship Id="rId935" Type="http://schemas.openxmlformats.org/officeDocument/2006/relationships/image" Target="../media/image500.png"/><Relationship Id="rId64" Type="http://schemas.openxmlformats.org/officeDocument/2006/relationships/image" Target="../media/image22.png"/><Relationship Id="rId367" Type="http://schemas.openxmlformats.org/officeDocument/2006/relationships/customXml" Target="../ink/ink223.xml"/><Relationship Id="rId574" Type="http://schemas.openxmlformats.org/officeDocument/2006/relationships/image" Target="../media/image320.png"/><Relationship Id="rId1120" Type="http://schemas.openxmlformats.org/officeDocument/2006/relationships/image" Target="../media/image591.png"/><Relationship Id="rId1218" Type="http://schemas.openxmlformats.org/officeDocument/2006/relationships/customXml" Target="../ink/ink652.xml"/><Relationship Id="rId227" Type="http://schemas.openxmlformats.org/officeDocument/2006/relationships/customXml" Target="../ink/ink152.xml"/><Relationship Id="rId781" Type="http://schemas.openxmlformats.org/officeDocument/2006/relationships/image" Target="../media/image423.png"/><Relationship Id="rId879" Type="http://schemas.openxmlformats.org/officeDocument/2006/relationships/image" Target="../media/image472.png"/><Relationship Id="rId434" Type="http://schemas.openxmlformats.org/officeDocument/2006/relationships/customXml" Target="../ink/ink257.xml"/><Relationship Id="rId641" Type="http://schemas.openxmlformats.org/officeDocument/2006/relationships/customXml" Target="../ink/ink361.xml"/><Relationship Id="rId739" Type="http://schemas.openxmlformats.org/officeDocument/2006/relationships/customXml" Target="../ink/ink410.xml"/><Relationship Id="rId1064" Type="http://schemas.openxmlformats.org/officeDocument/2006/relationships/image" Target="../media/image563.png"/><Relationship Id="rId280" Type="http://schemas.openxmlformats.org/officeDocument/2006/relationships/customXml" Target="../ink/ink179.xml"/><Relationship Id="rId501" Type="http://schemas.openxmlformats.org/officeDocument/2006/relationships/image" Target="../media/image284.png"/><Relationship Id="rId946" Type="http://schemas.openxmlformats.org/officeDocument/2006/relationships/customXml" Target="../ink/ink514.xml"/><Relationship Id="rId1131" Type="http://schemas.openxmlformats.org/officeDocument/2006/relationships/customXml" Target="../ink/ink608.xml"/><Relationship Id="rId1229" Type="http://schemas.openxmlformats.org/officeDocument/2006/relationships/image" Target="../media/image645.png"/><Relationship Id="rId75" Type="http://schemas.openxmlformats.org/officeDocument/2006/relationships/customXml" Target="../ink/ink75.xml"/><Relationship Id="rId140" Type="http://schemas.openxmlformats.org/officeDocument/2006/relationships/image" Target="../media/image106.png"/><Relationship Id="rId378" Type="http://schemas.openxmlformats.org/officeDocument/2006/relationships/image" Target="../media/image223.png"/><Relationship Id="rId585" Type="http://schemas.openxmlformats.org/officeDocument/2006/relationships/customXml" Target="../ink/ink333.xml"/><Relationship Id="rId792" Type="http://schemas.openxmlformats.org/officeDocument/2006/relationships/customXml" Target="../ink/ink437.xml"/><Relationship Id="rId806" Type="http://schemas.openxmlformats.org/officeDocument/2006/relationships/customXml" Target="../ink/ink444.xml"/><Relationship Id="rId6" Type="http://schemas.openxmlformats.org/officeDocument/2006/relationships/image" Target="../media/image40.png"/><Relationship Id="rId238" Type="http://schemas.openxmlformats.org/officeDocument/2006/relationships/customXml" Target="../ink/ink158.xml"/><Relationship Id="rId445" Type="http://schemas.openxmlformats.org/officeDocument/2006/relationships/image" Target="../media/image256.png"/><Relationship Id="rId652" Type="http://schemas.openxmlformats.org/officeDocument/2006/relationships/image" Target="../media/image359.png"/><Relationship Id="rId1075" Type="http://schemas.openxmlformats.org/officeDocument/2006/relationships/customXml" Target="../ink/ink580.xml"/><Relationship Id="rId291" Type="http://schemas.openxmlformats.org/officeDocument/2006/relationships/customXml" Target="../ink/ink185.xml"/><Relationship Id="rId305" Type="http://schemas.openxmlformats.org/officeDocument/2006/relationships/customXml" Target="../ink/ink192.xml"/><Relationship Id="rId512" Type="http://schemas.openxmlformats.org/officeDocument/2006/relationships/customXml" Target="../ink/ink296.xml"/><Relationship Id="rId957" Type="http://schemas.openxmlformats.org/officeDocument/2006/relationships/customXml" Target="../ink/ink520.xml"/><Relationship Id="rId1142" Type="http://schemas.openxmlformats.org/officeDocument/2006/relationships/image" Target="../media/image602.png"/><Relationship Id="rId86" Type="http://schemas.openxmlformats.org/officeDocument/2006/relationships/image" Target="../media/image79.png"/><Relationship Id="rId151" Type="http://schemas.openxmlformats.org/officeDocument/2006/relationships/customXml" Target="../ink/ink113.xml"/><Relationship Id="rId389" Type="http://schemas.openxmlformats.org/officeDocument/2006/relationships/customXml" Target="../ink/ink234.xml"/><Relationship Id="rId596" Type="http://schemas.openxmlformats.org/officeDocument/2006/relationships/image" Target="../media/image331.png"/><Relationship Id="rId817" Type="http://schemas.openxmlformats.org/officeDocument/2006/relationships/image" Target="../media/image441.png"/><Relationship Id="rId1002" Type="http://schemas.openxmlformats.org/officeDocument/2006/relationships/image" Target="../media/image533.png"/><Relationship Id="rId249" Type="http://schemas.openxmlformats.org/officeDocument/2006/relationships/image" Target="../media/image159.png"/><Relationship Id="rId456" Type="http://schemas.openxmlformats.org/officeDocument/2006/relationships/customXml" Target="../ink/ink268.xml"/><Relationship Id="rId663" Type="http://schemas.openxmlformats.org/officeDocument/2006/relationships/customXml" Target="../ink/ink372.xml"/><Relationship Id="rId870" Type="http://schemas.openxmlformats.org/officeDocument/2006/relationships/customXml" Target="../ink/ink476.xml"/><Relationship Id="rId1086" Type="http://schemas.openxmlformats.org/officeDocument/2006/relationships/image" Target="../media/image574.png"/><Relationship Id="rId13" Type="http://schemas.openxmlformats.org/officeDocument/2006/relationships/customXml" Target="../ink/ink44.xml"/><Relationship Id="rId109" Type="http://schemas.openxmlformats.org/officeDocument/2006/relationships/customXml" Target="../ink/ink92.xml"/><Relationship Id="rId316" Type="http://schemas.openxmlformats.org/officeDocument/2006/relationships/image" Target="../media/image192.png"/><Relationship Id="rId523" Type="http://schemas.openxmlformats.org/officeDocument/2006/relationships/customXml" Target="../ink/ink302.xml"/><Relationship Id="rId968" Type="http://schemas.openxmlformats.org/officeDocument/2006/relationships/image" Target="../media/image516.png"/><Relationship Id="rId1153" Type="http://schemas.openxmlformats.org/officeDocument/2006/relationships/customXml" Target="../ink/ink619.xml"/><Relationship Id="rId97" Type="http://schemas.openxmlformats.org/officeDocument/2006/relationships/customXml" Target="../ink/ink86.xml"/><Relationship Id="rId730" Type="http://schemas.openxmlformats.org/officeDocument/2006/relationships/image" Target="../media/image398.png"/><Relationship Id="rId828" Type="http://schemas.openxmlformats.org/officeDocument/2006/relationships/customXml" Target="../ink/ink455.xml"/><Relationship Id="rId1013" Type="http://schemas.openxmlformats.org/officeDocument/2006/relationships/customXml" Target="../ink/ink548.xml"/><Relationship Id="rId162" Type="http://schemas.openxmlformats.org/officeDocument/2006/relationships/image" Target="../media/image117.png"/><Relationship Id="rId467" Type="http://schemas.openxmlformats.org/officeDocument/2006/relationships/image" Target="../media/image267.png"/><Relationship Id="rId1097" Type="http://schemas.openxmlformats.org/officeDocument/2006/relationships/customXml" Target="../ink/ink591.xml"/><Relationship Id="rId1220" Type="http://schemas.openxmlformats.org/officeDocument/2006/relationships/customXml" Target="../ink/ink653.xml"/><Relationship Id="rId674" Type="http://schemas.openxmlformats.org/officeDocument/2006/relationships/image" Target="../media/image370.png"/><Relationship Id="rId881" Type="http://schemas.openxmlformats.org/officeDocument/2006/relationships/image" Target="../media/image473.png"/><Relationship Id="rId979" Type="http://schemas.openxmlformats.org/officeDocument/2006/relationships/customXml" Target="../ink/ink531.xml"/><Relationship Id="rId24" Type="http://schemas.openxmlformats.org/officeDocument/2006/relationships/image" Target="../media/image49.png"/><Relationship Id="rId327" Type="http://schemas.openxmlformats.org/officeDocument/2006/relationships/customXml" Target="../ink/ink203.xml"/><Relationship Id="rId534" Type="http://schemas.openxmlformats.org/officeDocument/2006/relationships/image" Target="../media/image300.png"/><Relationship Id="rId741" Type="http://schemas.openxmlformats.org/officeDocument/2006/relationships/customXml" Target="../ink/ink411.xml"/><Relationship Id="rId839" Type="http://schemas.openxmlformats.org/officeDocument/2006/relationships/image" Target="../media/image452.png"/><Relationship Id="rId1164" Type="http://schemas.openxmlformats.org/officeDocument/2006/relationships/image" Target="../media/image613.png"/><Relationship Id="rId173" Type="http://schemas.openxmlformats.org/officeDocument/2006/relationships/image" Target="../media/image122.png"/><Relationship Id="rId380" Type="http://schemas.openxmlformats.org/officeDocument/2006/relationships/image" Target="../media/image224.png"/><Relationship Id="rId601" Type="http://schemas.openxmlformats.org/officeDocument/2006/relationships/customXml" Target="../ink/ink341.xml"/><Relationship Id="rId1024" Type="http://schemas.openxmlformats.org/officeDocument/2006/relationships/customXml" Target="../ink/ink554.xml"/><Relationship Id="rId1231" Type="http://schemas.openxmlformats.org/officeDocument/2006/relationships/image" Target="../media/image646.png"/><Relationship Id="rId240" Type="http://schemas.openxmlformats.org/officeDocument/2006/relationships/customXml" Target="../ink/ink159.xml"/><Relationship Id="rId478" Type="http://schemas.openxmlformats.org/officeDocument/2006/relationships/customXml" Target="../ink/ink279.xml"/><Relationship Id="rId685" Type="http://schemas.openxmlformats.org/officeDocument/2006/relationships/customXml" Target="../ink/ink383.xml"/><Relationship Id="rId892" Type="http://schemas.openxmlformats.org/officeDocument/2006/relationships/customXml" Target="../ink/ink487.xml"/><Relationship Id="rId906" Type="http://schemas.openxmlformats.org/officeDocument/2006/relationships/customXml" Target="../ink/ink494.xml"/><Relationship Id="rId35" Type="http://schemas.openxmlformats.org/officeDocument/2006/relationships/customXml" Target="../ink/ink55.xml"/><Relationship Id="rId100" Type="http://schemas.openxmlformats.org/officeDocument/2006/relationships/image" Target="../media/image86.png"/><Relationship Id="rId338" Type="http://schemas.openxmlformats.org/officeDocument/2006/relationships/image" Target="../media/image203.png"/><Relationship Id="rId545" Type="http://schemas.openxmlformats.org/officeDocument/2006/relationships/customXml" Target="../ink/ink313.xml"/><Relationship Id="rId752" Type="http://schemas.openxmlformats.org/officeDocument/2006/relationships/image" Target="../media/image409.png"/><Relationship Id="rId1175" Type="http://schemas.openxmlformats.org/officeDocument/2006/relationships/customXml" Target="../ink/ink630.xml"/><Relationship Id="rId184" Type="http://schemas.openxmlformats.org/officeDocument/2006/relationships/customXml" Target="../ink/ink130.xml"/><Relationship Id="rId391" Type="http://schemas.openxmlformats.org/officeDocument/2006/relationships/customXml" Target="../ink/ink235.xml"/><Relationship Id="rId405" Type="http://schemas.openxmlformats.org/officeDocument/2006/relationships/customXml" Target="../ink/ink242.xml"/><Relationship Id="rId612" Type="http://schemas.openxmlformats.org/officeDocument/2006/relationships/image" Target="../media/image339.png"/><Relationship Id="rId1035" Type="http://schemas.openxmlformats.org/officeDocument/2006/relationships/customXml" Target="../ink/ink560.xml"/><Relationship Id="rId1242" Type="http://schemas.openxmlformats.org/officeDocument/2006/relationships/customXml" Target="../ink/ink664.xml"/><Relationship Id="rId251" Type="http://schemas.openxmlformats.org/officeDocument/2006/relationships/image" Target="../media/image160.png"/><Relationship Id="rId489" Type="http://schemas.openxmlformats.org/officeDocument/2006/relationships/image" Target="../media/image278.png"/><Relationship Id="rId696" Type="http://schemas.openxmlformats.org/officeDocument/2006/relationships/image" Target="../media/image381.png"/><Relationship Id="rId917" Type="http://schemas.openxmlformats.org/officeDocument/2006/relationships/image" Target="../media/image491.png"/><Relationship Id="rId1102" Type="http://schemas.openxmlformats.org/officeDocument/2006/relationships/image" Target="../media/image582.png"/><Relationship Id="rId46" Type="http://schemas.openxmlformats.org/officeDocument/2006/relationships/image" Target="../media/image60.png"/><Relationship Id="rId349" Type="http://schemas.openxmlformats.org/officeDocument/2006/relationships/customXml" Target="../ink/ink214.xml"/><Relationship Id="rId556" Type="http://schemas.openxmlformats.org/officeDocument/2006/relationships/image" Target="../media/image311.png"/><Relationship Id="rId763" Type="http://schemas.openxmlformats.org/officeDocument/2006/relationships/customXml" Target="../ink/ink422.xml"/><Relationship Id="rId1186" Type="http://schemas.openxmlformats.org/officeDocument/2006/relationships/image" Target="../media/image624.png"/><Relationship Id="rId111" Type="http://schemas.openxmlformats.org/officeDocument/2006/relationships/customXml" Target="../ink/ink93.xml"/><Relationship Id="rId195" Type="http://schemas.openxmlformats.org/officeDocument/2006/relationships/image" Target="../media/image133.png"/><Relationship Id="rId209" Type="http://schemas.openxmlformats.org/officeDocument/2006/relationships/image" Target="../media/image140.png"/><Relationship Id="rId416" Type="http://schemas.openxmlformats.org/officeDocument/2006/relationships/image" Target="../media/image242.png"/><Relationship Id="rId970" Type="http://schemas.openxmlformats.org/officeDocument/2006/relationships/image" Target="../media/image517.png"/><Relationship Id="rId1046" Type="http://schemas.openxmlformats.org/officeDocument/2006/relationships/image" Target="../media/image554.png"/><Relationship Id="rId623" Type="http://schemas.openxmlformats.org/officeDocument/2006/relationships/customXml" Target="../ink/ink352.xml"/><Relationship Id="rId830" Type="http://schemas.openxmlformats.org/officeDocument/2006/relationships/customXml" Target="../ink/ink456.xml"/><Relationship Id="rId928" Type="http://schemas.openxmlformats.org/officeDocument/2006/relationships/customXml" Target="../ink/ink505.xml"/><Relationship Id="rId57" Type="http://schemas.openxmlformats.org/officeDocument/2006/relationships/customXml" Target="../ink/ink66.xml"/><Relationship Id="rId262" Type="http://schemas.openxmlformats.org/officeDocument/2006/relationships/customXml" Target="../ink/ink170.xml"/><Relationship Id="rId567" Type="http://schemas.openxmlformats.org/officeDocument/2006/relationships/customXml" Target="../ink/ink324.xml"/><Relationship Id="rId1113" Type="http://schemas.openxmlformats.org/officeDocument/2006/relationships/customXml" Target="../ink/ink599.xml"/><Relationship Id="rId1197" Type="http://schemas.openxmlformats.org/officeDocument/2006/relationships/customXml" Target="../ink/ink641.xml"/><Relationship Id="rId122" Type="http://schemas.openxmlformats.org/officeDocument/2006/relationships/image" Target="../media/image97.png"/><Relationship Id="rId774" Type="http://schemas.openxmlformats.org/officeDocument/2006/relationships/customXml" Target="../ink/ink428.xml"/><Relationship Id="rId981" Type="http://schemas.openxmlformats.org/officeDocument/2006/relationships/customXml" Target="../ink/ink532.xml"/><Relationship Id="rId1057" Type="http://schemas.openxmlformats.org/officeDocument/2006/relationships/customXml" Target="../ink/ink571.xml"/><Relationship Id="rId427" Type="http://schemas.openxmlformats.org/officeDocument/2006/relationships/image" Target="../media/image247.png"/><Relationship Id="rId634" Type="http://schemas.openxmlformats.org/officeDocument/2006/relationships/image" Target="../media/image350.png"/><Relationship Id="rId841" Type="http://schemas.openxmlformats.org/officeDocument/2006/relationships/image" Target="../media/image453.png"/><Relationship Id="rId273" Type="http://schemas.openxmlformats.org/officeDocument/2006/relationships/image" Target="../media/image171.png"/><Relationship Id="rId480" Type="http://schemas.openxmlformats.org/officeDocument/2006/relationships/customXml" Target="../ink/ink280.xml"/><Relationship Id="rId701" Type="http://schemas.openxmlformats.org/officeDocument/2006/relationships/customXml" Target="../ink/ink391.xml"/><Relationship Id="rId939" Type="http://schemas.openxmlformats.org/officeDocument/2006/relationships/image" Target="../media/image502.png"/><Relationship Id="rId1124" Type="http://schemas.openxmlformats.org/officeDocument/2006/relationships/image" Target="../media/image593.png"/><Relationship Id="rId68" Type="http://schemas.openxmlformats.org/officeDocument/2006/relationships/image" Target="../media/image70.png"/><Relationship Id="rId133" Type="http://schemas.openxmlformats.org/officeDocument/2006/relationships/customXml" Target="../ink/ink104.xml"/><Relationship Id="rId340" Type="http://schemas.openxmlformats.org/officeDocument/2006/relationships/image" Target="../media/image204.png"/><Relationship Id="rId578" Type="http://schemas.openxmlformats.org/officeDocument/2006/relationships/image" Target="../media/image322.png"/><Relationship Id="rId785" Type="http://schemas.openxmlformats.org/officeDocument/2006/relationships/image" Target="../media/image425.png"/><Relationship Id="rId992" Type="http://schemas.openxmlformats.org/officeDocument/2006/relationships/image" Target="../media/image528.png"/><Relationship Id="rId200" Type="http://schemas.openxmlformats.org/officeDocument/2006/relationships/customXml" Target="../ink/ink138.xml"/><Relationship Id="rId438" Type="http://schemas.openxmlformats.org/officeDocument/2006/relationships/customXml" Target="../ink/ink259.xml"/><Relationship Id="rId645" Type="http://schemas.openxmlformats.org/officeDocument/2006/relationships/customXml" Target="../ink/ink363.xml"/><Relationship Id="rId852" Type="http://schemas.openxmlformats.org/officeDocument/2006/relationships/customXml" Target="../ink/ink467.xml"/><Relationship Id="rId1068" Type="http://schemas.openxmlformats.org/officeDocument/2006/relationships/image" Target="../media/image565.png"/><Relationship Id="rId284" Type="http://schemas.openxmlformats.org/officeDocument/2006/relationships/customXml" Target="../ink/ink181.xml"/><Relationship Id="rId491" Type="http://schemas.openxmlformats.org/officeDocument/2006/relationships/image" Target="../media/image279.png"/><Relationship Id="rId505" Type="http://schemas.openxmlformats.org/officeDocument/2006/relationships/image" Target="../media/image286.png"/><Relationship Id="rId712" Type="http://schemas.openxmlformats.org/officeDocument/2006/relationships/image" Target="../media/image389.png"/><Relationship Id="rId1135" Type="http://schemas.openxmlformats.org/officeDocument/2006/relationships/customXml" Target="../ink/ink610.xml"/><Relationship Id="rId79" Type="http://schemas.openxmlformats.org/officeDocument/2006/relationships/customXml" Target="../ink/ink77.xml"/><Relationship Id="rId144" Type="http://schemas.openxmlformats.org/officeDocument/2006/relationships/image" Target="../media/image108.png"/><Relationship Id="rId589" Type="http://schemas.openxmlformats.org/officeDocument/2006/relationships/customXml" Target="../ink/ink335.xml"/><Relationship Id="rId796" Type="http://schemas.openxmlformats.org/officeDocument/2006/relationships/customXml" Target="../ink/ink439.xml"/><Relationship Id="rId1202" Type="http://schemas.openxmlformats.org/officeDocument/2006/relationships/customXml" Target="../ink/ink644.xml"/><Relationship Id="rId351" Type="http://schemas.openxmlformats.org/officeDocument/2006/relationships/customXml" Target="../ink/ink215.xml"/><Relationship Id="rId449" Type="http://schemas.openxmlformats.org/officeDocument/2006/relationships/image" Target="../media/image258.png"/><Relationship Id="rId656" Type="http://schemas.openxmlformats.org/officeDocument/2006/relationships/image" Target="../media/image361.png"/><Relationship Id="rId863" Type="http://schemas.openxmlformats.org/officeDocument/2006/relationships/image" Target="../media/image464.png"/><Relationship Id="rId1079" Type="http://schemas.openxmlformats.org/officeDocument/2006/relationships/customXml" Target="../ink/ink582.xml"/><Relationship Id="rId211" Type="http://schemas.openxmlformats.org/officeDocument/2006/relationships/customXml" Target="../ink/ink144.xml"/><Relationship Id="rId295" Type="http://schemas.openxmlformats.org/officeDocument/2006/relationships/customXml" Target="../ink/ink187.xml"/><Relationship Id="rId309" Type="http://schemas.openxmlformats.org/officeDocument/2006/relationships/customXml" Target="../ink/ink194.xml"/><Relationship Id="rId516" Type="http://schemas.openxmlformats.org/officeDocument/2006/relationships/image" Target="../media/image291.png"/><Relationship Id="rId1146" Type="http://schemas.openxmlformats.org/officeDocument/2006/relationships/image" Target="../media/image604.png"/><Relationship Id="rId723" Type="http://schemas.openxmlformats.org/officeDocument/2006/relationships/customXml" Target="../ink/ink402.xml"/><Relationship Id="rId930" Type="http://schemas.openxmlformats.org/officeDocument/2006/relationships/customXml" Target="../ink/ink506.xml"/><Relationship Id="rId1006" Type="http://schemas.openxmlformats.org/officeDocument/2006/relationships/image" Target="../media/image535.png"/><Relationship Id="rId155" Type="http://schemas.openxmlformats.org/officeDocument/2006/relationships/customXml" Target="../ink/ink115.xml"/><Relationship Id="rId362" Type="http://schemas.openxmlformats.org/officeDocument/2006/relationships/image" Target="../media/image215.png"/><Relationship Id="rId1213" Type="http://schemas.openxmlformats.org/officeDocument/2006/relationships/image" Target="../media/image637.png"/><Relationship Id="rId222" Type="http://schemas.openxmlformats.org/officeDocument/2006/relationships/image" Target="../media/image146.png"/><Relationship Id="rId667" Type="http://schemas.openxmlformats.org/officeDocument/2006/relationships/customXml" Target="../ink/ink374.xml"/><Relationship Id="rId874" Type="http://schemas.openxmlformats.org/officeDocument/2006/relationships/customXml" Target="../ink/ink478.xml"/><Relationship Id="rId17" Type="http://schemas.openxmlformats.org/officeDocument/2006/relationships/customXml" Target="../ink/ink46.xml"/><Relationship Id="rId527" Type="http://schemas.openxmlformats.org/officeDocument/2006/relationships/customXml" Target="../ink/ink304.xml"/><Relationship Id="rId734" Type="http://schemas.openxmlformats.org/officeDocument/2006/relationships/image" Target="../media/image400.png"/><Relationship Id="rId941" Type="http://schemas.openxmlformats.org/officeDocument/2006/relationships/image" Target="../media/image503.png"/><Relationship Id="rId1157" Type="http://schemas.openxmlformats.org/officeDocument/2006/relationships/customXml" Target="../ink/ink621.xml"/><Relationship Id="rId70" Type="http://schemas.openxmlformats.org/officeDocument/2006/relationships/image" Target="../media/image71.png"/><Relationship Id="rId166" Type="http://schemas.openxmlformats.org/officeDocument/2006/relationships/image" Target="../media/image119.png"/><Relationship Id="rId373" Type="http://schemas.openxmlformats.org/officeDocument/2006/relationships/customXml" Target="../ink/ink226.xml"/><Relationship Id="rId580" Type="http://schemas.openxmlformats.org/officeDocument/2006/relationships/image" Target="../media/image323.png"/><Relationship Id="rId801" Type="http://schemas.openxmlformats.org/officeDocument/2006/relationships/image" Target="../media/image433.png"/><Relationship Id="rId1017" Type="http://schemas.openxmlformats.org/officeDocument/2006/relationships/customXml" Target="../ink/ink550.xml"/><Relationship Id="rId1224" Type="http://schemas.openxmlformats.org/officeDocument/2006/relationships/customXml" Target="../ink/ink65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1.png"/><Relationship Id="rId440" Type="http://schemas.openxmlformats.org/officeDocument/2006/relationships/customXml" Target="../ink/ink260.xml"/><Relationship Id="rId678" Type="http://schemas.openxmlformats.org/officeDocument/2006/relationships/image" Target="../media/image372.png"/><Relationship Id="rId885" Type="http://schemas.openxmlformats.org/officeDocument/2006/relationships/image" Target="../media/image475.png"/><Relationship Id="rId1070" Type="http://schemas.openxmlformats.org/officeDocument/2006/relationships/image" Target="../media/image566.png"/><Relationship Id="rId28" Type="http://schemas.openxmlformats.org/officeDocument/2006/relationships/image" Target="../media/image51.png"/><Relationship Id="rId300" Type="http://schemas.openxmlformats.org/officeDocument/2006/relationships/image" Target="../media/image184.png"/><Relationship Id="rId538" Type="http://schemas.openxmlformats.org/officeDocument/2006/relationships/image" Target="../media/image302.png"/><Relationship Id="rId745" Type="http://schemas.openxmlformats.org/officeDocument/2006/relationships/customXml" Target="../ink/ink413.xml"/><Relationship Id="rId952" Type="http://schemas.openxmlformats.org/officeDocument/2006/relationships/customXml" Target="../ink/ink517.xml"/><Relationship Id="rId1168" Type="http://schemas.openxmlformats.org/officeDocument/2006/relationships/image" Target="../media/image615.png"/><Relationship Id="rId81" Type="http://schemas.openxmlformats.org/officeDocument/2006/relationships/customXml" Target="../ink/ink78.xml"/><Relationship Id="rId177" Type="http://schemas.openxmlformats.org/officeDocument/2006/relationships/image" Target="../media/image124.png"/><Relationship Id="rId384" Type="http://schemas.openxmlformats.org/officeDocument/2006/relationships/image" Target="../media/image226.png"/><Relationship Id="rId591" Type="http://schemas.openxmlformats.org/officeDocument/2006/relationships/customXml" Target="../ink/ink336.xml"/><Relationship Id="rId605" Type="http://schemas.openxmlformats.org/officeDocument/2006/relationships/customXml" Target="../ink/ink343.xml"/><Relationship Id="rId812" Type="http://schemas.openxmlformats.org/officeDocument/2006/relationships/customXml" Target="../ink/ink447.xml"/><Relationship Id="rId1028" Type="http://schemas.openxmlformats.org/officeDocument/2006/relationships/customXml" Target="../ink/ink556.xml"/><Relationship Id="rId1235" Type="http://schemas.openxmlformats.org/officeDocument/2006/relationships/image" Target="../media/image648.png"/><Relationship Id="rId244" Type="http://schemas.openxmlformats.org/officeDocument/2006/relationships/customXml" Target="../ink/ink161.xml"/><Relationship Id="rId689" Type="http://schemas.openxmlformats.org/officeDocument/2006/relationships/customXml" Target="../ink/ink385.xml"/><Relationship Id="rId896" Type="http://schemas.openxmlformats.org/officeDocument/2006/relationships/customXml" Target="../ink/ink489.xml"/><Relationship Id="rId1081" Type="http://schemas.openxmlformats.org/officeDocument/2006/relationships/customXml" Target="../ink/ink583.xml"/><Relationship Id="rId39" Type="http://schemas.openxmlformats.org/officeDocument/2006/relationships/customXml" Target="../ink/ink57.xml"/><Relationship Id="rId451" Type="http://schemas.openxmlformats.org/officeDocument/2006/relationships/image" Target="../media/image259.png"/><Relationship Id="rId549" Type="http://schemas.openxmlformats.org/officeDocument/2006/relationships/customXml" Target="../ink/ink315.xml"/><Relationship Id="rId756" Type="http://schemas.openxmlformats.org/officeDocument/2006/relationships/image" Target="../media/image411.png"/><Relationship Id="rId1179" Type="http://schemas.openxmlformats.org/officeDocument/2006/relationships/customXml" Target="../ink/ink632.xml"/><Relationship Id="rId104" Type="http://schemas.openxmlformats.org/officeDocument/2006/relationships/image" Target="../media/image88.png"/><Relationship Id="rId188" Type="http://schemas.openxmlformats.org/officeDocument/2006/relationships/customXml" Target="../ink/ink132.xml"/><Relationship Id="rId311" Type="http://schemas.openxmlformats.org/officeDocument/2006/relationships/customXml" Target="../ink/ink195.xml"/><Relationship Id="rId395" Type="http://schemas.openxmlformats.org/officeDocument/2006/relationships/customXml" Target="../ink/ink237.xml"/><Relationship Id="rId409" Type="http://schemas.openxmlformats.org/officeDocument/2006/relationships/customXml" Target="../ink/ink244.xml"/><Relationship Id="rId963" Type="http://schemas.openxmlformats.org/officeDocument/2006/relationships/customXml" Target="../ink/ink523.xml"/><Relationship Id="rId1039" Type="http://schemas.openxmlformats.org/officeDocument/2006/relationships/customXml" Target="../ink/ink562.xml"/><Relationship Id="rId1246" Type="http://schemas.openxmlformats.org/officeDocument/2006/relationships/customXml" Target="../ink/ink666.xml"/><Relationship Id="rId92" Type="http://schemas.openxmlformats.org/officeDocument/2006/relationships/image" Target="../media/image82.png"/><Relationship Id="rId616" Type="http://schemas.openxmlformats.org/officeDocument/2006/relationships/image" Target="../media/image341.png"/><Relationship Id="rId823" Type="http://schemas.openxmlformats.org/officeDocument/2006/relationships/image" Target="../media/image444.png"/><Relationship Id="rId255" Type="http://schemas.openxmlformats.org/officeDocument/2006/relationships/image" Target="../media/image162.png"/><Relationship Id="rId462" Type="http://schemas.openxmlformats.org/officeDocument/2006/relationships/customXml" Target="../ink/ink271.xml"/><Relationship Id="rId1092" Type="http://schemas.openxmlformats.org/officeDocument/2006/relationships/image" Target="../media/image577.png"/><Relationship Id="rId1106" Type="http://schemas.openxmlformats.org/officeDocument/2006/relationships/image" Target="../media/image584.png"/><Relationship Id="rId115" Type="http://schemas.openxmlformats.org/officeDocument/2006/relationships/customXml" Target="../ink/ink95.xml"/><Relationship Id="rId322" Type="http://schemas.openxmlformats.org/officeDocument/2006/relationships/image" Target="../media/image195.png"/><Relationship Id="rId767" Type="http://schemas.openxmlformats.org/officeDocument/2006/relationships/customXml" Target="../ink/ink424.xml"/><Relationship Id="rId974" Type="http://schemas.openxmlformats.org/officeDocument/2006/relationships/image" Target="../media/image519.png"/><Relationship Id="rId199" Type="http://schemas.openxmlformats.org/officeDocument/2006/relationships/image" Target="../media/image135.png"/><Relationship Id="rId627" Type="http://schemas.openxmlformats.org/officeDocument/2006/relationships/customXml" Target="../ink/ink354.xml"/><Relationship Id="rId834" Type="http://schemas.openxmlformats.org/officeDocument/2006/relationships/customXml" Target="../ink/ink458.xml"/><Relationship Id="rId266" Type="http://schemas.openxmlformats.org/officeDocument/2006/relationships/customXml" Target="../ink/ink172.xml"/><Relationship Id="rId473" Type="http://schemas.openxmlformats.org/officeDocument/2006/relationships/image" Target="../media/image270.png"/><Relationship Id="rId680" Type="http://schemas.openxmlformats.org/officeDocument/2006/relationships/image" Target="../media/image373.png"/><Relationship Id="rId901" Type="http://schemas.openxmlformats.org/officeDocument/2006/relationships/image" Target="../media/image483.png"/><Relationship Id="rId1117" Type="http://schemas.openxmlformats.org/officeDocument/2006/relationships/customXml" Target="../ink/ink601.xml"/><Relationship Id="rId30" Type="http://schemas.openxmlformats.org/officeDocument/2006/relationships/image" Target="../media/image52.png"/><Relationship Id="rId126" Type="http://schemas.openxmlformats.org/officeDocument/2006/relationships/image" Target="../media/image99.png"/><Relationship Id="rId333" Type="http://schemas.openxmlformats.org/officeDocument/2006/relationships/customXml" Target="../ink/ink206.xml"/><Relationship Id="rId540" Type="http://schemas.openxmlformats.org/officeDocument/2006/relationships/image" Target="../media/image303.png"/><Relationship Id="rId778" Type="http://schemas.openxmlformats.org/officeDocument/2006/relationships/customXml" Target="../ink/ink430.xml"/><Relationship Id="rId985" Type="http://schemas.openxmlformats.org/officeDocument/2006/relationships/customXml" Target="../ink/ink534.xml"/><Relationship Id="rId1170" Type="http://schemas.openxmlformats.org/officeDocument/2006/relationships/image" Target="../media/image616.png"/><Relationship Id="rId638" Type="http://schemas.openxmlformats.org/officeDocument/2006/relationships/image" Target="../media/image352.png"/><Relationship Id="rId845" Type="http://schemas.openxmlformats.org/officeDocument/2006/relationships/image" Target="../media/image455.png"/><Relationship Id="rId1030" Type="http://schemas.openxmlformats.org/officeDocument/2006/relationships/customXml" Target="../ink/ink557.xml"/><Relationship Id="rId277" Type="http://schemas.openxmlformats.org/officeDocument/2006/relationships/image" Target="../media/image173.png"/><Relationship Id="rId400" Type="http://schemas.openxmlformats.org/officeDocument/2006/relationships/image" Target="../media/image234.png"/><Relationship Id="rId484" Type="http://schemas.openxmlformats.org/officeDocument/2006/relationships/customXml" Target="../ink/ink282.xml"/><Relationship Id="rId705" Type="http://schemas.openxmlformats.org/officeDocument/2006/relationships/customXml" Target="../ink/ink393.xml"/><Relationship Id="rId1128" Type="http://schemas.openxmlformats.org/officeDocument/2006/relationships/image" Target="../media/image595.png"/><Relationship Id="rId137" Type="http://schemas.openxmlformats.org/officeDocument/2006/relationships/customXml" Target="../ink/ink106.xml"/><Relationship Id="rId344" Type="http://schemas.openxmlformats.org/officeDocument/2006/relationships/image" Target="../media/image206.png"/><Relationship Id="rId691" Type="http://schemas.openxmlformats.org/officeDocument/2006/relationships/customXml" Target="../ink/ink386.xml"/><Relationship Id="rId789" Type="http://schemas.openxmlformats.org/officeDocument/2006/relationships/image" Target="../media/image427.png"/><Relationship Id="rId912" Type="http://schemas.openxmlformats.org/officeDocument/2006/relationships/customXml" Target="../ink/ink497.xml"/><Relationship Id="rId996" Type="http://schemas.openxmlformats.org/officeDocument/2006/relationships/image" Target="../media/image530.png"/><Relationship Id="rId41" Type="http://schemas.openxmlformats.org/officeDocument/2006/relationships/customXml" Target="../ink/ink58.xml"/><Relationship Id="rId551" Type="http://schemas.openxmlformats.org/officeDocument/2006/relationships/customXml" Target="../ink/ink316.xml"/><Relationship Id="rId649" Type="http://schemas.openxmlformats.org/officeDocument/2006/relationships/customXml" Target="../ink/ink365.xml"/><Relationship Id="rId856" Type="http://schemas.openxmlformats.org/officeDocument/2006/relationships/customXml" Target="../ink/ink469.xml"/><Relationship Id="rId1181" Type="http://schemas.openxmlformats.org/officeDocument/2006/relationships/customXml" Target="../ink/ink633.xml"/><Relationship Id="rId190" Type="http://schemas.openxmlformats.org/officeDocument/2006/relationships/customXml" Target="../ink/ink133.xml"/><Relationship Id="rId204" Type="http://schemas.openxmlformats.org/officeDocument/2006/relationships/customXml" Target="../ink/ink140.xml"/><Relationship Id="rId288" Type="http://schemas.openxmlformats.org/officeDocument/2006/relationships/customXml" Target="../ink/ink183.xml"/><Relationship Id="rId411" Type="http://schemas.openxmlformats.org/officeDocument/2006/relationships/customXml" Target="../ink/ink245.xml"/><Relationship Id="rId509" Type="http://schemas.openxmlformats.org/officeDocument/2006/relationships/image" Target="../media/image288.png"/><Relationship Id="rId1041" Type="http://schemas.openxmlformats.org/officeDocument/2006/relationships/customXml" Target="../ink/ink563.xml"/><Relationship Id="rId1139" Type="http://schemas.openxmlformats.org/officeDocument/2006/relationships/customXml" Target="../ink/ink612.xml"/><Relationship Id="rId495" Type="http://schemas.openxmlformats.org/officeDocument/2006/relationships/image" Target="../media/image281.png"/><Relationship Id="rId716" Type="http://schemas.openxmlformats.org/officeDocument/2006/relationships/image" Target="../media/image391.png"/><Relationship Id="rId923" Type="http://schemas.openxmlformats.org/officeDocument/2006/relationships/image" Target="../media/image494.png"/><Relationship Id="rId52" Type="http://schemas.openxmlformats.org/officeDocument/2006/relationships/image" Target="../media/image63.png"/><Relationship Id="rId148" Type="http://schemas.openxmlformats.org/officeDocument/2006/relationships/image" Target="../media/image110.png"/><Relationship Id="rId355" Type="http://schemas.openxmlformats.org/officeDocument/2006/relationships/customXml" Target="../ink/ink217.xml"/><Relationship Id="rId562" Type="http://schemas.openxmlformats.org/officeDocument/2006/relationships/image" Target="../media/image314.png"/><Relationship Id="rId1192" Type="http://schemas.openxmlformats.org/officeDocument/2006/relationships/image" Target="../media/image627.png"/><Relationship Id="rId1206" Type="http://schemas.openxmlformats.org/officeDocument/2006/relationships/customXml" Target="../ink/ink646.xml"/><Relationship Id="rId215" Type="http://schemas.openxmlformats.org/officeDocument/2006/relationships/customXml" Target="../ink/ink146.xml"/><Relationship Id="rId422" Type="http://schemas.openxmlformats.org/officeDocument/2006/relationships/customXml" Target="../ink/ink251.xml"/><Relationship Id="rId867" Type="http://schemas.openxmlformats.org/officeDocument/2006/relationships/image" Target="../media/image466.png"/><Relationship Id="rId1052" Type="http://schemas.openxmlformats.org/officeDocument/2006/relationships/image" Target="../media/image557.png"/><Relationship Id="rId299" Type="http://schemas.openxmlformats.org/officeDocument/2006/relationships/customXml" Target="../ink/ink189.xml"/><Relationship Id="rId727" Type="http://schemas.openxmlformats.org/officeDocument/2006/relationships/customXml" Target="../ink/ink404.xml"/><Relationship Id="rId934" Type="http://schemas.openxmlformats.org/officeDocument/2006/relationships/customXml" Target="../ink/ink508.xml"/><Relationship Id="rId63" Type="http://schemas.openxmlformats.org/officeDocument/2006/relationships/customXml" Target="../ink/ink69.xml"/><Relationship Id="rId159" Type="http://schemas.openxmlformats.org/officeDocument/2006/relationships/customXml" Target="../ink/ink117.xml"/><Relationship Id="rId366" Type="http://schemas.openxmlformats.org/officeDocument/2006/relationships/image" Target="../media/image217.png"/><Relationship Id="rId573" Type="http://schemas.openxmlformats.org/officeDocument/2006/relationships/customXml" Target="../ink/ink327.xml"/><Relationship Id="rId780" Type="http://schemas.openxmlformats.org/officeDocument/2006/relationships/customXml" Target="../ink/ink431.xml"/><Relationship Id="rId1217" Type="http://schemas.openxmlformats.org/officeDocument/2006/relationships/image" Target="../media/image639.png"/><Relationship Id="rId226" Type="http://schemas.openxmlformats.org/officeDocument/2006/relationships/image" Target="../media/image148.png"/><Relationship Id="rId433" Type="http://schemas.openxmlformats.org/officeDocument/2006/relationships/image" Target="../media/image250.png"/><Relationship Id="rId878" Type="http://schemas.openxmlformats.org/officeDocument/2006/relationships/customXml" Target="../ink/ink480.xml"/><Relationship Id="rId1063" Type="http://schemas.openxmlformats.org/officeDocument/2006/relationships/customXml" Target="../ink/ink574.xml"/><Relationship Id="rId640" Type="http://schemas.openxmlformats.org/officeDocument/2006/relationships/image" Target="../media/image353.png"/><Relationship Id="rId738" Type="http://schemas.openxmlformats.org/officeDocument/2006/relationships/image" Target="../media/image402.png"/><Relationship Id="rId945" Type="http://schemas.openxmlformats.org/officeDocument/2006/relationships/image" Target="../media/image505.png"/><Relationship Id="rId74" Type="http://schemas.openxmlformats.org/officeDocument/2006/relationships/image" Target="../media/image73.png"/><Relationship Id="rId377" Type="http://schemas.openxmlformats.org/officeDocument/2006/relationships/customXml" Target="../ink/ink228.xml"/><Relationship Id="rId500" Type="http://schemas.openxmlformats.org/officeDocument/2006/relationships/customXml" Target="../ink/ink290.xml"/><Relationship Id="rId584" Type="http://schemas.openxmlformats.org/officeDocument/2006/relationships/image" Target="../media/image325.png"/><Relationship Id="rId805" Type="http://schemas.openxmlformats.org/officeDocument/2006/relationships/image" Target="../media/image435.png"/><Relationship Id="rId1130" Type="http://schemas.openxmlformats.org/officeDocument/2006/relationships/image" Target="../media/image596.png"/><Relationship Id="rId1228" Type="http://schemas.openxmlformats.org/officeDocument/2006/relationships/customXml" Target="../ink/ink657.xml"/><Relationship Id="rId5" Type="http://schemas.openxmlformats.org/officeDocument/2006/relationships/customXml" Target="../ink/ink40.xml"/><Relationship Id="rId237" Type="http://schemas.openxmlformats.org/officeDocument/2006/relationships/image" Target="../media/image153.png"/><Relationship Id="rId791" Type="http://schemas.openxmlformats.org/officeDocument/2006/relationships/image" Target="../media/image428.png"/><Relationship Id="rId889" Type="http://schemas.openxmlformats.org/officeDocument/2006/relationships/image" Target="../media/image477.png"/><Relationship Id="rId1074" Type="http://schemas.openxmlformats.org/officeDocument/2006/relationships/image" Target="../media/image568.png"/><Relationship Id="rId444" Type="http://schemas.openxmlformats.org/officeDocument/2006/relationships/customXml" Target="../ink/ink262.xml"/><Relationship Id="rId651" Type="http://schemas.openxmlformats.org/officeDocument/2006/relationships/customXml" Target="../ink/ink366.xml"/><Relationship Id="rId749" Type="http://schemas.openxmlformats.org/officeDocument/2006/relationships/customXml" Target="../ink/ink415.xml"/><Relationship Id="rId290" Type="http://schemas.openxmlformats.org/officeDocument/2006/relationships/image" Target="../media/image179.png"/><Relationship Id="rId304" Type="http://schemas.openxmlformats.org/officeDocument/2006/relationships/image" Target="../media/image186.png"/><Relationship Id="rId388" Type="http://schemas.openxmlformats.org/officeDocument/2006/relationships/image" Target="../media/image228.png"/><Relationship Id="rId511" Type="http://schemas.openxmlformats.org/officeDocument/2006/relationships/image" Target="../media/image289.png"/><Relationship Id="rId609" Type="http://schemas.openxmlformats.org/officeDocument/2006/relationships/customXml" Target="../ink/ink345.xml"/><Relationship Id="rId956" Type="http://schemas.openxmlformats.org/officeDocument/2006/relationships/customXml" Target="../ink/ink519.xml"/><Relationship Id="rId1141" Type="http://schemas.openxmlformats.org/officeDocument/2006/relationships/customXml" Target="../ink/ink613.xml"/><Relationship Id="rId1239" Type="http://schemas.openxmlformats.org/officeDocument/2006/relationships/image" Target="../media/image650.png"/><Relationship Id="rId85" Type="http://schemas.openxmlformats.org/officeDocument/2006/relationships/customXml" Target="../ink/ink80.xml"/><Relationship Id="rId150" Type="http://schemas.openxmlformats.org/officeDocument/2006/relationships/image" Target="../media/image111.png"/><Relationship Id="rId595" Type="http://schemas.openxmlformats.org/officeDocument/2006/relationships/customXml" Target="../ink/ink338.xml"/><Relationship Id="rId816" Type="http://schemas.openxmlformats.org/officeDocument/2006/relationships/customXml" Target="../ink/ink449.xml"/><Relationship Id="rId1001" Type="http://schemas.openxmlformats.org/officeDocument/2006/relationships/customXml" Target="../ink/ink542.xml"/><Relationship Id="rId248" Type="http://schemas.openxmlformats.org/officeDocument/2006/relationships/customXml" Target="../ink/ink163.xml"/><Relationship Id="rId455" Type="http://schemas.openxmlformats.org/officeDocument/2006/relationships/image" Target="../media/image261.png"/><Relationship Id="rId662" Type="http://schemas.openxmlformats.org/officeDocument/2006/relationships/image" Target="../media/image364.png"/><Relationship Id="rId1085" Type="http://schemas.openxmlformats.org/officeDocument/2006/relationships/customXml" Target="../ink/ink585.xml"/><Relationship Id="rId12" Type="http://schemas.openxmlformats.org/officeDocument/2006/relationships/image" Target="../media/image43.png"/><Relationship Id="rId108" Type="http://schemas.openxmlformats.org/officeDocument/2006/relationships/image" Target="../media/image90.png"/><Relationship Id="rId315" Type="http://schemas.openxmlformats.org/officeDocument/2006/relationships/customXml" Target="../ink/ink197.xml"/><Relationship Id="rId522" Type="http://schemas.openxmlformats.org/officeDocument/2006/relationships/image" Target="../media/image294.png"/><Relationship Id="rId967" Type="http://schemas.openxmlformats.org/officeDocument/2006/relationships/customXml" Target="../ink/ink525.xml"/><Relationship Id="rId1152" Type="http://schemas.openxmlformats.org/officeDocument/2006/relationships/image" Target="../media/image607.png"/><Relationship Id="rId96" Type="http://schemas.openxmlformats.org/officeDocument/2006/relationships/image" Target="../media/image84.png"/><Relationship Id="rId161" Type="http://schemas.openxmlformats.org/officeDocument/2006/relationships/customXml" Target="../ink/ink118.xml"/><Relationship Id="rId399" Type="http://schemas.openxmlformats.org/officeDocument/2006/relationships/customXml" Target="../ink/ink239.xml"/><Relationship Id="rId827" Type="http://schemas.openxmlformats.org/officeDocument/2006/relationships/image" Target="../media/image446.png"/><Relationship Id="rId1012" Type="http://schemas.openxmlformats.org/officeDocument/2006/relationships/image" Target="../media/image538.png"/><Relationship Id="rId259" Type="http://schemas.openxmlformats.org/officeDocument/2006/relationships/image" Target="../media/image164.png"/><Relationship Id="rId466" Type="http://schemas.openxmlformats.org/officeDocument/2006/relationships/customXml" Target="../ink/ink273.xml"/><Relationship Id="rId673" Type="http://schemas.openxmlformats.org/officeDocument/2006/relationships/customXml" Target="../ink/ink377.xml"/><Relationship Id="rId880" Type="http://schemas.openxmlformats.org/officeDocument/2006/relationships/customXml" Target="../ink/ink481.xml"/><Relationship Id="rId1096" Type="http://schemas.openxmlformats.org/officeDocument/2006/relationships/image" Target="../media/image579.png"/><Relationship Id="rId23" Type="http://schemas.openxmlformats.org/officeDocument/2006/relationships/customXml" Target="../ink/ink49.xml"/><Relationship Id="rId119" Type="http://schemas.openxmlformats.org/officeDocument/2006/relationships/customXml" Target="../ink/ink97.xml"/><Relationship Id="rId326" Type="http://schemas.openxmlformats.org/officeDocument/2006/relationships/image" Target="../media/image197.png"/><Relationship Id="rId533" Type="http://schemas.openxmlformats.org/officeDocument/2006/relationships/customXml" Target="../ink/ink307.xml"/><Relationship Id="rId978" Type="http://schemas.openxmlformats.org/officeDocument/2006/relationships/image" Target="../media/image521.png"/><Relationship Id="rId1163" Type="http://schemas.openxmlformats.org/officeDocument/2006/relationships/customXml" Target="../ink/ink624.xml"/><Relationship Id="rId740" Type="http://schemas.openxmlformats.org/officeDocument/2006/relationships/image" Target="../media/image403.png"/><Relationship Id="rId838" Type="http://schemas.openxmlformats.org/officeDocument/2006/relationships/customXml" Target="../ink/ink460.xml"/><Relationship Id="rId1023" Type="http://schemas.openxmlformats.org/officeDocument/2006/relationships/image" Target="../media/image543.png"/><Relationship Id="rId172" Type="http://schemas.openxmlformats.org/officeDocument/2006/relationships/customXml" Target="../ink/ink124.xml"/><Relationship Id="rId477" Type="http://schemas.openxmlformats.org/officeDocument/2006/relationships/image" Target="../media/image272.png"/><Relationship Id="rId600" Type="http://schemas.openxmlformats.org/officeDocument/2006/relationships/image" Target="../media/image333.png"/><Relationship Id="rId684" Type="http://schemas.openxmlformats.org/officeDocument/2006/relationships/image" Target="../media/image375.png"/><Relationship Id="rId1230" Type="http://schemas.openxmlformats.org/officeDocument/2006/relationships/customXml" Target="../ink/ink658.xml"/><Relationship Id="rId337" Type="http://schemas.openxmlformats.org/officeDocument/2006/relationships/customXml" Target="../ink/ink208.xml"/><Relationship Id="rId891" Type="http://schemas.openxmlformats.org/officeDocument/2006/relationships/image" Target="../media/image478.png"/><Relationship Id="rId905" Type="http://schemas.openxmlformats.org/officeDocument/2006/relationships/image" Target="../media/image485.png"/><Relationship Id="rId989" Type="http://schemas.openxmlformats.org/officeDocument/2006/relationships/customXml" Target="../ink/ink536.xml"/><Relationship Id="rId34" Type="http://schemas.openxmlformats.org/officeDocument/2006/relationships/image" Target="../media/image54.png"/><Relationship Id="rId544" Type="http://schemas.openxmlformats.org/officeDocument/2006/relationships/image" Target="../media/image305.png"/><Relationship Id="rId751" Type="http://schemas.openxmlformats.org/officeDocument/2006/relationships/customXml" Target="../ink/ink416.xml"/><Relationship Id="rId849" Type="http://schemas.openxmlformats.org/officeDocument/2006/relationships/image" Target="../media/image457.png"/><Relationship Id="rId1174" Type="http://schemas.openxmlformats.org/officeDocument/2006/relationships/image" Target="../media/image618.png"/><Relationship Id="rId183" Type="http://schemas.openxmlformats.org/officeDocument/2006/relationships/image" Target="../media/image127.png"/><Relationship Id="rId390" Type="http://schemas.openxmlformats.org/officeDocument/2006/relationships/image" Target="../media/image229.png"/><Relationship Id="rId404" Type="http://schemas.openxmlformats.org/officeDocument/2006/relationships/image" Target="../media/image236.png"/><Relationship Id="rId611" Type="http://schemas.openxmlformats.org/officeDocument/2006/relationships/customXml" Target="../ink/ink346.xml"/><Relationship Id="rId1034" Type="http://schemas.openxmlformats.org/officeDocument/2006/relationships/image" Target="../media/image548.png"/><Relationship Id="rId1241" Type="http://schemas.openxmlformats.org/officeDocument/2006/relationships/image" Target="../media/image651.png"/><Relationship Id="rId250" Type="http://schemas.openxmlformats.org/officeDocument/2006/relationships/customXml" Target="../ink/ink164.xml"/><Relationship Id="rId488" Type="http://schemas.openxmlformats.org/officeDocument/2006/relationships/customXml" Target="../ink/ink284.xml"/><Relationship Id="rId695" Type="http://schemas.openxmlformats.org/officeDocument/2006/relationships/customXml" Target="../ink/ink388.xml"/><Relationship Id="rId709" Type="http://schemas.openxmlformats.org/officeDocument/2006/relationships/customXml" Target="../ink/ink395.xml"/><Relationship Id="rId916" Type="http://schemas.openxmlformats.org/officeDocument/2006/relationships/customXml" Target="../ink/ink499.xml"/><Relationship Id="rId1101" Type="http://schemas.openxmlformats.org/officeDocument/2006/relationships/customXml" Target="../ink/ink593.xml"/><Relationship Id="rId45" Type="http://schemas.openxmlformats.org/officeDocument/2006/relationships/customXml" Target="../ink/ink60.xml"/><Relationship Id="rId110" Type="http://schemas.openxmlformats.org/officeDocument/2006/relationships/image" Target="../media/image91.png"/><Relationship Id="rId348" Type="http://schemas.openxmlformats.org/officeDocument/2006/relationships/image" Target="../media/image208.png"/><Relationship Id="rId555" Type="http://schemas.openxmlformats.org/officeDocument/2006/relationships/customXml" Target="../ink/ink318.xml"/><Relationship Id="rId762" Type="http://schemas.openxmlformats.org/officeDocument/2006/relationships/image" Target="../media/image414.png"/><Relationship Id="rId1185" Type="http://schemas.openxmlformats.org/officeDocument/2006/relationships/customXml" Target="../ink/ink635.xml"/><Relationship Id="rId194" Type="http://schemas.openxmlformats.org/officeDocument/2006/relationships/customXml" Target="../ink/ink135.xml"/><Relationship Id="rId208" Type="http://schemas.openxmlformats.org/officeDocument/2006/relationships/customXml" Target="../ink/ink142.xml"/><Relationship Id="rId415" Type="http://schemas.openxmlformats.org/officeDocument/2006/relationships/customXml" Target="../ink/ink247.xml"/><Relationship Id="rId622" Type="http://schemas.openxmlformats.org/officeDocument/2006/relationships/image" Target="../media/image344.png"/><Relationship Id="rId1045" Type="http://schemas.openxmlformats.org/officeDocument/2006/relationships/customXml" Target="../ink/ink565.xml"/><Relationship Id="rId261" Type="http://schemas.openxmlformats.org/officeDocument/2006/relationships/image" Target="../media/image165.png"/><Relationship Id="rId499" Type="http://schemas.openxmlformats.org/officeDocument/2006/relationships/image" Target="../media/image283.png"/><Relationship Id="rId927" Type="http://schemas.openxmlformats.org/officeDocument/2006/relationships/image" Target="../media/image496.png"/><Relationship Id="rId1112" Type="http://schemas.openxmlformats.org/officeDocument/2006/relationships/image" Target="../media/image587.png"/><Relationship Id="rId56" Type="http://schemas.openxmlformats.org/officeDocument/2006/relationships/image" Target="../media/image65.png"/><Relationship Id="rId359" Type="http://schemas.openxmlformats.org/officeDocument/2006/relationships/customXml" Target="../ink/ink219.xml"/><Relationship Id="rId566" Type="http://schemas.openxmlformats.org/officeDocument/2006/relationships/image" Target="../media/image316.png"/><Relationship Id="rId773" Type="http://schemas.openxmlformats.org/officeDocument/2006/relationships/customXml" Target="../ink/ink427.xml"/><Relationship Id="rId1196" Type="http://schemas.openxmlformats.org/officeDocument/2006/relationships/image" Target="../media/image629.png"/><Relationship Id="rId121" Type="http://schemas.openxmlformats.org/officeDocument/2006/relationships/customXml" Target="../ink/ink98.xml"/><Relationship Id="rId219" Type="http://schemas.openxmlformats.org/officeDocument/2006/relationships/customXml" Target="../ink/ink148.xml"/><Relationship Id="rId426" Type="http://schemas.openxmlformats.org/officeDocument/2006/relationships/customXml" Target="../ink/ink253.xml"/><Relationship Id="rId633" Type="http://schemas.openxmlformats.org/officeDocument/2006/relationships/customXml" Target="../ink/ink357.xml"/><Relationship Id="rId980" Type="http://schemas.openxmlformats.org/officeDocument/2006/relationships/image" Target="../media/image522.png"/><Relationship Id="rId1056" Type="http://schemas.openxmlformats.org/officeDocument/2006/relationships/image" Target="../media/image559.png"/><Relationship Id="rId840" Type="http://schemas.openxmlformats.org/officeDocument/2006/relationships/customXml" Target="../ink/ink461.xml"/><Relationship Id="rId938" Type="http://schemas.openxmlformats.org/officeDocument/2006/relationships/customXml" Target="../ink/ink510.xml"/><Relationship Id="rId67" Type="http://schemas.openxmlformats.org/officeDocument/2006/relationships/customXml" Target="../ink/ink71.xml"/><Relationship Id="rId272" Type="http://schemas.openxmlformats.org/officeDocument/2006/relationships/customXml" Target="../ink/ink175.xml"/><Relationship Id="rId577" Type="http://schemas.openxmlformats.org/officeDocument/2006/relationships/customXml" Target="../ink/ink329.xml"/><Relationship Id="rId700" Type="http://schemas.openxmlformats.org/officeDocument/2006/relationships/image" Target="../media/image383.png"/><Relationship Id="rId1123" Type="http://schemas.openxmlformats.org/officeDocument/2006/relationships/customXml" Target="../ink/ink604.xml"/><Relationship Id="rId132" Type="http://schemas.openxmlformats.org/officeDocument/2006/relationships/image" Target="../media/image102.png"/><Relationship Id="rId784" Type="http://schemas.openxmlformats.org/officeDocument/2006/relationships/customXml" Target="../ink/ink433.xml"/><Relationship Id="rId991" Type="http://schemas.openxmlformats.org/officeDocument/2006/relationships/customXml" Target="../ink/ink537.xml"/><Relationship Id="rId1067" Type="http://schemas.openxmlformats.org/officeDocument/2006/relationships/customXml" Target="../ink/ink576.xml"/><Relationship Id="rId437" Type="http://schemas.openxmlformats.org/officeDocument/2006/relationships/image" Target="../media/image252.png"/><Relationship Id="rId644" Type="http://schemas.openxmlformats.org/officeDocument/2006/relationships/image" Target="../media/image355.png"/><Relationship Id="rId851" Type="http://schemas.openxmlformats.org/officeDocument/2006/relationships/image" Target="../media/image458.png"/><Relationship Id="rId283" Type="http://schemas.openxmlformats.org/officeDocument/2006/relationships/image" Target="../media/image176.png"/><Relationship Id="rId490" Type="http://schemas.openxmlformats.org/officeDocument/2006/relationships/customXml" Target="../ink/ink285.xml"/><Relationship Id="rId504" Type="http://schemas.openxmlformats.org/officeDocument/2006/relationships/customXml" Target="../ink/ink292.xml"/><Relationship Id="rId711" Type="http://schemas.openxmlformats.org/officeDocument/2006/relationships/customXml" Target="../ink/ink396.xml"/><Relationship Id="rId949" Type="http://schemas.openxmlformats.org/officeDocument/2006/relationships/image" Target="../media/image507.png"/><Relationship Id="rId1134" Type="http://schemas.openxmlformats.org/officeDocument/2006/relationships/image" Target="../media/image598.png"/><Relationship Id="rId78" Type="http://schemas.openxmlformats.org/officeDocument/2006/relationships/image" Target="../media/image75.png"/><Relationship Id="rId143" Type="http://schemas.openxmlformats.org/officeDocument/2006/relationships/customXml" Target="../ink/ink109.xml"/><Relationship Id="rId350" Type="http://schemas.openxmlformats.org/officeDocument/2006/relationships/image" Target="../media/image209.png"/><Relationship Id="rId588" Type="http://schemas.openxmlformats.org/officeDocument/2006/relationships/image" Target="../media/image327.png"/><Relationship Id="rId795" Type="http://schemas.openxmlformats.org/officeDocument/2006/relationships/image" Target="../media/image430.png"/><Relationship Id="rId809" Type="http://schemas.openxmlformats.org/officeDocument/2006/relationships/image" Target="../media/image437.png"/><Relationship Id="rId1201" Type="http://schemas.openxmlformats.org/officeDocument/2006/relationships/customXml" Target="../ink/ink643.xml"/><Relationship Id="rId9" Type="http://schemas.openxmlformats.org/officeDocument/2006/relationships/customXml" Target="../ink/ink42.xml"/><Relationship Id="rId210" Type="http://schemas.openxmlformats.org/officeDocument/2006/relationships/customXml" Target="../ink/ink143.xml"/><Relationship Id="rId448" Type="http://schemas.openxmlformats.org/officeDocument/2006/relationships/customXml" Target="../ink/ink264.xml"/><Relationship Id="rId655" Type="http://schemas.openxmlformats.org/officeDocument/2006/relationships/customXml" Target="../ink/ink368.xml"/><Relationship Id="rId862" Type="http://schemas.openxmlformats.org/officeDocument/2006/relationships/customXml" Target="../ink/ink472.xml"/><Relationship Id="rId1078" Type="http://schemas.openxmlformats.org/officeDocument/2006/relationships/image" Target="../media/image570.png"/><Relationship Id="rId294" Type="http://schemas.openxmlformats.org/officeDocument/2006/relationships/image" Target="../media/image181.png"/><Relationship Id="rId308" Type="http://schemas.openxmlformats.org/officeDocument/2006/relationships/image" Target="../media/image188.png"/><Relationship Id="rId515" Type="http://schemas.openxmlformats.org/officeDocument/2006/relationships/customXml" Target="../ink/ink298.xml"/><Relationship Id="rId722" Type="http://schemas.openxmlformats.org/officeDocument/2006/relationships/image" Target="../media/image394.png"/><Relationship Id="rId1145" Type="http://schemas.openxmlformats.org/officeDocument/2006/relationships/customXml" Target="../ink/ink615.xml"/><Relationship Id="rId89" Type="http://schemas.openxmlformats.org/officeDocument/2006/relationships/customXml" Target="../ink/ink82.xml"/><Relationship Id="rId154" Type="http://schemas.openxmlformats.org/officeDocument/2006/relationships/image" Target="../media/image113.png"/><Relationship Id="rId361" Type="http://schemas.openxmlformats.org/officeDocument/2006/relationships/customXml" Target="../ink/ink220.xml"/><Relationship Id="rId599" Type="http://schemas.openxmlformats.org/officeDocument/2006/relationships/customXml" Target="../ink/ink340.xml"/><Relationship Id="rId1005" Type="http://schemas.openxmlformats.org/officeDocument/2006/relationships/customXml" Target="../ink/ink544.xml"/><Relationship Id="rId1212" Type="http://schemas.openxmlformats.org/officeDocument/2006/relationships/customXml" Target="../ink/ink649.xml"/><Relationship Id="rId459" Type="http://schemas.openxmlformats.org/officeDocument/2006/relationships/image" Target="../media/image263.png"/><Relationship Id="rId666" Type="http://schemas.openxmlformats.org/officeDocument/2006/relationships/image" Target="../media/image366.png"/><Relationship Id="rId873" Type="http://schemas.openxmlformats.org/officeDocument/2006/relationships/image" Target="../media/image469.png"/><Relationship Id="rId1089" Type="http://schemas.openxmlformats.org/officeDocument/2006/relationships/customXml" Target="../ink/ink587.xml"/><Relationship Id="rId16" Type="http://schemas.openxmlformats.org/officeDocument/2006/relationships/image" Target="../media/image45.png"/><Relationship Id="rId221" Type="http://schemas.openxmlformats.org/officeDocument/2006/relationships/customXml" Target="../ink/ink149.xml"/><Relationship Id="rId319" Type="http://schemas.openxmlformats.org/officeDocument/2006/relationships/customXml" Target="../ink/ink199.xml"/><Relationship Id="rId526" Type="http://schemas.openxmlformats.org/officeDocument/2006/relationships/image" Target="../media/image296.png"/><Relationship Id="rId1156" Type="http://schemas.openxmlformats.org/officeDocument/2006/relationships/image" Target="../media/image609.png"/><Relationship Id="rId733" Type="http://schemas.openxmlformats.org/officeDocument/2006/relationships/customXml" Target="../ink/ink407.xml"/><Relationship Id="rId940" Type="http://schemas.openxmlformats.org/officeDocument/2006/relationships/customXml" Target="../ink/ink511.xml"/><Relationship Id="rId1016" Type="http://schemas.openxmlformats.org/officeDocument/2006/relationships/image" Target="../media/image540.png"/><Relationship Id="rId165" Type="http://schemas.openxmlformats.org/officeDocument/2006/relationships/customXml" Target="../ink/ink120.xml"/><Relationship Id="rId372" Type="http://schemas.openxmlformats.org/officeDocument/2006/relationships/image" Target="../media/image220.png"/><Relationship Id="rId677" Type="http://schemas.openxmlformats.org/officeDocument/2006/relationships/customXml" Target="../ink/ink379.xml"/><Relationship Id="rId800" Type="http://schemas.openxmlformats.org/officeDocument/2006/relationships/customXml" Target="../ink/ink441.xml"/><Relationship Id="rId1223" Type="http://schemas.openxmlformats.org/officeDocument/2006/relationships/image" Target="../media/image642.png"/><Relationship Id="rId232" Type="http://schemas.openxmlformats.org/officeDocument/2006/relationships/customXml" Target="../ink/ink155.xml"/><Relationship Id="rId884" Type="http://schemas.openxmlformats.org/officeDocument/2006/relationships/customXml" Target="../ink/ink483.xml"/><Relationship Id="rId27" Type="http://schemas.openxmlformats.org/officeDocument/2006/relationships/customXml" Target="../ink/ink51.xml"/><Relationship Id="rId537" Type="http://schemas.openxmlformats.org/officeDocument/2006/relationships/customXml" Target="../ink/ink309.xml"/><Relationship Id="rId744" Type="http://schemas.openxmlformats.org/officeDocument/2006/relationships/image" Target="../media/image405.png"/><Relationship Id="rId951" Type="http://schemas.openxmlformats.org/officeDocument/2006/relationships/image" Target="../media/image508.png"/><Relationship Id="rId1167" Type="http://schemas.openxmlformats.org/officeDocument/2006/relationships/customXml" Target="../ink/ink626.xml"/><Relationship Id="rId80" Type="http://schemas.openxmlformats.org/officeDocument/2006/relationships/image" Target="../media/image76.png"/><Relationship Id="rId176" Type="http://schemas.openxmlformats.org/officeDocument/2006/relationships/customXml" Target="../ink/ink126.xml"/><Relationship Id="rId383" Type="http://schemas.openxmlformats.org/officeDocument/2006/relationships/customXml" Target="../ink/ink231.xml"/><Relationship Id="rId590" Type="http://schemas.openxmlformats.org/officeDocument/2006/relationships/image" Target="../media/image328.png"/><Relationship Id="rId604" Type="http://schemas.openxmlformats.org/officeDocument/2006/relationships/image" Target="../media/image335.png"/><Relationship Id="rId811" Type="http://schemas.openxmlformats.org/officeDocument/2006/relationships/image" Target="../media/image438.png"/><Relationship Id="rId1027" Type="http://schemas.openxmlformats.org/officeDocument/2006/relationships/image" Target="../media/image545.png"/><Relationship Id="rId1234" Type="http://schemas.openxmlformats.org/officeDocument/2006/relationships/customXml" Target="../ink/ink660.xml"/><Relationship Id="rId243" Type="http://schemas.openxmlformats.org/officeDocument/2006/relationships/image" Target="../media/image156.png"/><Relationship Id="rId450" Type="http://schemas.openxmlformats.org/officeDocument/2006/relationships/customXml" Target="../ink/ink265.xml"/><Relationship Id="rId688" Type="http://schemas.openxmlformats.org/officeDocument/2006/relationships/image" Target="../media/image377.png"/><Relationship Id="rId895" Type="http://schemas.openxmlformats.org/officeDocument/2006/relationships/image" Target="../media/image480.png"/><Relationship Id="rId909" Type="http://schemas.openxmlformats.org/officeDocument/2006/relationships/image" Target="../media/image487.png"/><Relationship Id="rId1080" Type="http://schemas.openxmlformats.org/officeDocument/2006/relationships/image" Target="../media/image571.png"/><Relationship Id="rId38" Type="http://schemas.openxmlformats.org/officeDocument/2006/relationships/image" Target="../media/image56.png"/><Relationship Id="rId103" Type="http://schemas.openxmlformats.org/officeDocument/2006/relationships/customXml" Target="../ink/ink89.xml"/><Relationship Id="rId310" Type="http://schemas.openxmlformats.org/officeDocument/2006/relationships/image" Target="../media/image189.png"/><Relationship Id="rId548" Type="http://schemas.openxmlformats.org/officeDocument/2006/relationships/image" Target="../media/image307.png"/><Relationship Id="rId755" Type="http://schemas.openxmlformats.org/officeDocument/2006/relationships/customXml" Target="../ink/ink418.xml"/><Relationship Id="rId962" Type="http://schemas.openxmlformats.org/officeDocument/2006/relationships/image" Target="../media/image513.png"/><Relationship Id="rId1178" Type="http://schemas.openxmlformats.org/officeDocument/2006/relationships/image" Target="../media/image620.png"/><Relationship Id="rId91" Type="http://schemas.openxmlformats.org/officeDocument/2006/relationships/customXml" Target="../ink/ink83.xml"/><Relationship Id="rId187" Type="http://schemas.openxmlformats.org/officeDocument/2006/relationships/image" Target="../media/image129.png"/><Relationship Id="rId394" Type="http://schemas.openxmlformats.org/officeDocument/2006/relationships/image" Target="../media/image231.png"/><Relationship Id="rId408" Type="http://schemas.openxmlformats.org/officeDocument/2006/relationships/image" Target="../media/image238.png"/><Relationship Id="rId615" Type="http://schemas.openxmlformats.org/officeDocument/2006/relationships/customXml" Target="../ink/ink348.xml"/><Relationship Id="rId822" Type="http://schemas.openxmlformats.org/officeDocument/2006/relationships/customXml" Target="../ink/ink452.xml"/><Relationship Id="rId1038" Type="http://schemas.openxmlformats.org/officeDocument/2006/relationships/image" Target="../media/image550.png"/><Relationship Id="rId1245" Type="http://schemas.openxmlformats.org/officeDocument/2006/relationships/image" Target="../media/image653.png"/><Relationship Id="rId254" Type="http://schemas.openxmlformats.org/officeDocument/2006/relationships/customXml" Target="../ink/ink166.xml"/><Relationship Id="rId699" Type="http://schemas.openxmlformats.org/officeDocument/2006/relationships/customXml" Target="../ink/ink390.xml"/><Relationship Id="rId1091" Type="http://schemas.openxmlformats.org/officeDocument/2006/relationships/customXml" Target="../ink/ink588.xml"/><Relationship Id="rId1105" Type="http://schemas.openxmlformats.org/officeDocument/2006/relationships/customXml" Target="../ink/ink595.xml"/><Relationship Id="rId49" Type="http://schemas.openxmlformats.org/officeDocument/2006/relationships/customXml" Target="../ink/ink62.xml"/><Relationship Id="rId114" Type="http://schemas.openxmlformats.org/officeDocument/2006/relationships/image" Target="../media/image93.png"/><Relationship Id="rId461" Type="http://schemas.openxmlformats.org/officeDocument/2006/relationships/image" Target="../media/image264.png"/><Relationship Id="rId559" Type="http://schemas.openxmlformats.org/officeDocument/2006/relationships/customXml" Target="../ink/ink320.xml"/><Relationship Id="rId766" Type="http://schemas.openxmlformats.org/officeDocument/2006/relationships/image" Target="../media/image416.png"/><Relationship Id="rId1189" Type="http://schemas.openxmlformats.org/officeDocument/2006/relationships/customXml" Target="../ink/ink637.xml"/><Relationship Id="rId198" Type="http://schemas.openxmlformats.org/officeDocument/2006/relationships/customXml" Target="../ink/ink137.xml"/><Relationship Id="rId321" Type="http://schemas.openxmlformats.org/officeDocument/2006/relationships/customXml" Target="../ink/ink200.xml"/><Relationship Id="rId419" Type="http://schemas.openxmlformats.org/officeDocument/2006/relationships/customXml" Target="../ink/ink249.xml"/><Relationship Id="rId626" Type="http://schemas.openxmlformats.org/officeDocument/2006/relationships/image" Target="../media/image346.png"/><Relationship Id="rId973" Type="http://schemas.openxmlformats.org/officeDocument/2006/relationships/customXml" Target="../ink/ink528.xml"/><Relationship Id="rId1049" Type="http://schemas.openxmlformats.org/officeDocument/2006/relationships/customXml" Target="../ink/ink567.xml"/><Relationship Id="rId833" Type="http://schemas.openxmlformats.org/officeDocument/2006/relationships/image" Target="../media/image449.png"/><Relationship Id="rId1116" Type="http://schemas.openxmlformats.org/officeDocument/2006/relationships/image" Target="../media/image589.png"/><Relationship Id="rId265" Type="http://schemas.openxmlformats.org/officeDocument/2006/relationships/image" Target="../media/image167.png"/><Relationship Id="rId472" Type="http://schemas.openxmlformats.org/officeDocument/2006/relationships/customXml" Target="../ink/ink276.xml"/><Relationship Id="rId900" Type="http://schemas.openxmlformats.org/officeDocument/2006/relationships/customXml" Target="../ink/ink491.xml"/><Relationship Id="rId125" Type="http://schemas.openxmlformats.org/officeDocument/2006/relationships/customXml" Target="../ink/ink100.xml"/><Relationship Id="rId332" Type="http://schemas.openxmlformats.org/officeDocument/2006/relationships/image" Target="../media/image200.png"/><Relationship Id="rId777" Type="http://schemas.openxmlformats.org/officeDocument/2006/relationships/image" Target="../media/image421.png"/><Relationship Id="rId984" Type="http://schemas.openxmlformats.org/officeDocument/2006/relationships/image" Target="../media/image524.png"/><Relationship Id="rId637" Type="http://schemas.openxmlformats.org/officeDocument/2006/relationships/customXml" Target="../ink/ink359.xml"/><Relationship Id="rId844" Type="http://schemas.openxmlformats.org/officeDocument/2006/relationships/customXml" Target="../ink/ink463.xml"/><Relationship Id="rId276" Type="http://schemas.openxmlformats.org/officeDocument/2006/relationships/customXml" Target="../ink/ink177.xml"/><Relationship Id="rId483" Type="http://schemas.openxmlformats.org/officeDocument/2006/relationships/image" Target="../media/image275.png"/><Relationship Id="rId690" Type="http://schemas.openxmlformats.org/officeDocument/2006/relationships/image" Target="../media/image378.png"/><Relationship Id="rId704" Type="http://schemas.openxmlformats.org/officeDocument/2006/relationships/image" Target="../media/image385.png"/><Relationship Id="rId911" Type="http://schemas.openxmlformats.org/officeDocument/2006/relationships/image" Target="../media/image488.png"/><Relationship Id="rId1127" Type="http://schemas.openxmlformats.org/officeDocument/2006/relationships/customXml" Target="../ink/ink606.xml"/><Relationship Id="rId40" Type="http://schemas.openxmlformats.org/officeDocument/2006/relationships/image" Target="../media/image57.png"/><Relationship Id="rId136" Type="http://schemas.openxmlformats.org/officeDocument/2006/relationships/image" Target="../media/image104.png"/><Relationship Id="rId343" Type="http://schemas.openxmlformats.org/officeDocument/2006/relationships/customXml" Target="../ink/ink211.xml"/><Relationship Id="rId550" Type="http://schemas.openxmlformats.org/officeDocument/2006/relationships/image" Target="../media/image308.png"/><Relationship Id="rId788" Type="http://schemas.openxmlformats.org/officeDocument/2006/relationships/customXml" Target="../ink/ink435.xml"/><Relationship Id="rId995" Type="http://schemas.openxmlformats.org/officeDocument/2006/relationships/customXml" Target="../ink/ink539.xml"/><Relationship Id="rId1180" Type="http://schemas.openxmlformats.org/officeDocument/2006/relationships/image" Target="../media/image621.png"/><Relationship Id="rId203" Type="http://schemas.openxmlformats.org/officeDocument/2006/relationships/image" Target="../media/image137.png"/><Relationship Id="rId648" Type="http://schemas.openxmlformats.org/officeDocument/2006/relationships/image" Target="../media/image357.png"/><Relationship Id="rId855" Type="http://schemas.openxmlformats.org/officeDocument/2006/relationships/image" Target="../media/image460.png"/><Relationship Id="rId1040" Type="http://schemas.openxmlformats.org/officeDocument/2006/relationships/image" Target="../media/image551.png"/><Relationship Id="rId287" Type="http://schemas.openxmlformats.org/officeDocument/2006/relationships/image" Target="../media/image178.png"/><Relationship Id="rId410" Type="http://schemas.openxmlformats.org/officeDocument/2006/relationships/image" Target="../media/image239.png"/><Relationship Id="rId494" Type="http://schemas.openxmlformats.org/officeDocument/2006/relationships/customXml" Target="../ink/ink287.xml"/><Relationship Id="rId508" Type="http://schemas.openxmlformats.org/officeDocument/2006/relationships/customXml" Target="../ink/ink294.xml"/><Relationship Id="rId715" Type="http://schemas.openxmlformats.org/officeDocument/2006/relationships/customXml" Target="../ink/ink398.xml"/><Relationship Id="rId922" Type="http://schemas.openxmlformats.org/officeDocument/2006/relationships/customXml" Target="../ink/ink502.xml"/><Relationship Id="rId1138" Type="http://schemas.openxmlformats.org/officeDocument/2006/relationships/image" Target="../media/image600.png"/><Relationship Id="rId147" Type="http://schemas.openxmlformats.org/officeDocument/2006/relationships/customXml" Target="../ink/ink111.xml"/><Relationship Id="rId354" Type="http://schemas.openxmlformats.org/officeDocument/2006/relationships/image" Target="../media/image211.png"/><Relationship Id="rId799" Type="http://schemas.openxmlformats.org/officeDocument/2006/relationships/image" Target="../media/image432.png"/><Relationship Id="rId1191" Type="http://schemas.openxmlformats.org/officeDocument/2006/relationships/customXml" Target="../ink/ink638.xml"/><Relationship Id="rId1205" Type="http://schemas.openxmlformats.org/officeDocument/2006/relationships/image" Target="../media/image633.png"/><Relationship Id="rId51" Type="http://schemas.openxmlformats.org/officeDocument/2006/relationships/customXml" Target="../ink/ink63.xml"/><Relationship Id="rId561" Type="http://schemas.openxmlformats.org/officeDocument/2006/relationships/customXml" Target="../ink/ink321.xml"/><Relationship Id="rId659" Type="http://schemas.openxmlformats.org/officeDocument/2006/relationships/customXml" Target="../ink/ink370.xml"/><Relationship Id="rId866" Type="http://schemas.openxmlformats.org/officeDocument/2006/relationships/customXml" Target="../ink/ink474.xml"/><Relationship Id="rId214" Type="http://schemas.openxmlformats.org/officeDocument/2006/relationships/image" Target="../media/image142.png"/><Relationship Id="rId298" Type="http://schemas.openxmlformats.org/officeDocument/2006/relationships/image" Target="../media/image183.png"/><Relationship Id="rId421" Type="http://schemas.openxmlformats.org/officeDocument/2006/relationships/customXml" Target="../ink/ink250.xml"/><Relationship Id="rId519" Type="http://schemas.openxmlformats.org/officeDocument/2006/relationships/customXml" Target="../ink/ink300.xml"/><Relationship Id="rId1051" Type="http://schemas.openxmlformats.org/officeDocument/2006/relationships/customXml" Target="../ink/ink568.xml"/><Relationship Id="rId1149" Type="http://schemas.openxmlformats.org/officeDocument/2006/relationships/customXml" Target="../ink/ink617.xml"/><Relationship Id="rId158" Type="http://schemas.openxmlformats.org/officeDocument/2006/relationships/image" Target="../media/image115.png"/><Relationship Id="rId726" Type="http://schemas.openxmlformats.org/officeDocument/2006/relationships/image" Target="../media/image396.png"/><Relationship Id="rId933" Type="http://schemas.openxmlformats.org/officeDocument/2006/relationships/image" Target="../media/image499.png"/><Relationship Id="rId1009" Type="http://schemas.openxmlformats.org/officeDocument/2006/relationships/customXml" Target="../ink/ink546.xml"/><Relationship Id="rId62" Type="http://schemas.openxmlformats.org/officeDocument/2006/relationships/image" Target="../media/image68.png"/><Relationship Id="rId365" Type="http://schemas.openxmlformats.org/officeDocument/2006/relationships/customXml" Target="../ink/ink222.xml"/><Relationship Id="rId572" Type="http://schemas.openxmlformats.org/officeDocument/2006/relationships/image" Target="../media/image319.png"/><Relationship Id="rId1216" Type="http://schemas.openxmlformats.org/officeDocument/2006/relationships/customXml" Target="../ink/ink651.xml"/><Relationship Id="rId225" Type="http://schemas.openxmlformats.org/officeDocument/2006/relationships/customXml" Target="../ink/ink151.xml"/><Relationship Id="rId432" Type="http://schemas.openxmlformats.org/officeDocument/2006/relationships/customXml" Target="../ink/ink256.xml"/><Relationship Id="rId877" Type="http://schemas.openxmlformats.org/officeDocument/2006/relationships/image" Target="../media/image471.png"/><Relationship Id="rId1062" Type="http://schemas.openxmlformats.org/officeDocument/2006/relationships/image" Target="../media/image562.png"/><Relationship Id="rId737" Type="http://schemas.openxmlformats.org/officeDocument/2006/relationships/customXml" Target="../ink/ink409.xml"/><Relationship Id="rId944" Type="http://schemas.openxmlformats.org/officeDocument/2006/relationships/customXml" Target="../ink/ink513.xml"/><Relationship Id="rId73" Type="http://schemas.openxmlformats.org/officeDocument/2006/relationships/customXml" Target="../ink/ink74.xml"/><Relationship Id="rId169" Type="http://schemas.openxmlformats.org/officeDocument/2006/relationships/image" Target="../media/image120.png"/><Relationship Id="rId376" Type="http://schemas.openxmlformats.org/officeDocument/2006/relationships/image" Target="../media/image222.png"/><Relationship Id="rId583" Type="http://schemas.openxmlformats.org/officeDocument/2006/relationships/customXml" Target="../ink/ink332.xml"/><Relationship Id="rId790" Type="http://schemas.openxmlformats.org/officeDocument/2006/relationships/customXml" Target="../ink/ink436.xml"/><Relationship Id="rId804" Type="http://schemas.openxmlformats.org/officeDocument/2006/relationships/customXml" Target="../ink/ink443.xml"/><Relationship Id="rId1227" Type="http://schemas.openxmlformats.org/officeDocument/2006/relationships/image" Target="../media/image644.png"/><Relationship Id="rId4" Type="http://schemas.openxmlformats.org/officeDocument/2006/relationships/image" Target="../media/image39.png"/><Relationship Id="rId236" Type="http://schemas.openxmlformats.org/officeDocument/2006/relationships/customXml" Target="../ink/ink157.xml"/><Relationship Id="rId443" Type="http://schemas.openxmlformats.org/officeDocument/2006/relationships/image" Target="../media/image255.png"/><Relationship Id="rId650" Type="http://schemas.openxmlformats.org/officeDocument/2006/relationships/image" Target="../media/image358.png"/><Relationship Id="rId888" Type="http://schemas.openxmlformats.org/officeDocument/2006/relationships/customXml" Target="../ink/ink485.xml"/><Relationship Id="rId1073" Type="http://schemas.openxmlformats.org/officeDocument/2006/relationships/customXml" Target="../ink/ink579.xml"/><Relationship Id="rId303" Type="http://schemas.openxmlformats.org/officeDocument/2006/relationships/customXml" Target="../ink/ink191.xml"/><Relationship Id="rId748" Type="http://schemas.openxmlformats.org/officeDocument/2006/relationships/image" Target="../media/image407.png"/><Relationship Id="rId955" Type="http://schemas.openxmlformats.org/officeDocument/2006/relationships/image" Target="../media/image510.png"/><Relationship Id="rId1140" Type="http://schemas.openxmlformats.org/officeDocument/2006/relationships/image" Target="../media/image601.png"/><Relationship Id="rId84" Type="http://schemas.openxmlformats.org/officeDocument/2006/relationships/image" Target="../media/image78.png"/><Relationship Id="rId387" Type="http://schemas.openxmlformats.org/officeDocument/2006/relationships/customXml" Target="../ink/ink233.xml"/><Relationship Id="rId510" Type="http://schemas.openxmlformats.org/officeDocument/2006/relationships/customXml" Target="../ink/ink295.xml"/><Relationship Id="rId594" Type="http://schemas.openxmlformats.org/officeDocument/2006/relationships/image" Target="../media/image330.png"/><Relationship Id="rId608" Type="http://schemas.openxmlformats.org/officeDocument/2006/relationships/image" Target="../media/image337.png"/><Relationship Id="rId815" Type="http://schemas.openxmlformats.org/officeDocument/2006/relationships/image" Target="../media/image440.png"/><Relationship Id="rId1238" Type="http://schemas.openxmlformats.org/officeDocument/2006/relationships/customXml" Target="../ink/ink662.xml"/><Relationship Id="rId247" Type="http://schemas.openxmlformats.org/officeDocument/2006/relationships/image" Target="../media/image158.png"/><Relationship Id="rId899" Type="http://schemas.openxmlformats.org/officeDocument/2006/relationships/image" Target="../media/image482.png"/><Relationship Id="rId1000" Type="http://schemas.openxmlformats.org/officeDocument/2006/relationships/image" Target="../media/image532.png"/><Relationship Id="rId1084" Type="http://schemas.openxmlformats.org/officeDocument/2006/relationships/image" Target="../media/image573.png"/><Relationship Id="rId107" Type="http://schemas.openxmlformats.org/officeDocument/2006/relationships/customXml" Target="../ink/ink91.xml"/><Relationship Id="rId454" Type="http://schemas.openxmlformats.org/officeDocument/2006/relationships/customXml" Target="../ink/ink267.xml"/><Relationship Id="rId661" Type="http://schemas.openxmlformats.org/officeDocument/2006/relationships/customXml" Target="../ink/ink371.xml"/><Relationship Id="rId759" Type="http://schemas.openxmlformats.org/officeDocument/2006/relationships/customXml" Target="../ink/ink420.xml"/><Relationship Id="rId966" Type="http://schemas.openxmlformats.org/officeDocument/2006/relationships/image" Target="../media/image515.png"/><Relationship Id="rId11" Type="http://schemas.openxmlformats.org/officeDocument/2006/relationships/customXml" Target="../ink/ink43.xml"/><Relationship Id="rId314" Type="http://schemas.openxmlformats.org/officeDocument/2006/relationships/image" Target="../media/image191.png"/><Relationship Id="rId398" Type="http://schemas.openxmlformats.org/officeDocument/2006/relationships/image" Target="../media/image233.png"/><Relationship Id="rId521" Type="http://schemas.openxmlformats.org/officeDocument/2006/relationships/customXml" Target="../ink/ink301.xml"/><Relationship Id="rId619" Type="http://schemas.openxmlformats.org/officeDocument/2006/relationships/customXml" Target="../ink/ink350.xml"/><Relationship Id="rId1151" Type="http://schemas.openxmlformats.org/officeDocument/2006/relationships/customXml" Target="../ink/ink618.xml"/><Relationship Id="rId1249" Type="http://schemas.openxmlformats.org/officeDocument/2006/relationships/image" Target="../media/image655.png"/><Relationship Id="rId95" Type="http://schemas.openxmlformats.org/officeDocument/2006/relationships/customXml" Target="../ink/ink85.xml"/><Relationship Id="rId160" Type="http://schemas.openxmlformats.org/officeDocument/2006/relationships/image" Target="../media/image116.png"/><Relationship Id="rId826" Type="http://schemas.openxmlformats.org/officeDocument/2006/relationships/customXml" Target="../ink/ink454.xml"/><Relationship Id="rId1011" Type="http://schemas.openxmlformats.org/officeDocument/2006/relationships/customXml" Target="../ink/ink547.xml"/><Relationship Id="rId1109" Type="http://schemas.openxmlformats.org/officeDocument/2006/relationships/customXml" Target="../ink/ink597.xml"/><Relationship Id="rId258" Type="http://schemas.openxmlformats.org/officeDocument/2006/relationships/customXml" Target="../ink/ink168.xml"/><Relationship Id="rId465" Type="http://schemas.openxmlformats.org/officeDocument/2006/relationships/image" Target="../media/image266.png"/><Relationship Id="rId672" Type="http://schemas.openxmlformats.org/officeDocument/2006/relationships/image" Target="../media/image369.png"/><Relationship Id="rId1095" Type="http://schemas.openxmlformats.org/officeDocument/2006/relationships/customXml" Target="../ink/ink590.xml"/><Relationship Id="rId22" Type="http://schemas.openxmlformats.org/officeDocument/2006/relationships/image" Target="../media/image48.png"/><Relationship Id="rId118" Type="http://schemas.openxmlformats.org/officeDocument/2006/relationships/image" Target="../media/image95.png"/><Relationship Id="rId325" Type="http://schemas.openxmlformats.org/officeDocument/2006/relationships/customXml" Target="../ink/ink202.xml"/><Relationship Id="rId532" Type="http://schemas.openxmlformats.org/officeDocument/2006/relationships/image" Target="../media/image299.png"/><Relationship Id="rId977" Type="http://schemas.openxmlformats.org/officeDocument/2006/relationships/customXml" Target="../ink/ink530.xml"/><Relationship Id="rId1162" Type="http://schemas.openxmlformats.org/officeDocument/2006/relationships/image" Target="../media/image612.png"/><Relationship Id="rId171" Type="http://schemas.openxmlformats.org/officeDocument/2006/relationships/image" Target="../media/image121.png"/><Relationship Id="rId837" Type="http://schemas.openxmlformats.org/officeDocument/2006/relationships/image" Target="../media/image451.png"/><Relationship Id="rId1022" Type="http://schemas.openxmlformats.org/officeDocument/2006/relationships/customXml" Target="../ink/ink553.xml"/><Relationship Id="rId269" Type="http://schemas.openxmlformats.org/officeDocument/2006/relationships/image" Target="../media/image169.png"/><Relationship Id="rId476" Type="http://schemas.openxmlformats.org/officeDocument/2006/relationships/customXml" Target="../ink/ink278.xml"/><Relationship Id="rId683" Type="http://schemas.openxmlformats.org/officeDocument/2006/relationships/customXml" Target="../ink/ink382.xml"/><Relationship Id="rId890" Type="http://schemas.openxmlformats.org/officeDocument/2006/relationships/customXml" Target="../ink/ink486.xml"/><Relationship Id="rId904" Type="http://schemas.openxmlformats.org/officeDocument/2006/relationships/customXml" Target="../ink/ink493.xml"/><Relationship Id="rId33" Type="http://schemas.openxmlformats.org/officeDocument/2006/relationships/customXml" Target="../ink/ink54.xml"/><Relationship Id="rId129" Type="http://schemas.openxmlformats.org/officeDocument/2006/relationships/customXml" Target="../ink/ink102.xml"/><Relationship Id="rId336" Type="http://schemas.openxmlformats.org/officeDocument/2006/relationships/image" Target="../media/image202.png"/><Relationship Id="rId543" Type="http://schemas.openxmlformats.org/officeDocument/2006/relationships/customXml" Target="../ink/ink312.xml"/><Relationship Id="rId988" Type="http://schemas.openxmlformats.org/officeDocument/2006/relationships/image" Target="../media/image526.png"/><Relationship Id="rId1173" Type="http://schemas.openxmlformats.org/officeDocument/2006/relationships/customXml" Target="../ink/ink629.xml"/><Relationship Id="rId182" Type="http://schemas.openxmlformats.org/officeDocument/2006/relationships/customXml" Target="../ink/ink129.xml"/><Relationship Id="rId403" Type="http://schemas.openxmlformats.org/officeDocument/2006/relationships/customXml" Target="../ink/ink241.xml"/><Relationship Id="rId750" Type="http://schemas.openxmlformats.org/officeDocument/2006/relationships/image" Target="../media/image408.png"/><Relationship Id="rId848" Type="http://schemas.openxmlformats.org/officeDocument/2006/relationships/customXml" Target="../ink/ink465.xml"/><Relationship Id="rId1033" Type="http://schemas.openxmlformats.org/officeDocument/2006/relationships/customXml" Target="../ink/ink559.xml"/><Relationship Id="rId487" Type="http://schemas.openxmlformats.org/officeDocument/2006/relationships/image" Target="../media/image277.png"/><Relationship Id="rId610" Type="http://schemas.openxmlformats.org/officeDocument/2006/relationships/image" Target="../media/image338.png"/><Relationship Id="rId694" Type="http://schemas.openxmlformats.org/officeDocument/2006/relationships/image" Target="../media/image380.png"/><Relationship Id="rId708" Type="http://schemas.openxmlformats.org/officeDocument/2006/relationships/image" Target="../media/image387.png"/><Relationship Id="rId915" Type="http://schemas.openxmlformats.org/officeDocument/2006/relationships/image" Target="../media/image490.png"/><Relationship Id="rId1240" Type="http://schemas.openxmlformats.org/officeDocument/2006/relationships/customXml" Target="../ink/ink663.xml"/><Relationship Id="rId347" Type="http://schemas.openxmlformats.org/officeDocument/2006/relationships/customXml" Target="../ink/ink213.xml"/><Relationship Id="rId999" Type="http://schemas.openxmlformats.org/officeDocument/2006/relationships/customXml" Target="../ink/ink541.xml"/><Relationship Id="rId1100" Type="http://schemas.openxmlformats.org/officeDocument/2006/relationships/image" Target="../media/image581.png"/><Relationship Id="rId1184" Type="http://schemas.openxmlformats.org/officeDocument/2006/relationships/image" Target="../media/image623.png"/><Relationship Id="rId44" Type="http://schemas.openxmlformats.org/officeDocument/2006/relationships/image" Target="../media/image59.png"/><Relationship Id="rId554" Type="http://schemas.openxmlformats.org/officeDocument/2006/relationships/image" Target="../media/image310.png"/><Relationship Id="rId761" Type="http://schemas.openxmlformats.org/officeDocument/2006/relationships/customXml" Target="../ink/ink421.xml"/><Relationship Id="rId859" Type="http://schemas.openxmlformats.org/officeDocument/2006/relationships/image" Target="../media/image462.png"/><Relationship Id="rId193" Type="http://schemas.openxmlformats.org/officeDocument/2006/relationships/image" Target="../media/image132.png"/><Relationship Id="rId207" Type="http://schemas.openxmlformats.org/officeDocument/2006/relationships/image" Target="../media/image139.png"/><Relationship Id="rId414" Type="http://schemas.openxmlformats.org/officeDocument/2006/relationships/image" Target="../media/image241.png"/><Relationship Id="rId498" Type="http://schemas.openxmlformats.org/officeDocument/2006/relationships/customXml" Target="../ink/ink289.xml"/><Relationship Id="rId621" Type="http://schemas.openxmlformats.org/officeDocument/2006/relationships/customXml" Target="../ink/ink351.xml"/><Relationship Id="rId1044" Type="http://schemas.openxmlformats.org/officeDocument/2006/relationships/image" Target="../media/image553.png"/><Relationship Id="rId1251" Type="http://schemas.openxmlformats.org/officeDocument/2006/relationships/image" Target="../media/image656.png"/><Relationship Id="rId260" Type="http://schemas.openxmlformats.org/officeDocument/2006/relationships/customXml" Target="../ink/ink169.xml"/><Relationship Id="rId719" Type="http://schemas.openxmlformats.org/officeDocument/2006/relationships/customXml" Target="../ink/ink400.xml"/><Relationship Id="rId926" Type="http://schemas.openxmlformats.org/officeDocument/2006/relationships/customXml" Target="../ink/ink504.xml"/><Relationship Id="rId1111" Type="http://schemas.openxmlformats.org/officeDocument/2006/relationships/customXml" Target="../ink/ink598.xml"/><Relationship Id="rId55" Type="http://schemas.openxmlformats.org/officeDocument/2006/relationships/customXml" Target="../ink/ink65.xml"/><Relationship Id="rId120" Type="http://schemas.openxmlformats.org/officeDocument/2006/relationships/image" Target="../media/image96.png"/><Relationship Id="rId358" Type="http://schemas.openxmlformats.org/officeDocument/2006/relationships/image" Target="../media/image213.png"/><Relationship Id="rId565" Type="http://schemas.openxmlformats.org/officeDocument/2006/relationships/customXml" Target="../ink/ink323.xml"/><Relationship Id="rId772" Type="http://schemas.openxmlformats.org/officeDocument/2006/relationships/image" Target="../media/image419.png"/><Relationship Id="rId1195" Type="http://schemas.openxmlformats.org/officeDocument/2006/relationships/customXml" Target="../ink/ink640.xml"/><Relationship Id="rId1209" Type="http://schemas.openxmlformats.org/officeDocument/2006/relationships/image" Target="../media/image635.png"/><Relationship Id="rId218" Type="http://schemas.openxmlformats.org/officeDocument/2006/relationships/image" Target="../media/image144.png"/><Relationship Id="rId425" Type="http://schemas.openxmlformats.org/officeDocument/2006/relationships/image" Target="../media/image246.png"/><Relationship Id="rId632" Type="http://schemas.openxmlformats.org/officeDocument/2006/relationships/image" Target="../media/image349.png"/><Relationship Id="rId1055" Type="http://schemas.openxmlformats.org/officeDocument/2006/relationships/customXml" Target="../ink/ink570.xml"/><Relationship Id="rId271" Type="http://schemas.openxmlformats.org/officeDocument/2006/relationships/image" Target="../media/image170.png"/><Relationship Id="rId937" Type="http://schemas.openxmlformats.org/officeDocument/2006/relationships/image" Target="../media/image501.png"/><Relationship Id="rId1122" Type="http://schemas.openxmlformats.org/officeDocument/2006/relationships/image" Target="../media/image592.png"/><Relationship Id="rId66" Type="http://schemas.openxmlformats.org/officeDocument/2006/relationships/image" Target="../media/image69.png"/><Relationship Id="rId131" Type="http://schemas.openxmlformats.org/officeDocument/2006/relationships/customXml" Target="../ink/ink103.xml"/><Relationship Id="rId369" Type="http://schemas.openxmlformats.org/officeDocument/2006/relationships/customXml" Target="../ink/ink224.xml"/><Relationship Id="rId576" Type="http://schemas.openxmlformats.org/officeDocument/2006/relationships/image" Target="../media/image321.png"/><Relationship Id="rId783" Type="http://schemas.openxmlformats.org/officeDocument/2006/relationships/image" Target="../media/image424.png"/><Relationship Id="rId990" Type="http://schemas.openxmlformats.org/officeDocument/2006/relationships/image" Target="../media/image527.png"/><Relationship Id="rId229" Type="http://schemas.openxmlformats.org/officeDocument/2006/relationships/customXml" Target="../ink/ink153.xml"/><Relationship Id="rId436" Type="http://schemas.openxmlformats.org/officeDocument/2006/relationships/customXml" Target="../ink/ink258.xml"/><Relationship Id="rId643" Type="http://schemas.openxmlformats.org/officeDocument/2006/relationships/customXml" Target="../ink/ink362.xml"/><Relationship Id="rId1066" Type="http://schemas.openxmlformats.org/officeDocument/2006/relationships/image" Target="../media/image564.png"/><Relationship Id="rId850" Type="http://schemas.openxmlformats.org/officeDocument/2006/relationships/customXml" Target="../ink/ink466.xml"/><Relationship Id="rId948" Type="http://schemas.openxmlformats.org/officeDocument/2006/relationships/customXml" Target="../ink/ink515.xml"/><Relationship Id="rId1133" Type="http://schemas.openxmlformats.org/officeDocument/2006/relationships/customXml" Target="../ink/ink609.xml"/><Relationship Id="rId77" Type="http://schemas.openxmlformats.org/officeDocument/2006/relationships/customXml" Target="../ink/ink76.xml"/><Relationship Id="rId282" Type="http://schemas.openxmlformats.org/officeDocument/2006/relationships/customXml" Target="../ink/ink180.xml"/><Relationship Id="rId503" Type="http://schemas.openxmlformats.org/officeDocument/2006/relationships/image" Target="../media/image285.png"/><Relationship Id="rId587" Type="http://schemas.openxmlformats.org/officeDocument/2006/relationships/customXml" Target="../ink/ink334.xml"/><Relationship Id="rId710" Type="http://schemas.openxmlformats.org/officeDocument/2006/relationships/image" Target="../media/image388.png"/><Relationship Id="rId808" Type="http://schemas.openxmlformats.org/officeDocument/2006/relationships/customXml" Target="../ink/ink445.xml"/><Relationship Id="rId8" Type="http://schemas.openxmlformats.org/officeDocument/2006/relationships/image" Target="../media/image41.png"/><Relationship Id="rId142" Type="http://schemas.openxmlformats.org/officeDocument/2006/relationships/image" Target="../media/image107.png"/><Relationship Id="rId447" Type="http://schemas.openxmlformats.org/officeDocument/2006/relationships/image" Target="../media/image257.png"/><Relationship Id="rId794" Type="http://schemas.openxmlformats.org/officeDocument/2006/relationships/customXml" Target="../ink/ink438.xml"/><Relationship Id="rId1077" Type="http://schemas.openxmlformats.org/officeDocument/2006/relationships/customXml" Target="../ink/ink581.xml"/><Relationship Id="rId1200" Type="http://schemas.openxmlformats.org/officeDocument/2006/relationships/image" Target="../media/image631.png"/><Relationship Id="rId654" Type="http://schemas.openxmlformats.org/officeDocument/2006/relationships/image" Target="../media/image360.png"/><Relationship Id="rId861" Type="http://schemas.openxmlformats.org/officeDocument/2006/relationships/image" Target="../media/image463.png"/><Relationship Id="rId959" Type="http://schemas.openxmlformats.org/officeDocument/2006/relationships/customXml" Target="../ink/ink521.xml"/><Relationship Id="rId293" Type="http://schemas.openxmlformats.org/officeDocument/2006/relationships/customXml" Target="../ink/ink186.xml"/><Relationship Id="rId307" Type="http://schemas.openxmlformats.org/officeDocument/2006/relationships/customXml" Target="../ink/ink193.xml"/><Relationship Id="rId514" Type="http://schemas.openxmlformats.org/officeDocument/2006/relationships/image" Target="../media/image290.png"/><Relationship Id="rId721" Type="http://schemas.openxmlformats.org/officeDocument/2006/relationships/customXml" Target="../ink/ink401.xml"/><Relationship Id="rId1144" Type="http://schemas.openxmlformats.org/officeDocument/2006/relationships/image" Target="../media/image603.png"/><Relationship Id="rId88" Type="http://schemas.openxmlformats.org/officeDocument/2006/relationships/image" Target="../media/image80.png"/><Relationship Id="rId153" Type="http://schemas.openxmlformats.org/officeDocument/2006/relationships/customXml" Target="../ink/ink114.xml"/><Relationship Id="rId360" Type="http://schemas.openxmlformats.org/officeDocument/2006/relationships/image" Target="../media/image214.png"/><Relationship Id="rId598" Type="http://schemas.openxmlformats.org/officeDocument/2006/relationships/image" Target="../media/image332.png"/><Relationship Id="rId819" Type="http://schemas.openxmlformats.org/officeDocument/2006/relationships/image" Target="../media/image442.png"/><Relationship Id="rId1004" Type="http://schemas.openxmlformats.org/officeDocument/2006/relationships/image" Target="../media/image534.png"/><Relationship Id="rId1211" Type="http://schemas.openxmlformats.org/officeDocument/2006/relationships/image" Target="../media/image636.png"/><Relationship Id="rId220" Type="http://schemas.openxmlformats.org/officeDocument/2006/relationships/image" Target="../media/image145.png"/><Relationship Id="rId458" Type="http://schemas.openxmlformats.org/officeDocument/2006/relationships/customXml" Target="../ink/ink269.xml"/><Relationship Id="rId665" Type="http://schemas.openxmlformats.org/officeDocument/2006/relationships/customXml" Target="../ink/ink373.xml"/><Relationship Id="rId872" Type="http://schemas.openxmlformats.org/officeDocument/2006/relationships/customXml" Target="../ink/ink477.xml"/><Relationship Id="rId1088" Type="http://schemas.openxmlformats.org/officeDocument/2006/relationships/image" Target="../media/image575.png"/><Relationship Id="rId15" Type="http://schemas.openxmlformats.org/officeDocument/2006/relationships/customXml" Target="../ink/ink45.xml"/><Relationship Id="rId318" Type="http://schemas.openxmlformats.org/officeDocument/2006/relationships/image" Target="../media/image193.png"/><Relationship Id="rId525" Type="http://schemas.openxmlformats.org/officeDocument/2006/relationships/customXml" Target="../ink/ink303.xml"/><Relationship Id="rId732" Type="http://schemas.openxmlformats.org/officeDocument/2006/relationships/image" Target="../media/image399.png"/><Relationship Id="rId1155" Type="http://schemas.openxmlformats.org/officeDocument/2006/relationships/customXml" Target="../ink/ink620.xml"/><Relationship Id="rId99" Type="http://schemas.openxmlformats.org/officeDocument/2006/relationships/customXml" Target="../ink/ink87.xml"/><Relationship Id="rId164" Type="http://schemas.openxmlformats.org/officeDocument/2006/relationships/image" Target="../media/image118.png"/><Relationship Id="rId371" Type="http://schemas.openxmlformats.org/officeDocument/2006/relationships/customXml" Target="../ink/ink225.xml"/><Relationship Id="rId1015" Type="http://schemas.openxmlformats.org/officeDocument/2006/relationships/customXml" Target="../ink/ink549.xml"/><Relationship Id="rId1222" Type="http://schemas.openxmlformats.org/officeDocument/2006/relationships/customXml" Target="../ink/ink654.xml"/><Relationship Id="rId469" Type="http://schemas.openxmlformats.org/officeDocument/2006/relationships/image" Target="../media/image268.png"/><Relationship Id="rId676" Type="http://schemas.openxmlformats.org/officeDocument/2006/relationships/image" Target="../media/image371.png"/><Relationship Id="rId883" Type="http://schemas.openxmlformats.org/officeDocument/2006/relationships/image" Target="../media/image474.png"/><Relationship Id="rId1099" Type="http://schemas.openxmlformats.org/officeDocument/2006/relationships/customXml" Target="../ink/ink592.xml"/><Relationship Id="rId26" Type="http://schemas.openxmlformats.org/officeDocument/2006/relationships/image" Target="../media/image50.png"/><Relationship Id="rId231" Type="http://schemas.openxmlformats.org/officeDocument/2006/relationships/image" Target="../media/image150.png"/><Relationship Id="rId329" Type="http://schemas.openxmlformats.org/officeDocument/2006/relationships/customXml" Target="../ink/ink204.xml"/><Relationship Id="rId536" Type="http://schemas.openxmlformats.org/officeDocument/2006/relationships/image" Target="../media/image301.png"/><Relationship Id="rId1166" Type="http://schemas.openxmlformats.org/officeDocument/2006/relationships/image" Target="../media/image614.png"/><Relationship Id="rId175" Type="http://schemas.openxmlformats.org/officeDocument/2006/relationships/image" Target="../media/image123.png"/><Relationship Id="rId743" Type="http://schemas.openxmlformats.org/officeDocument/2006/relationships/customXml" Target="../ink/ink412.xml"/><Relationship Id="rId950" Type="http://schemas.openxmlformats.org/officeDocument/2006/relationships/customXml" Target="../ink/ink516.xml"/><Relationship Id="rId1026" Type="http://schemas.openxmlformats.org/officeDocument/2006/relationships/customXml" Target="../ink/ink555.xml"/><Relationship Id="rId382" Type="http://schemas.openxmlformats.org/officeDocument/2006/relationships/image" Target="../media/image225.png"/><Relationship Id="rId603" Type="http://schemas.openxmlformats.org/officeDocument/2006/relationships/customXml" Target="../ink/ink342.xml"/><Relationship Id="rId687" Type="http://schemas.openxmlformats.org/officeDocument/2006/relationships/customXml" Target="../ink/ink384.xml"/><Relationship Id="rId810" Type="http://schemas.openxmlformats.org/officeDocument/2006/relationships/customXml" Target="../ink/ink446.xml"/><Relationship Id="rId908" Type="http://schemas.openxmlformats.org/officeDocument/2006/relationships/customXml" Target="../ink/ink495.xml"/><Relationship Id="rId1233" Type="http://schemas.openxmlformats.org/officeDocument/2006/relationships/image" Target="../media/image647.png"/><Relationship Id="rId242" Type="http://schemas.openxmlformats.org/officeDocument/2006/relationships/customXml" Target="../ink/ink160.xml"/><Relationship Id="rId894" Type="http://schemas.openxmlformats.org/officeDocument/2006/relationships/customXml" Target="../ink/ink488.xml"/><Relationship Id="rId1177" Type="http://schemas.openxmlformats.org/officeDocument/2006/relationships/customXml" Target="../ink/ink631.xml"/><Relationship Id="rId37" Type="http://schemas.openxmlformats.org/officeDocument/2006/relationships/customXml" Target="../ink/ink56.xml"/><Relationship Id="rId102" Type="http://schemas.openxmlformats.org/officeDocument/2006/relationships/image" Target="../media/image87.png"/><Relationship Id="rId547" Type="http://schemas.openxmlformats.org/officeDocument/2006/relationships/customXml" Target="../ink/ink314.xml"/><Relationship Id="rId754" Type="http://schemas.openxmlformats.org/officeDocument/2006/relationships/image" Target="../media/image410.png"/><Relationship Id="rId961" Type="http://schemas.openxmlformats.org/officeDocument/2006/relationships/customXml" Target="../ink/ink522.xml"/><Relationship Id="rId90" Type="http://schemas.openxmlformats.org/officeDocument/2006/relationships/image" Target="../media/image81.png"/><Relationship Id="rId186" Type="http://schemas.openxmlformats.org/officeDocument/2006/relationships/customXml" Target="../ink/ink131.xml"/><Relationship Id="rId393" Type="http://schemas.openxmlformats.org/officeDocument/2006/relationships/customXml" Target="../ink/ink236.xml"/><Relationship Id="rId407" Type="http://schemas.openxmlformats.org/officeDocument/2006/relationships/customXml" Target="../ink/ink243.xml"/><Relationship Id="rId614" Type="http://schemas.openxmlformats.org/officeDocument/2006/relationships/image" Target="../media/image340.png"/><Relationship Id="rId821" Type="http://schemas.openxmlformats.org/officeDocument/2006/relationships/image" Target="../media/image443.png"/><Relationship Id="rId1037" Type="http://schemas.openxmlformats.org/officeDocument/2006/relationships/customXml" Target="../ink/ink561.xml"/><Relationship Id="rId1244" Type="http://schemas.openxmlformats.org/officeDocument/2006/relationships/customXml" Target="../ink/ink665.xml"/><Relationship Id="rId253" Type="http://schemas.openxmlformats.org/officeDocument/2006/relationships/image" Target="../media/image161.png"/><Relationship Id="rId460" Type="http://schemas.openxmlformats.org/officeDocument/2006/relationships/customXml" Target="../ink/ink270.xml"/><Relationship Id="rId698" Type="http://schemas.openxmlformats.org/officeDocument/2006/relationships/image" Target="../media/image382.png"/><Relationship Id="rId919" Type="http://schemas.openxmlformats.org/officeDocument/2006/relationships/image" Target="../media/image492.png"/><Relationship Id="rId1090" Type="http://schemas.openxmlformats.org/officeDocument/2006/relationships/image" Target="../media/image576.png"/><Relationship Id="rId1104" Type="http://schemas.openxmlformats.org/officeDocument/2006/relationships/image" Target="../media/image583.png"/><Relationship Id="rId48" Type="http://schemas.openxmlformats.org/officeDocument/2006/relationships/image" Target="../media/image61.png"/><Relationship Id="rId113" Type="http://schemas.openxmlformats.org/officeDocument/2006/relationships/customXml" Target="../ink/ink94.xml"/><Relationship Id="rId320" Type="http://schemas.openxmlformats.org/officeDocument/2006/relationships/image" Target="../media/image194.png"/><Relationship Id="rId558" Type="http://schemas.openxmlformats.org/officeDocument/2006/relationships/image" Target="../media/image312.png"/><Relationship Id="rId765" Type="http://schemas.openxmlformats.org/officeDocument/2006/relationships/customXml" Target="../ink/ink423.xml"/><Relationship Id="rId972" Type="http://schemas.openxmlformats.org/officeDocument/2006/relationships/image" Target="../media/image518.png"/><Relationship Id="rId1188" Type="http://schemas.openxmlformats.org/officeDocument/2006/relationships/image" Target="../media/image625.png"/><Relationship Id="rId197" Type="http://schemas.openxmlformats.org/officeDocument/2006/relationships/image" Target="../media/image134.png"/><Relationship Id="rId418" Type="http://schemas.openxmlformats.org/officeDocument/2006/relationships/image" Target="../media/image243.png"/><Relationship Id="rId625" Type="http://schemas.openxmlformats.org/officeDocument/2006/relationships/customXml" Target="../ink/ink353.xml"/><Relationship Id="rId832" Type="http://schemas.openxmlformats.org/officeDocument/2006/relationships/customXml" Target="../ink/ink457.xml"/><Relationship Id="rId1048" Type="http://schemas.openxmlformats.org/officeDocument/2006/relationships/image" Target="../media/image555.png"/><Relationship Id="rId264" Type="http://schemas.openxmlformats.org/officeDocument/2006/relationships/customXml" Target="../ink/ink171.xml"/><Relationship Id="rId471" Type="http://schemas.openxmlformats.org/officeDocument/2006/relationships/image" Target="../media/image269.png"/><Relationship Id="rId1115" Type="http://schemas.openxmlformats.org/officeDocument/2006/relationships/customXml" Target="../ink/ink600.xml"/><Relationship Id="rId59" Type="http://schemas.openxmlformats.org/officeDocument/2006/relationships/customXml" Target="../ink/ink67.xml"/><Relationship Id="rId124" Type="http://schemas.openxmlformats.org/officeDocument/2006/relationships/image" Target="../media/image98.png"/><Relationship Id="rId569" Type="http://schemas.openxmlformats.org/officeDocument/2006/relationships/customXml" Target="../ink/ink325.xml"/><Relationship Id="rId776" Type="http://schemas.openxmlformats.org/officeDocument/2006/relationships/customXml" Target="../ink/ink429.xml"/><Relationship Id="rId983" Type="http://schemas.openxmlformats.org/officeDocument/2006/relationships/customXml" Target="../ink/ink533.xml"/><Relationship Id="rId1199" Type="http://schemas.openxmlformats.org/officeDocument/2006/relationships/customXml" Target="../ink/ink642.xml"/><Relationship Id="rId331" Type="http://schemas.openxmlformats.org/officeDocument/2006/relationships/customXml" Target="../ink/ink205.xml"/><Relationship Id="rId429" Type="http://schemas.openxmlformats.org/officeDocument/2006/relationships/image" Target="../media/image248.png"/><Relationship Id="rId636" Type="http://schemas.openxmlformats.org/officeDocument/2006/relationships/image" Target="../media/image351.png"/><Relationship Id="rId1059" Type="http://schemas.openxmlformats.org/officeDocument/2006/relationships/customXml" Target="../ink/ink572.xml"/><Relationship Id="rId843" Type="http://schemas.openxmlformats.org/officeDocument/2006/relationships/image" Target="../media/image454.png"/><Relationship Id="rId1126" Type="http://schemas.openxmlformats.org/officeDocument/2006/relationships/image" Target="../media/image594.png"/><Relationship Id="rId275" Type="http://schemas.openxmlformats.org/officeDocument/2006/relationships/image" Target="../media/image172.png"/><Relationship Id="rId482" Type="http://schemas.openxmlformats.org/officeDocument/2006/relationships/customXml" Target="../ink/ink281.xml"/><Relationship Id="rId703" Type="http://schemas.openxmlformats.org/officeDocument/2006/relationships/customXml" Target="../ink/ink392.xml"/><Relationship Id="rId910" Type="http://schemas.openxmlformats.org/officeDocument/2006/relationships/customXml" Target="../ink/ink496.xml"/><Relationship Id="rId135" Type="http://schemas.openxmlformats.org/officeDocument/2006/relationships/customXml" Target="../ink/ink105.xml"/><Relationship Id="rId342" Type="http://schemas.openxmlformats.org/officeDocument/2006/relationships/image" Target="../media/image205.png"/><Relationship Id="rId787" Type="http://schemas.openxmlformats.org/officeDocument/2006/relationships/image" Target="../media/image426.png"/><Relationship Id="rId994" Type="http://schemas.openxmlformats.org/officeDocument/2006/relationships/image" Target="../media/image529.png"/><Relationship Id="rId202" Type="http://schemas.openxmlformats.org/officeDocument/2006/relationships/customXml" Target="../ink/ink139.xml"/><Relationship Id="rId647" Type="http://schemas.openxmlformats.org/officeDocument/2006/relationships/customXml" Target="../ink/ink364.xml"/><Relationship Id="rId854" Type="http://schemas.openxmlformats.org/officeDocument/2006/relationships/customXml" Target="../ink/ink468.xml"/><Relationship Id="rId286" Type="http://schemas.openxmlformats.org/officeDocument/2006/relationships/customXml" Target="../ink/ink182.xml"/><Relationship Id="rId493" Type="http://schemas.openxmlformats.org/officeDocument/2006/relationships/image" Target="../media/image280.png"/><Relationship Id="rId507" Type="http://schemas.openxmlformats.org/officeDocument/2006/relationships/image" Target="../media/image287.png"/><Relationship Id="rId714" Type="http://schemas.openxmlformats.org/officeDocument/2006/relationships/image" Target="../media/image390.png"/><Relationship Id="rId921" Type="http://schemas.openxmlformats.org/officeDocument/2006/relationships/image" Target="../media/image493.png"/><Relationship Id="rId1137" Type="http://schemas.openxmlformats.org/officeDocument/2006/relationships/customXml" Target="../ink/ink611.xml"/><Relationship Id="rId50" Type="http://schemas.openxmlformats.org/officeDocument/2006/relationships/image" Target="../media/image62.png"/><Relationship Id="rId146" Type="http://schemas.openxmlformats.org/officeDocument/2006/relationships/image" Target="../media/image109.png"/><Relationship Id="rId353" Type="http://schemas.openxmlformats.org/officeDocument/2006/relationships/customXml" Target="../ink/ink216.xml"/><Relationship Id="rId560" Type="http://schemas.openxmlformats.org/officeDocument/2006/relationships/image" Target="../media/image313.png"/><Relationship Id="rId798" Type="http://schemas.openxmlformats.org/officeDocument/2006/relationships/customXml" Target="../ink/ink440.xml"/><Relationship Id="rId1190" Type="http://schemas.openxmlformats.org/officeDocument/2006/relationships/image" Target="../media/image626.png"/><Relationship Id="rId1204" Type="http://schemas.openxmlformats.org/officeDocument/2006/relationships/customXml" Target="../ink/ink645.xml"/><Relationship Id="rId213" Type="http://schemas.openxmlformats.org/officeDocument/2006/relationships/customXml" Target="../ink/ink145.xml"/><Relationship Id="rId420" Type="http://schemas.openxmlformats.org/officeDocument/2006/relationships/image" Target="../media/image244.png"/><Relationship Id="rId658" Type="http://schemas.openxmlformats.org/officeDocument/2006/relationships/image" Target="../media/image362.png"/><Relationship Id="rId865" Type="http://schemas.openxmlformats.org/officeDocument/2006/relationships/image" Target="../media/image465.png"/><Relationship Id="rId1050" Type="http://schemas.openxmlformats.org/officeDocument/2006/relationships/image" Target="../media/image556.png"/><Relationship Id="rId297" Type="http://schemas.openxmlformats.org/officeDocument/2006/relationships/customXml" Target="../ink/ink188.xml"/><Relationship Id="rId518" Type="http://schemas.openxmlformats.org/officeDocument/2006/relationships/image" Target="../media/image292.png"/><Relationship Id="rId725" Type="http://schemas.openxmlformats.org/officeDocument/2006/relationships/customXml" Target="../ink/ink403.xml"/><Relationship Id="rId932" Type="http://schemas.openxmlformats.org/officeDocument/2006/relationships/customXml" Target="../ink/ink507.xml"/><Relationship Id="rId1148" Type="http://schemas.openxmlformats.org/officeDocument/2006/relationships/image" Target="../media/image605.png"/><Relationship Id="rId157" Type="http://schemas.openxmlformats.org/officeDocument/2006/relationships/customXml" Target="../ink/ink116.xml"/><Relationship Id="rId364" Type="http://schemas.openxmlformats.org/officeDocument/2006/relationships/image" Target="../media/image216.png"/><Relationship Id="rId1008" Type="http://schemas.openxmlformats.org/officeDocument/2006/relationships/image" Target="../media/image536.png"/><Relationship Id="rId1215" Type="http://schemas.openxmlformats.org/officeDocument/2006/relationships/image" Target="../media/image638.png"/><Relationship Id="rId61" Type="http://schemas.openxmlformats.org/officeDocument/2006/relationships/customXml" Target="../ink/ink68.xml"/><Relationship Id="rId571" Type="http://schemas.openxmlformats.org/officeDocument/2006/relationships/customXml" Target="../ink/ink326.xml"/><Relationship Id="rId669" Type="http://schemas.openxmlformats.org/officeDocument/2006/relationships/customXml" Target="../ink/ink375.xml"/><Relationship Id="rId876" Type="http://schemas.openxmlformats.org/officeDocument/2006/relationships/customXml" Target="../ink/ink479.xml"/><Relationship Id="rId19" Type="http://schemas.openxmlformats.org/officeDocument/2006/relationships/customXml" Target="../ink/ink47.xml"/><Relationship Id="rId224" Type="http://schemas.openxmlformats.org/officeDocument/2006/relationships/image" Target="../media/image147.png"/><Relationship Id="rId431" Type="http://schemas.openxmlformats.org/officeDocument/2006/relationships/image" Target="../media/image249.png"/><Relationship Id="rId529" Type="http://schemas.openxmlformats.org/officeDocument/2006/relationships/customXml" Target="../ink/ink305.xml"/><Relationship Id="rId736" Type="http://schemas.openxmlformats.org/officeDocument/2006/relationships/image" Target="../media/image401.png"/><Relationship Id="rId1061" Type="http://schemas.openxmlformats.org/officeDocument/2006/relationships/customXml" Target="../ink/ink573.xml"/><Relationship Id="rId1159" Type="http://schemas.openxmlformats.org/officeDocument/2006/relationships/customXml" Target="../ink/ink622.xml"/><Relationship Id="rId168" Type="http://schemas.openxmlformats.org/officeDocument/2006/relationships/customXml" Target="../ink/ink122.xml"/><Relationship Id="rId943" Type="http://schemas.openxmlformats.org/officeDocument/2006/relationships/image" Target="../media/image504.png"/><Relationship Id="rId1019" Type="http://schemas.openxmlformats.org/officeDocument/2006/relationships/customXml" Target="../ink/ink551.xml"/><Relationship Id="rId72" Type="http://schemas.openxmlformats.org/officeDocument/2006/relationships/image" Target="../media/image72.png"/><Relationship Id="rId375" Type="http://schemas.openxmlformats.org/officeDocument/2006/relationships/customXml" Target="../ink/ink227.xml"/><Relationship Id="rId582" Type="http://schemas.openxmlformats.org/officeDocument/2006/relationships/image" Target="../media/image324.png"/><Relationship Id="rId803" Type="http://schemas.openxmlformats.org/officeDocument/2006/relationships/image" Target="../media/image434.png"/><Relationship Id="rId1226" Type="http://schemas.openxmlformats.org/officeDocument/2006/relationships/customXml" Target="../ink/ink656.xml"/><Relationship Id="rId3" Type="http://schemas.openxmlformats.org/officeDocument/2006/relationships/customXml" Target="../ink/ink39.xml"/><Relationship Id="rId235" Type="http://schemas.openxmlformats.org/officeDocument/2006/relationships/image" Target="../media/image152.png"/><Relationship Id="rId442" Type="http://schemas.openxmlformats.org/officeDocument/2006/relationships/customXml" Target="../ink/ink261.xml"/><Relationship Id="rId887" Type="http://schemas.openxmlformats.org/officeDocument/2006/relationships/image" Target="../media/image476.png"/><Relationship Id="rId1072" Type="http://schemas.openxmlformats.org/officeDocument/2006/relationships/image" Target="../media/image567.png"/><Relationship Id="rId302" Type="http://schemas.openxmlformats.org/officeDocument/2006/relationships/image" Target="../media/image185.png"/><Relationship Id="rId747" Type="http://schemas.openxmlformats.org/officeDocument/2006/relationships/customXml" Target="../ink/ink414.xml"/><Relationship Id="rId954" Type="http://schemas.openxmlformats.org/officeDocument/2006/relationships/customXml" Target="../ink/ink518.xml"/><Relationship Id="rId83" Type="http://schemas.openxmlformats.org/officeDocument/2006/relationships/customXml" Target="../ink/ink79.xml"/><Relationship Id="rId179" Type="http://schemas.openxmlformats.org/officeDocument/2006/relationships/image" Target="../media/image125.png"/><Relationship Id="rId386" Type="http://schemas.openxmlformats.org/officeDocument/2006/relationships/image" Target="../media/image227.png"/><Relationship Id="rId593" Type="http://schemas.openxmlformats.org/officeDocument/2006/relationships/customXml" Target="../ink/ink337.xml"/><Relationship Id="rId607" Type="http://schemas.openxmlformats.org/officeDocument/2006/relationships/customXml" Target="../ink/ink344.xml"/><Relationship Id="rId814" Type="http://schemas.openxmlformats.org/officeDocument/2006/relationships/customXml" Target="../ink/ink448.xml"/><Relationship Id="rId1237" Type="http://schemas.openxmlformats.org/officeDocument/2006/relationships/image" Target="../media/image649.png"/><Relationship Id="rId246" Type="http://schemas.openxmlformats.org/officeDocument/2006/relationships/customXml" Target="../ink/ink162.xml"/><Relationship Id="rId453" Type="http://schemas.openxmlformats.org/officeDocument/2006/relationships/image" Target="../media/image260.png"/><Relationship Id="rId660" Type="http://schemas.openxmlformats.org/officeDocument/2006/relationships/image" Target="../media/image363.png"/><Relationship Id="rId898" Type="http://schemas.openxmlformats.org/officeDocument/2006/relationships/customXml" Target="../ink/ink490.xml"/><Relationship Id="rId1083" Type="http://schemas.openxmlformats.org/officeDocument/2006/relationships/customXml" Target="../ink/ink584.xml"/><Relationship Id="rId106" Type="http://schemas.openxmlformats.org/officeDocument/2006/relationships/image" Target="../media/image89.png"/><Relationship Id="rId313" Type="http://schemas.openxmlformats.org/officeDocument/2006/relationships/customXml" Target="../ink/ink196.xml"/><Relationship Id="rId758" Type="http://schemas.openxmlformats.org/officeDocument/2006/relationships/image" Target="../media/image412.png"/><Relationship Id="rId965" Type="http://schemas.openxmlformats.org/officeDocument/2006/relationships/customXml" Target="../ink/ink524.xml"/><Relationship Id="rId1150" Type="http://schemas.openxmlformats.org/officeDocument/2006/relationships/image" Target="../media/image606.png"/><Relationship Id="rId10" Type="http://schemas.openxmlformats.org/officeDocument/2006/relationships/image" Target="../media/image42.png"/><Relationship Id="rId94" Type="http://schemas.openxmlformats.org/officeDocument/2006/relationships/image" Target="../media/image83.png"/><Relationship Id="rId397" Type="http://schemas.openxmlformats.org/officeDocument/2006/relationships/customXml" Target="../ink/ink238.xml"/><Relationship Id="rId520" Type="http://schemas.openxmlformats.org/officeDocument/2006/relationships/image" Target="../media/image293.png"/><Relationship Id="rId618" Type="http://schemas.openxmlformats.org/officeDocument/2006/relationships/image" Target="../media/image342.png"/><Relationship Id="rId825" Type="http://schemas.openxmlformats.org/officeDocument/2006/relationships/image" Target="../media/image445.png"/><Relationship Id="rId1248" Type="http://schemas.openxmlformats.org/officeDocument/2006/relationships/customXml" Target="../ink/ink667.xml"/><Relationship Id="rId257" Type="http://schemas.openxmlformats.org/officeDocument/2006/relationships/image" Target="../media/image163.png"/><Relationship Id="rId464" Type="http://schemas.openxmlformats.org/officeDocument/2006/relationships/customXml" Target="../ink/ink272.xml"/><Relationship Id="rId1010" Type="http://schemas.openxmlformats.org/officeDocument/2006/relationships/image" Target="../media/image537.png"/><Relationship Id="rId1094" Type="http://schemas.openxmlformats.org/officeDocument/2006/relationships/image" Target="../media/image578.png"/><Relationship Id="rId1108" Type="http://schemas.openxmlformats.org/officeDocument/2006/relationships/image" Target="../media/image585.png"/><Relationship Id="rId117" Type="http://schemas.openxmlformats.org/officeDocument/2006/relationships/customXml" Target="../ink/ink96.xml"/><Relationship Id="rId671" Type="http://schemas.openxmlformats.org/officeDocument/2006/relationships/customXml" Target="../ink/ink376.xml"/><Relationship Id="rId769" Type="http://schemas.openxmlformats.org/officeDocument/2006/relationships/customXml" Target="../ink/ink425.xml"/><Relationship Id="rId976" Type="http://schemas.openxmlformats.org/officeDocument/2006/relationships/image" Target="../media/image520.png"/><Relationship Id="rId324" Type="http://schemas.openxmlformats.org/officeDocument/2006/relationships/image" Target="../media/image196.png"/><Relationship Id="rId531" Type="http://schemas.openxmlformats.org/officeDocument/2006/relationships/customXml" Target="../ink/ink306.xml"/><Relationship Id="rId629" Type="http://schemas.openxmlformats.org/officeDocument/2006/relationships/customXml" Target="../ink/ink355.xml"/><Relationship Id="rId1161" Type="http://schemas.openxmlformats.org/officeDocument/2006/relationships/customXml" Target="../ink/ink623.xml"/><Relationship Id="rId836" Type="http://schemas.openxmlformats.org/officeDocument/2006/relationships/customXml" Target="../ink/ink459.xml"/><Relationship Id="rId1021" Type="http://schemas.openxmlformats.org/officeDocument/2006/relationships/customXml" Target="../ink/ink552.xml"/><Relationship Id="rId1119" Type="http://schemas.openxmlformats.org/officeDocument/2006/relationships/customXml" Target="../ink/ink602.xml"/><Relationship Id="rId903" Type="http://schemas.openxmlformats.org/officeDocument/2006/relationships/image" Target="../media/image484.png"/><Relationship Id="rId32" Type="http://schemas.openxmlformats.org/officeDocument/2006/relationships/image" Target="../media/image53.png"/><Relationship Id="rId181" Type="http://schemas.openxmlformats.org/officeDocument/2006/relationships/image" Target="../media/image126.png"/><Relationship Id="rId279" Type="http://schemas.openxmlformats.org/officeDocument/2006/relationships/image" Target="../media/image174.png"/><Relationship Id="rId486" Type="http://schemas.openxmlformats.org/officeDocument/2006/relationships/customXml" Target="../ink/ink283.xml"/><Relationship Id="rId693" Type="http://schemas.openxmlformats.org/officeDocument/2006/relationships/customXml" Target="../ink/ink387.xml"/><Relationship Id="rId139" Type="http://schemas.openxmlformats.org/officeDocument/2006/relationships/customXml" Target="../ink/ink107.xml"/><Relationship Id="rId346" Type="http://schemas.openxmlformats.org/officeDocument/2006/relationships/image" Target="../media/image207.png"/><Relationship Id="rId553" Type="http://schemas.openxmlformats.org/officeDocument/2006/relationships/customXml" Target="../ink/ink317.xml"/><Relationship Id="rId760" Type="http://schemas.openxmlformats.org/officeDocument/2006/relationships/image" Target="../media/image413.png"/><Relationship Id="rId998" Type="http://schemas.openxmlformats.org/officeDocument/2006/relationships/image" Target="../media/image531.png"/><Relationship Id="rId1183" Type="http://schemas.openxmlformats.org/officeDocument/2006/relationships/customXml" Target="../ink/ink634.xml"/><Relationship Id="rId206" Type="http://schemas.openxmlformats.org/officeDocument/2006/relationships/customXml" Target="../ink/ink141.xml"/><Relationship Id="rId413" Type="http://schemas.openxmlformats.org/officeDocument/2006/relationships/customXml" Target="../ink/ink246.xml"/><Relationship Id="rId858" Type="http://schemas.openxmlformats.org/officeDocument/2006/relationships/customXml" Target="../ink/ink470.xml"/><Relationship Id="rId1043" Type="http://schemas.openxmlformats.org/officeDocument/2006/relationships/customXml" Target="../ink/ink564.xml"/><Relationship Id="rId620" Type="http://schemas.openxmlformats.org/officeDocument/2006/relationships/image" Target="../media/image343.png"/><Relationship Id="rId718" Type="http://schemas.openxmlformats.org/officeDocument/2006/relationships/image" Target="../media/image392.png"/><Relationship Id="rId925" Type="http://schemas.openxmlformats.org/officeDocument/2006/relationships/image" Target="../media/image495.png"/><Relationship Id="rId1250" Type="http://schemas.openxmlformats.org/officeDocument/2006/relationships/customXml" Target="../ink/ink668.xml"/><Relationship Id="rId1110" Type="http://schemas.openxmlformats.org/officeDocument/2006/relationships/image" Target="../media/image586.png"/><Relationship Id="rId1208" Type="http://schemas.openxmlformats.org/officeDocument/2006/relationships/customXml" Target="../ink/ink647.xml"/><Relationship Id="rId54" Type="http://schemas.openxmlformats.org/officeDocument/2006/relationships/image" Target="../media/image64.png"/><Relationship Id="rId270" Type="http://schemas.openxmlformats.org/officeDocument/2006/relationships/customXml" Target="../ink/ink174.xml"/><Relationship Id="rId130" Type="http://schemas.openxmlformats.org/officeDocument/2006/relationships/image" Target="../media/image101.png"/><Relationship Id="rId368" Type="http://schemas.openxmlformats.org/officeDocument/2006/relationships/image" Target="../media/image218.png"/><Relationship Id="rId575" Type="http://schemas.openxmlformats.org/officeDocument/2006/relationships/customXml" Target="../ink/ink328.xml"/><Relationship Id="rId782" Type="http://schemas.openxmlformats.org/officeDocument/2006/relationships/customXml" Target="../ink/ink432.xml"/><Relationship Id="rId228" Type="http://schemas.openxmlformats.org/officeDocument/2006/relationships/image" Target="../media/image149.png"/><Relationship Id="rId435" Type="http://schemas.openxmlformats.org/officeDocument/2006/relationships/image" Target="../media/image251.png"/><Relationship Id="rId642" Type="http://schemas.openxmlformats.org/officeDocument/2006/relationships/image" Target="../media/image354.png"/><Relationship Id="rId1065" Type="http://schemas.openxmlformats.org/officeDocument/2006/relationships/customXml" Target="../ink/ink575.xml"/><Relationship Id="rId502" Type="http://schemas.openxmlformats.org/officeDocument/2006/relationships/customXml" Target="../ink/ink291.xml"/><Relationship Id="rId947" Type="http://schemas.openxmlformats.org/officeDocument/2006/relationships/image" Target="../media/image506.png"/><Relationship Id="rId1132" Type="http://schemas.openxmlformats.org/officeDocument/2006/relationships/image" Target="../media/image597.png"/><Relationship Id="rId76" Type="http://schemas.openxmlformats.org/officeDocument/2006/relationships/image" Target="../media/image74.png"/><Relationship Id="rId807" Type="http://schemas.openxmlformats.org/officeDocument/2006/relationships/image" Target="../media/image436.png"/><Relationship Id="rId292" Type="http://schemas.openxmlformats.org/officeDocument/2006/relationships/image" Target="../media/image180.png"/><Relationship Id="rId597" Type="http://schemas.openxmlformats.org/officeDocument/2006/relationships/customXml" Target="../ink/ink339.xml"/><Relationship Id="rId152" Type="http://schemas.openxmlformats.org/officeDocument/2006/relationships/image" Target="../media/image112.png"/><Relationship Id="rId457" Type="http://schemas.openxmlformats.org/officeDocument/2006/relationships/image" Target="../media/image262.png"/><Relationship Id="rId1087" Type="http://schemas.openxmlformats.org/officeDocument/2006/relationships/customXml" Target="../ink/ink586.xml"/><Relationship Id="rId664" Type="http://schemas.openxmlformats.org/officeDocument/2006/relationships/image" Target="../media/image365.png"/><Relationship Id="rId871" Type="http://schemas.openxmlformats.org/officeDocument/2006/relationships/image" Target="../media/image468.png"/><Relationship Id="rId969" Type="http://schemas.openxmlformats.org/officeDocument/2006/relationships/customXml" Target="../ink/ink526.xml"/><Relationship Id="rId317" Type="http://schemas.openxmlformats.org/officeDocument/2006/relationships/customXml" Target="../ink/ink198.xml"/><Relationship Id="rId524" Type="http://schemas.openxmlformats.org/officeDocument/2006/relationships/image" Target="../media/image295.png"/><Relationship Id="rId731" Type="http://schemas.openxmlformats.org/officeDocument/2006/relationships/customXml" Target="../ink/ink406.xml"/><Relationship Id="rId1154" Type="http://schemas.openxmlformats.org/officeDocument/2006/relationships/image" Target="../media/image608.png"/><Relationship Id="rId98" Type="http://schemas.openxmlformats.org/officeDocument/2006/relationships/image" Target="../media/image85.png"/><Relationship Id="rId829" Type="http://schemas.openxmlformats.org/officeDocument/2006/relationships/image" Target="../media/image447.png"/><Relationship Id="rId1014" Type="http://schemas.openxmlformats.org/officeDocument/2006/relationships/image" Target="../media/image539.png"/><Relationship Id="rId1221" Type="http://schemas.openxmlformats.org/officeDocument/2006/relationships/image" Target="../media/image641.png"/><Relationship Id="rId25" Type="http://schemas.openxmlformats.org/officeDocument/2006/relationships/customXml" Target="../ink/ink50.xml"/><Relationship Id="rId174" Type="http://schemas.openxmlformats.org/officeDocument/2006/relationships/customXml" Target="../ink/ink125.xml"/><Relationship Id="rId381" Type="http://schemas.openxmlformats.org/officeDocument/2006/relationships/customXml" Target="../ink/ink230.xml"/><Relationship Id="rId241" Type="http://schemas.openxmlformats.org/officeDocument/2006/relationships/image" Target="../media/image155.png"/><Relationship Id="rId479" Type="http://schemas.openxmlformats.org/officeDocument/2006/relationships/image" Target="../media/image273.png"/><Relationship Id="rId686" Type="http://schemas.openxmlformats.org/officeDocument/2006/relationships/image" Target="../media/image376.png"/><Relationship Id="rId893" Type="http://schemas.openxmlformats.org/officeDocument/2006/relationships/image" Target="../media/image479.png"/><Relationship Id="rId339" Type="http://schemas.openxmlformats.org/officeDocument/2006/relationships/customXml" Target="../ink/ink209.xml"/><Relationship Id="rId546" Type="http://schemas.openxmlformats.org/officeDocument/2006/relationships/image" Target="../media/image306.png"/><Relationship Id="rId753" Type="http://schemas.openxmlformats.org/officeDocument/2006/relationships/customXml" Target="../ink/ink417.xml"/><Relationship Id="rId1176" Type="http://schemas.openxmlformats.org/officeDocument/2006/relationships/image" Target="../media/image619.png"/><Relationship Id="rId101" Type="http://schemas.openxmlformats.org/officeDocument/2006/relationships/customXml" Target="../ink/ink88.xml"/><Relationship Id="rId406" Type="http://schemas.openxmlformats.org/officeDocument/2006/relationships/image" Target="../media/image237.png"/><Relationship Id="rId960" Type="http://schemas.openxmlformats.org/officeDocument/2006/relationships/image" Target="../media/image512.png"/><Relationship Id="rId1036" Type="http://schemas.openxmlformats.org/officeDocument/2006/relationships/image" Target="../media/image549.png"/><Relationship Id="rId1243" Type="http://schemas.openxmlformats.org/officeDocument/2006/relationships/image" Target="../media/image652.png"/><Relationship Id="rId613" Type="http://schemas.openxmlformats.org/officeDocument/2006/relationships/customXml" Target="../ink/ink347.xml"/><Relationship Id="rId820" Type="http://schemas.openxmlformats.org/officeDocument/2006/relationships/customXml" Target="../ink/ink451.xml"/><Relationship Id="rId918" Type="http://schemas.openxmlformats.org/officeDocument/2006/relationships/customXml" Target="../ink/ink500.xml"/><Relationship Id="rId1103" Type="http://schemas.openxmlformats.org/officeDocument/2006/relationships/customXml" Target="../ink/ink594.xml"/><Relationship Id="rId47" Type="http://schemas.openxmlformats.org/officeDocument/2006/relationships/customXml" Target="../ink/ink61.xml"/><Relationship Id="rId196" Type="http://schemas.openxmlformats.org/officeDocument/2006/relationships/customXml" Target="../ink/ink136.xml"/><Relationship Id="rId263" Type="http://schemas.openxmlformats.org/officeDocument/2006/relationships/image" Target="../media/image166.png"/><Relationship Id="rId470" Type="http://schemas.openxmlformats.org/officeDocument/2006/relationships/customXml" Target="../ink/ink275.xml"/><Relationship Id="rId123" Type="http://schemas.openxmlformats.org/officeDocument/2006/relationships/customXml" Target="../ink/ink99.xml"/><Relationship Id="rId330" Type="http://schemas.openxmlformats.org/officeDocument/2006/relationships/image" Target="../media/image199.png"/><Relationship Id="rId568" Type="http://schemas.openxmlformats.org/officeDocument/2006/relationships/image" Target="../media/image317.png"/><Relationship Id="rId775" Type="http://schemas.openxmlformats.org/officeDocument/2006/relationships/image" Target="../media/image420.png"/><Relationship Id="rId982" Type="http://schemas.openxmlformats.org/officeDocument/2006/relationships/image" Target="../media/image523.png"/><Relationship Id="rId1198" Type="http://schemas.openxmlformats.org/officeDocument/2006/relationships/image" Target="../media/image630.png"/><Relationship Id="rId428" Type="http://schemas.openxmlformats.org/officeDocument/2006/relationships/customXml" Target="../ink/ink254.xml"/><Relationship Id="rId635" Type="http://schemas.openxmlformats.org/officeDocument/2006/relationships/customXml" Target="../ink/ink358.xml"/><Relationship Id="rId842" Type="http://schemas.openxmlformats.org/officeDocument/2006/relationships/customXml" Target="../ink/ink462.xml"/><Relationship Id="rId1058" Type="http://schemas.openxmlformats.org/officeDocument/2006/relationships/image" Target="../media/image560.png"/><Relationship Id="rId702" Type="http://schemas.openxmlformats.org/officeDocument/2006/relationships/image" Target="../media/image384.png"/><Relationship Id="rId1125" Type="http://schemas.openxmlformats.org/officeDocument/2006/relationships/customXml" Target="../ink/ink605.xml"/><Relationship Id="rId69" Type="http://schemas.openxmlformats.org/officeDocument/2006/relationships/customXml" Target="../ink/ink72.xml"/><Relationship Id="rId285" Type="http://schemas.openxmlformats.org/officeDocument/2006/relationships/image" Target="../media/image177.png"/><Relationship Id="rId492" Type="http://schemas.openxmlformats.org/officeDocument/2006/relationships/customXml" Target="../ink/ink286.xml"/><Relationship Id="rId797" Type="http://schemas.openxmlformats.org/officeDocument/2006/relationships/image" Target="../media/image431.png"/><Relationship Id="rId145" Type="http://schemas.openxmlformats.org/officeDocument/2006/relationships/customXml" Target="../ink/ink110.xml"/><Relationship Id="rId352" Type="http://schemas.openxmlformats.org/officeDocument/2006/relationships/image" Target="../media/image210.png"/><Relationship Id="rId212" Type="http://schemas.openxmlformats.org/officeDocument/2006/relationships/image" Target="../media/image141.png"/><Relationship Id="rId657" Type="http://schemas.openxmlformats.org/officeDocument/2006/relationships/customXml" Target="../ink/ink369.xml"/><Relationship Id="rId864" Type="http://schemas.openxmlformats.org/officeDocument/2006/relationships/customXml" Target="../ink/ink473.xml"/><Relationship Id="rId517" Type="http://schemas.openxmlformats.org/officeDocument/2006/relationships/customXml" Target="../ink/ink299.xml"/><Relationship Id="rId724" Type="http://schemas.openxmlformats.org/officeDocument/2006/relationships/image" Target="../media/image395.png"/><Relationship Id="rId931" Type="http://schemas.openxmlformats.org/officeDocument/2006/relationships/image" Target="../media/image498.png"/><Relationship Id="rId1147" Type="http://schemas.openxmlformats.org/officeDocument/2006/relationships/customXml" Target="../ink/ink616.xml"/><Relationship Id="rId60" Type="http://schemas.openxmlformats.org/officeDocument/2006/relationships/image" Target="../media/image67.png"/><Relationship Id="rId1007" Type="http://schemas.openxmlformats.org/officeDocument/2006/relationships/customXml" Target="../ink/ink545.xml"/><Relationship Id="rId1214" Type="http://schemas.openxmlformats.org/officeDocument/2006/relationships/customXml" Target="../ink/ink650.xml"/><Relationship Id="rId18" Type="http://schemas.openxmlformats.org/officeDocument/2006/relationships/image" Target="../media/image46.png"/><Relationship Id="rId167" Type="http://schemas.openxmlformats.org/officeDocument/2006/relationships/customXml" Target="../ink/ink121.xml"/><Relationship Id="rId374" Type="http://schemas.openxmlformats.org/officeDocument/2006/relationships/image" Target="../media/image221.png"/><Relationship Id="rId581" Type="http://schemas.openxmlformats.org/officeDocument/2006/relationships/customXml" Target="../ink/ink331.xml"/><Relationship Id="rId234" Type="http://schemas.openxmlformats.org/officeDocument/2006/relationships/customXml" Target="../ink/ink156.xml"/><Relationship Id="rId679" Type="http://schemas.openxmlformats.org/officeDocument/2006/relationships/customXml" Target="../ink/ink380.xml"/><Relationship Id="rId886" Type="http://schemas.openxmlformats.org/officeDocument/2006/relationships/customXml" Target="../ink/ink484.xml"/><Relationship Id="rId2" Type="http://schemas.openxmlformats.org/officeDocument/2006/relationships/notesSlide" Target="../notesSlides/notesSlide2.xml"/><Relationship Id="rId441" Type="http://schemas.openxmlformats.org/officeDocument/2006/relationships/image" Target="../media/image254.png"/><Relationship Id="rId539" Type="http://schemas.openxmlformats.org/officeDocument/2006/relationships/customXml" Target="../ink/ink310.xml"/><Relationship Id="rId746" Type="http://schemas.openxmlformats.org/officeDocument/2006/relationships/image" Target="../media/image406.png"/><Relationship Id="rId1071" Type="http://schemas.openxmlformats.org/officeDocument/2006/relationships/customXml" Target="../ink/ink578.xml"/><Relationship Id="rId1169" Type="http://schemas.openxmlformats.org/officeDocument/2006/relationships/customXml" Target="../ink/ink627.xml"/><Relationship Id="rId301" Type="http://schemas.openxmlformats.org/officeDocument/2006/relationships/customXml" Target="../ink/ink190.xml"/><Relationship Id="rId953" Type="http://schemas.openxmlformats.org/officeDocument/2006/relationships/image" Target="../media/image509.png"/><Relationship Id="rId1029" Type="http://schemas.openxmlformats.org/officeDocument/2006/relationships/image" Target="../media/image546.png"/><Relationship Id="rId1236" Type="http://schemas.openxmlformats.org/officeDocument/2006/relationships/customXml" Target="../ink/ink661.xml"/><Relationship Id="rId82" Type="http://schemas.openxmlformats.org/officeDocument/2006/relationships/image" Target="../media/image77.png"/><Relationship Id="rId606" Type="http://schemas.openxmlformats.org/officeDocument/2006/relationships/image" Target="../media/image336.png"/><Relationship Id="rId813" Type="http://schemas.openxmlformats.org/officeDocument/2006/relationships/image" Target="../media/image439.png"/><Relationship Id="rId189" Type="http://schemas.openxmlformats.org/officeDocument/2006/relationships/image" Target="../media/image130.png"/><Relationship Id="rId396" Type="http://schemas.openxmlformats.org/officeDocument/2006/relationships/image" Target="../media/image2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BmYhP91Vs&amp;feature=youtu.b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210.png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3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4.xml"/><Relationship Id="rId18" Type="http://schemas.openxmlformats.org/officeDocument/2006/relationships/image" Target="../media/image664.png"/><Relationship Id="rId26" Type="http://schemas.openxmlformats.org/officeDocument/2006/relationships/image" Target="../media/image668.png"/><Relationship Id="rId39" Type="http://schemas.openxmlformats.org/officeDocument/2006/relationships/customXml" Target="../ink/ink687.xml"/><Relationship Id="rId21" Type="http://schemas.openxmlformats.org/officeDocument/2006/relationships/customXml" Target="../ink/ink678.xml"/><Relationship Id="rId34" Type="http://schemas.openxmlformats.org/officeDocument/2006/relationships/image" Target="../media/image672.png"/><Relationship Id="rId7" Type="http://schemas.openxmlformats.org/officeDocument/2006/relationships/customXml" Target="../ink/ink671.xml"/><Relationship Id="rId12" Type="http://schemas.openxmlformats.org/officeDocument/2006/relationships/image" Target="../media/image661.png"/><Relationship Id="rId17" Type="http://schemas.openxmlformats.org/officeDocument/2006/relationships/customXml" Target="../ink/ink676.xml"/><Relationship Id="rId25" Type="http://schemas.openxmlformats.org/officeDocument/2006/relationships/customXml" Target="../ink/ink680.xml"/><Relationship Id="rId33" Type="http://schemas.openxmlformats.org/officeDocument/2006/relationships/customXml" Target="../ink/ink684.xml"/><Relationship Id="rId38" Type="http://schemas.openxmlformats.org/officeDocument/2006/relationships/image" Target="../media/image67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63.png"/><Relationship Id="rId20" Type="http://schemas.openxmlformats.org/officeDocument/2006/relationships/image" Target="../media/image665.png"/><Relationship Id="rId29" Type="http://schemas.openxmlformats.org/officeDocument/2006/relationships/customXml" Target="../ink/ink6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8.png"/><Relationship Id="rId11" Type="http://schemas.openxmlformats.org/officeDocument/2006/relationships/customXml" Target="../ink/ink673.xml"/><Relationship Id="rId24" Type="http://schemas.openxmlformats.org/officeDocument/2006/relationships/image" Target="../media/image667.png"/><Relationship Id="rId32" Type="http://schemas.openxmlformats.org/officeDocument/2006/relationships/image" Target="../media/image671.png"/><Relationship Id="rId37" Type="http://schemas.openxmlformats.org/officeDocument/2006/relationships/customXml" Target="../ink/ink686.xml"/><Relationship Id="rId40" Type="http://schemas.openxmlformats.org/officeDocument/2006/relationships/image" Target="../media/image675.png"/><Relationship Id="rId5" Type="http://schemas.openxmlformats.org/officeDocument/2006/relationships/customXml" Target="../ink/ink670.xml"/><Relationship Id="rId15" Type="http://schemas.openxmlformats.org/officeDocument/2006/relationships/customXml" Target="../ink/ink675.xml"/><Relationship Id="rId23" Type="http://schemas.openxmlformats.org/officeDocument/2006/relationships/customXml" Target="../ink/ink679.xml"/><Relationship Id="rId28" Type="http://schemas.openxmlformats.org/officeDocument/2006/relationships/image" Target="../media/image669.png"/><Relationship Id="rId36" Type="http://schemas.openxmlformats.org/officeDocument/2006/relationships/image" Target="../media/image673.png"/><Relationship Id="rId10" Type="http://schemas.openxmlformats.org/officeDocument/2006/relationships/image" Target="../media/image660.png"/><Relationship Id="rId19" Type="http://schemas.openxmlformats.org/officeDocument/2006/relationships/customXml" Target="../ink/ink677.xml"/><Relationship Id="rId31" Type="http://schemas.openxmlformats.org/officeDocument/2006/relationships/customXml" Target="../ink/ink683.xml"/><Relationship Id="rId4" Type="http://schemas.openxmlformats.org/officeDocument/2006/relationships/image" Target="../media/image657.png"/><Relationship Id="rId9" Type="http://schemas.openxmlformats.org/officeDocument/2006/relationships/customXml" Target="../ink/ink672.xml"/><Relationship Id="rId14" Type="http://schemas.openxmlformats.org/officeDocument/2006/relationships/image" Target="../media/image662.png"/><Relationship Id="rId22" Type="http://schemas.openxmlformats.org/officeDocument/2006/relationships/image" Target="../media/image666.png"/><Relationship Id="rId27" Type="http://schemas.openxmlformats.org/officeDocument/2006/relationships/customXml" Target="../ink/ink681.xml"/><Relationship Id="rId30" Type="http://schemas.openxmlformats.org/officeDocument/2006/relationships/image" Target="../media/image670.png"/><Relationship Id="rId35" Type="http://schemas.openxmlformats.org/officeDocument/2006/relationships/customXml" Target="../ink/ink685.xml"/><Relationship Id="rId8" Type="http://schemas.openxmlformats.org/officeDocument/2006/relationships/image" Target="../media/image659.png"/><Relationship Id="rId3" Type="http://schemas.openxmlformats.org/officeDocument/2006/relationships/customXml" Target="../ink/ink669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87.png"/><Relationship Id="rId21" Type="http://schemas.openxmlformats.org/officeDocument/2006/relationships/customXml" Target="../ink/ink697.xml"/><Relationship Id="rId42" Type="http://schemas.openxmlformats.org/officeDocument/2006/relationships/image" Target="../media/image695.png"/><Relationship Id="rId47" Type="http://schemas.openxmlformats.org/officeDocument/2006/relationships/customXml" Target="../ink/ink710.xml"/><Relationship Id="rId63" Type="http://schemas.openxmlformats.org/officeDocument/2006/relationships/customXml" Target="../ink/ink718.xml"/><Relationship Id="rId68" Type="http://schemas.openxmlformats.org/officeDocument/2006/relationships/image" Target="../media/image708.png"/><Relationship Id="rId84" Type="http://schemas.openxmlformats.org/officeDocument/2006/relationships/image" Target="../media/image716.png"/><Relationship Id="rId16" Type="http://schemas.openxmlformats.org/officeDocument/2006/relationships/image" Target="../media/image682.png"/><Relationship Id="rId11" Type="http://schemas.openxmlformats.org/officeDocument/2006/relationships/customXml" Target="../ink/ink692.xml"/><Relationship Id="rId32" Type="http://schemas.openxmlformats.org/officeDocument/2006/relationships/image" Target="../media/image690.png"/><Relationship Id="rId37" Type="http://schemas.openxmlformats.org/officeDocument/2006/relationships/customXml" Target="../ink/ink705.xml"/><Relationship Id="rId53" Type="http://schemas.openxmlformats.org/officeDocument/2006/relationships/customXml" Target="../ink/ink713.xml"/><Relationship Id="rId58" Type="http://schemas.openxmlformats.org/officeDocument/2006/relationships/image" Target="../media/image703.png"/><Relationship Id="rId74" Type="http://schemas.openxmlformats.org/officeDocument/2006/relationships/image" Target="../media/image711.png"/><Relationship Id="rId79" Type="http://schemas.openxmlformats.org/officeDocument/2006/relationships/customXml" Target="../ink/ink726.xml"/><Relationship Id="rId5" Type="http://schemas.openxmlformats.org/officeDocument/2006/relationships/customXml" Target="../ink/ink689.xml"/><Relationship Id="rId61" Type="http://schemas.openxmlformats.org/officeDocument/2006/relationships/customXml" Target="../ink/ink717.xml"/><Relationship Id="rId82" Type="http://schemas.openxmlformats.org/officeDocument/2006/relationships/image" Target="../media/image715.png"/><Relationship Id="rId19" Type="http://schemas.openxmlformats.org/officeDocument/2006/relationships/customXml" Target="../ink/ink696.xml"/><Relationship Id="rId14" Type="http://schemas.openxmlformats.org/officeDocument/2006/relationships/image" Target="../media/image681.png"/><Relationship Id="rId22" Type="http://schemas.openxmlformats.org/officeDocument/2006/relationships/image" Target="../media/image685.png"/><Relationship Id="rId27" Type="http://schemas.openxmlformats.org/officeDocument/2006/relationships/customXml" Target="../ink/ink700.xml"/><Relationship Id="rId30" Type="http://schemas.openxmlformats.org/officeDocument/2006/relationships/image" Target="../media/image689.png"/><Relationship Id="rId35" Type="http://schemas.openxmlformats.org/officeDocument/2006/relationships/customXml" Target="../ink/ink704.xml"/><Relationship Id="rId43" Type="http://schemas.openxmlformats.org/officeDocument/2006/relationships/customXml" Target="../ink/ink708.xml"/><Relationship Id="rId48" Type="http://schemas.openxmlformats.org/officeDocument/2006/relationships/image" Target="../media/image698.png"/><Relationship Id="rId56" Type="http://schemas.openxmlformats.org/officeDocument/2006/relationships/image" Target="../media/image702.png"/><Relationship Id="rId64" Type="http://schemas.openxmlformats.org/officeDocument/2006/relationships/image" Target="../media/image706.png"/><Relationship Id="rId69" Type="http://schemas.openxmlformats.org/officeDocument/2006/relationships/customXml" Target="../ink/ink721.xml"/><Relationship Id="rId77" Type="http://schemas.openxmlformats.org/officeDocument/2006/relationships/customXml" Target="../ink/ink725.xml"/><Relationship Id="rId8" Type="http://schemas.openxmlformats.org/officeDocument/2006/relationships/image" Target="../media/image678.png"/><Relationship Id="rId51" Type="http://schemas.openxmlformats.org/officeDocument/2006/relationships/customXml" Target="../ink/ink712.xml"/><Relationship Id="rId72" Type="http://schemas.openxmlformats.org/officeDocument/2006/relationships/image" Target="../media/image710.png"/><Relationship Id="rId80" Type="http://schemas.openxmlformats.org/officeDocument/2006/relationships/image" Target="../media/image714.png"/><Relationship Id="rId3" Type="http://schemas.openxmlformats.org/officeDocument/2006/relationships/customXml" Target="../ink/ink688.xml"/><Relationship Id="rId12" Type="http://schemas.openxmlformats.org/officeDocument/2006/relationships/image" Target="../media/image680.png"/><Relationship Id="rId17" Type="http://schemas.openxmlformats.org/officeDocument/2006/relationships/customXml" Target="../ink/ink695.xml"/><Relationship Id="rId25" Type="http://schemas.openxmlformats.org/officeDocument/2006/relationships/customXml" Target="../ink/ink699.xml"/><Relationship Id="rId33" Type="http://schemas.openxmlformats.org/officeDocument/2006/relationships/customXml" Target="../ink/ink703.xml"/><Relationship Id="rId38" Type="http://schemas.openxmlformats.org/officeDocument/2006/relationships/image" Target="../media/image693.png"/><Relationship Id="rId46" Type="http://schemas.openxmlformats.org/officeDocument/2006/relationships/image" Target="../media/image697.png"/><Relationship Id="rId59" Type="http://schemas.openxmlformats.org/officeDocument/2006/relationships/customXml" Target="../ink/ink716.xml"/><Relationship Id="rId67" Type="http://schemas.openxmlformats.org/officeDocument/2006/relationships/customXml" Target="../ink/ink720.xml"/><Relationship Id="rId20" Type="http://schemas.openxmlformats.org/officeDocument/2006/relationships/image" Target="../media/image684.png"/><Relationship Id="rId41" Type="http://schemas.openxmlformats.org/officeDocument/2006/relationships/customXml" Target="../ink/ink707.xml"/><Relationship Id="rId54" Type="http://schemas.openxmlformats.org/officeDocument/2006/relationships/image" Target="../media/image701.png"/><Relationship Id="rId62" Type="http://schemas.openxmlformats.org/officeDocument/2006/relationships/image" Target="../media/image705.png"/><Relationship Id="rId70" Type="http://schemas.openxmlformats.org/officeDocument/2006/relationships/image" Target="../media/image709.png"/><Relationship Id="rId75" Type="http://schemas.openxmlformats.org/officeDocument/2006/relationships/customXml" Target="../ink/ink724.xml"/><Relationship Id="rId83" Type="http://schemas.openxmlformats.org/officeDocument/2006/relationships/customXml" Target="../ink/ink7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7.png"/><Relationship Id="rId15" Type="http://schemas.openxmlformats.org/officeDocument/2006/relationships/customXml" Target="../ink/ink694.xml"/><Relationship Id="rId23" Type="http://schemas.openxmlformats.org/officeDocument/2006/relationships/customXml" Target="../ink/ink698.xml"/><Relationship Id="rId28" Type="http://schemas.openxmlformats.org/officeDocument/2006/relationships/image" Target="../media/image688.png"/><Relationship Id="rId36" Type="http://schemas.openxmlformats.org/officeDocument/2006/relationships/image" Target="../media/image692.png"/><Relationship Id="rId49" Type="http://schemas.openxmlformats.org/officeDocument/2006/relationships/customXml" Target="../ink/ink711.xml"/><Relationship Id="rId57" Type="http://schemas.openxmlformats.org/officeDocument/2006/relationships/customXml" Target="../ink/ink715.xml"/><Relationship Id="rId10" Type="http://schemas.openxmlformats.org/officeDocument/2006/relationships/image" Target="../media/image679.png"/><Relationship Id="rId31" Type="http://schemas.openxmlformats.org/officeDocument/2006/relationships/customXml" Target="../ink/ink702.xml"/><Relationship Id="rId44" Type="http://schemas.openxmlformats.org/officeDocument/2006/relationships/image" Target="../media/image696.png"/><Relationship Id="rId52" Type="http://schemas.openxmlformats.org/officeDocument/2006/relationships/image" Target="../media/image700.png"/><Relationship Id="rId60" Type="http://schemas.openxmlformats.org/officeDocument/2006/relationships/image" Target="../media/image704.png"/><Relationship Id="rId65" Type="http://schemas.openxmlformats.org/officeDocument/2006/relationships/customXml" Target="../ink/ink719.xml"/><Relationship Id="rId73" Type="http://schemas.openxmlformats.org/officeDocument/2006/relationships/customXml" Target="../ink/ink723.xml"/><Relationship Id="rId78" Type="http://schemas.openxmlformats.org/officeDocument/2006/relationships/image" Target="../media/image713.png"/><Relationship Id="rId81" Type="http://schemas.openxmlformats.org/officeDocument/2006/relationships/customXml" Target="../ink/ink727.xml"/><Relationship Id="rId4" Type="http://schemas.openxmlformats.org/officeDocument/2006/relationships/image" Target="../media/image676.png"/><Relationship Id="rId9" Type="http://schemas.openxmlformats.org/officeDocument/2006/relationships/customXml" Target="../ink/ink691.xml"/><Relationship Id="rId13" Type="http://schemas.openxmlformats.org/officeDocument/2006/relationships/customXml" Target="../ink/ink693.xml"/><Relationship Id="rId18" Type="http://schemas.openxmlformats.org/officeDocument/2006/relationships/image" Target="../media/image683.png"/><Relationship Id="rId39" Type="http://schemas.openxmlformats.org/officeDocument/2006/relationships/customXml" Target="../ink/ink706.xml"/><Relationship Id="rId34" Type="http://schemas.openxmlformats.org/officeDocument/2006/relationships/image" Target="../media/image691.png"/><Relationship Id="rId50" Type="http://schemas.openxmlformats.org/officeDocument/2006/relationships/image" Target="../media/image699.png"/><Relationship Id="rId55" Type="http://schemas.openxmlformats.org/officeDocument/2006/relationships/customXml" Target="../ink/ink714.xml"/><Relationship Id="rId76" Type="http://schemas.openxmlformats.org/officeDocument/2006/relationships/image" Target="../media/image712.png"/><Relationship Id="rId7" Type="http://schemas.openxmlformats.org/officeDocument/2006/relationships/customXml" Target="../ink/ink690.xml"/><Relationship Id="rId71" Type="http://schemas.openxmlformats.org/officeDocument/2006/relationships/customXml" Target="../ink/ink722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701.xml"/><Relationship Id="rId24" Type="http://schemas.openxmlformats.org/officeDocument/2006/relationships/image" Target="../media/image686.png"/><Relationship Id="rId40" Type="http://schemas.openxmlformats.org/officeDocument/2006/relationships/image" Target="../media/image694.png"/><Relationship Id="rId45" Type="http://schemas.openxmlformats.org/officeDocument/2006/relationships/customXml" Target="../ink/ink709.xml"/><Relationship Id="rId66" Type="http://schemas.openxmlformats.org/officeDocument/2006/relationships/image" Target="../media/image70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86.xml"/><Relationship Id="rId21" Type="http://schemas.openxmlformats.org/officeDocument/2006/relationships/customXml" Target="../ink/ink738.xml"/><Relationship Id="rId324" Type="http://schemas.openxmlformats.org/officeDocument/2006/relationships/image" Target="../media/image876.png"/><Relationship Id="rId531" Type="http://schemas.openxmlformats.org/officeDocument/2006/relationships/image" Target="../media/image978.png"/><Relationship Id="rId170" Type="http://schemas.openxmlformats.org/officeDocument/2006/relationships/image" Target="../media/image799.png"/><Relationship Id="rId268" Type="http://schemas.openxmlformats.org/officeDocument/2006/relationships/image" Target="../media/image848.png"/><Relationship Id="rId475" Type="http://schemas.openxmlformats.org/officeDocument/2006/relationships/image" Target="../media/image951.png"/><Relationship Id="rId32" Type="http://schemas.openxmlformats.org/officeDocument/2006/relationships/image" Target="../media/image730.png"/><Relationship Id="rId128" Type="http://schemas.openxmlformats.org/officeDocument/2006/relationships/image" Target="../media/image778.png"/><Relationship Id="rId335" Type="http://schemas.openxmlformats.org/officeDocument/2006/relationships/customXml" Target="../ink/ink895.xml"/><Relationship Id="rId542" Type="http://schemas.openxmlformats.org/officeDocument/2006/relationships/customXml" Target="../ink/ink1000.xml"/><Relationship Id="rId181" Type="http://schemas.openxmlformats.org/officeDocument/2006/relationships/customXml" Target="../ink/ink818.xml"/><Relationship Id="rId402" Type="http://schemas.openxmlformats.org/officeDocument/2006/relationships/image" Target="../media/image915.png"/><Relationship Id="rId279" Type="http://schemas.openxmlformats.org/officeDocument/2006/relationships/customXml" Target="../ink/ink867.xml"/><Relationship Id="rId486" Type="http://schemas.openxmlformats.org/officeDocument/2006/relationships/customXml" Target="../ink/ink971.xml"/><Relationship Id="rId43" Type="http://schemas.openxmlformats.org/officeDocument/2006/relationships/customXml" Target="../ink/ink749.xml"/><Relationship Id="rId139" Type="http://schemas.openxmlformats.org/officeDocument/2006/relationships/customXml" Target="../ink/ink797.xml"/><Relationship Id="rId346" Type="http://schemas.openxmlformats.org/officeDocument/2006/relationships/image" Target="../media/image887.png"/><Relationship Id="rId85" Type="http://schemas.openxmlformats.org/officeDocument/2006/relationships/customXml" Target="../ink/ink770.xml"/><Relationship Id="rId150" Type="http://schemas.openxmlformats.org/officeDocument/2006/relationships/image" Target="../media/image789.png"/><Relationship Id="rId192" Type="http://schemas.openxmlformats.org/officeDocument/2006/relationships/image" Target="../media/image810.png"/><Relationship Id="rId206" Type="http://schemas.openxmlformats.org/officeDocument/2006/relationships/image" Target="../media/image817.png"/><Relationship Id="rId413" Type="http://schemas.openxmlformats.org/officeDocument/2006/relationships/customXml" Target="../ink/ink934.xml"/><Relationship Id="rId248" Type="http://schemas.openxmlformats.org/officeDocument/2006/relationships/image" Target="../media/image838.png"/><Relationship Id="rId455" Type="http://schemas.openxmlformats.org/officeDocument/2006/relationships/customXml" Target="../ink/ink955.xml"/><Relationship Id="rId497" Type="http://schemas.openxmlformats.org/officeDocument/2006/relationships/image" Target="../media/image961.png"/><Relationship Id="rId12" Type="http://schemas.openxmlformats.org/officeDocument/2006/relationships/image" Target="../media/image721.png"/><Relationship Id="rId108" Type="http://schemas.openxmlformats.org/officeDocument/2006/relationships/image" Target="../media/image768.png"/><Relationship Id="rId315" Type="http://schemas.openxmlformats.org/officeDocument/2006/relationships/customXml" Target="../ink/ink885.xml"/><Relationship Id="rId357" Type="http://schemas.openxmlformats.org/officeDocument/2006/relationships/customXml" Target="../ink/ink906.xml"/><Relationship Id="rId522" Type="http://schemas.openxmlformats.org/officeDocument/2006/relationships/customXml" Target="../ink/ink990.xml"/><Relationship Id="rId54" Type="http://schemas.openxmlformats.org/officeDocument/2006/relationships/image" Target="../media/image741.png"/><Relationship Id="rId96" Type="http://schemas.openxmlformats.org/officeDocument/2006/relationships/image" Target="../media/image762.png"/><Relationship Id="rId161" Type="http://schemas.openxmlformats.org/officeDocument/2006/relationships/customXml" Target="../ink/ink808.xml"/><Relationship Id="rId217" Type="http://schemas.openxmlformats.org/officeDocument/2006/relationships/customXml" Target="../ink/ink836.xml"/><Relationship Id="rId399" Type="http://schemas.openxmlformats.org/officeDocument/2006/relationships/customXml" Target="../ink/ink927.xml"/><Relationship Id="rId259" Type="http://schemas.openxmlformats.org/officeDocument/2006/relationships/customXml" Target="../ink/ink857.xml"/><Relationship Id="rId424" Type="http://schemas.openxmlformats.org/officeDocument/2006/relationships/image" Target="../media/image926.png"/><Relationship Id="rId466" Type="http://schemas.openxmlformats.org/officeDocument/2006/relationships/image" Target="../media/image947.png"/><Relationship Id="rId23" Type="http://schemas.openxmlformats.org/officeDocument/2006/relationships/customXml" Target="../ink/ink739.xml"/><Relationship Id="rId119" Type="http://schemas.openxmlformats.org/officeDocument/2006/relationships/customXml" Target="../ink/ink787.xml"/><Relationship Id="rId270" Type="http://schemas.openxmlformats.org/officeDocument/2006/relationships/image" Target="../media/image849.png"/><Relationship Id="rId326" Type="http://schemas.openxmlformats.org/officeDocument/2006/relationships/image" Target="../media/image877.png"/><Relationship Id="rId533" Type="http://schemas.openxmlformats.org/officeDocument/2006/relationships/image" Target="../media/image979.png"/><Relationship Id="rId65" Type="http://schemas.openxmlformats.org/officeDocument/2006/relationships/customXml" Target="../ink/ink760.xml"/><Relationship Id="rId130" Type="http://schemas.openxmlformats.org/officeDocument/2006/relationships/image" Target="../media/image779.png"/><Relationship Id="rId368" Type="http://schemas.openxmlformats.org/officeDocument/2006/relationships/image" Target="../media/image898.png"/><Relationship Id="rId172" Type="http://schemas.openxmlformats.org/officeDocument/2006/relationships/image" Target="../media/image800.png"/><Relationship Id="rId228" Type="http://schemas.openxmlformats.org/officeDocument/2006/relationships/image" Target="../media/image828.png"/><Relationship Id="rId435" Type="http://schemas.openxmlformats.org/officeDocument/2006/relationships/customXml" Target="../ink/ink945.xml"/><Relationship Id="rId477" Type="http://schemas.openxmlformats.org/officeDocument/2006/relationships/image" Target="../media/image952.png"/><Relationship Id="rId281" Type="http://schemas.openxmlformats.org/officeDocument/2006/relationships/customXml" Target="../ink/ink868.xml"/><Relationship Id="rId337" Type="http://schemas.openxmlformats.org/officeDocument/2006/relationships/customXml" Target="../ink/ink896.xml"/><Relationship Id="rId502" Type="http://schemas.openxmlformats.org/officeDocument/2006/relationships/customXml" Target="../ink/ink980.xml"/><Relationship Id="rId34" Type="http://schemas.openxmlformats.org/officeDocument/2006/relationships/image" Target="../media/image731.png"/><Relationship Id="rId76" Type="http://schemas.openxmlformats.org/officeDocument/2006/relationships/image" Target="../media/image752.png"/><Relationship Id="rId141" Type="http://schemas.openxmlformats.org/officeDocument/2006/relationships/customXml" Target="../ink/ink798.xml"/><Relationship Id="rId379" Type="http://schemas.openxmlformats.org/officeDocument/2006/relationships/customXml" Target="../ink/ink917.xml"/><Relationship Id="rId7" Type="http://schemas.openxmlformats.org/officeDocument/2006/relationships/customXml" Target="../ink/ink731.xml"/><Relationship Id="rId183" Type="http://schemas.openxmlformats.org/officeDocument/2006/relationships/customXml" Target="../ink/ink819.xml"/><Relationship Id="rId239" Type="http://schemas.openxmlformats.org/officeDocument/2006/relationships/customXml" Target="../ink/ink847.xml"/><Relationship Id="rId390" Type="http://schemas.openxmlformats.org/officeDocument/2006/relationships/image" Target="../media/image909.png"/><Relationship Id="rId404" Type="http://schemas.openxmlformats.org/officeDocument/2006/relationships/image" Target="../media/image916.png"/><Relationship Id="rId446" Type="http://schemas.openxmlformats.org/officeDocument/2006/relationships/image" Target="../media/image937.png"/><Relationship Id="rId250" Type="http://schemas.openxmlformats.org/officeDocument/2006/relationships/image" Target="../media/image839.png"/><Relationship Id="rId292" Type="http://schemas.openxmlformats.org/officeDocument/2006/relationships/image" Target="../media/image860.png"/><Relationship Id="rId306" Type="http://schemas.openxmlformats.org/officeDocument/2006/relationships/image" Target="../media/image867.png"/><Relationship Id="rId488" Type="http://schemas.openxmlformats.org/officeDocument/2006/relationships/customXml" Target="../ink/ink972.xml"/><Relationship Id="rId45" Type="http://schemas.openxmlformats.org/officeDocument/2006/relationships/customXml" Target="../ink/ink750.xml"/><Relationship Id="rId87" Type="http://schemas.openxmlformats.org/officeDocument/2006/relationships/customXml" Target="../ink/ink771.xml"/><Relationship Id="rId110" Type="http://schemas.openxmlformats.org/officeDocument/2006/relationships/image" Target="../media/image769.png"/><Relationship Id="rId348" Type="http://schemas.openxmlformats.org/officeDocument/2006/relationships/image" Target="../media/image888.png"/><Relationship Id="rId513" Type="http://schemas.openxmlformats.org/officeDocument/2006/relationships/image" Target="../media/image969.png"/><Relationship Id="rId152" Type="http://schemas.openxmlformats.org/officeDocument/2006/relationships/image" Target="../media/image790.png"/><Relationship Id="rId194" Type="http://schemas.openxmlformats.org/officeDocument/2006/relationships/image" Target="../media/image811.png"/><Relationship Id="rId208" Type="http://schemas.openxmlformats.org/officeDocument/2006/relationships/image" Target="../media/image818.png"/><Relationship Id="rId415" Type="http://schemas.openxmlformats.org/officeDocument/2006/relationships/customXml" Target="../ink/ink935.xml"/><Relationship Id="rId457" Type="http://schemas.openxmlformats.org/officeDocument/2006/relationships/customXml" Target="../ink/ink956.xml"/><Relationship Id="rId261" Type="http://schemas.openxmlformats.org/officeDocument/2006/relationships/customXml" Target="../ink/ink858.xml"/><Relationship Id="rId499" Type="http://schemas.openxmlformats.org/officeDocument/2006/relationships/image" Target="../media/image962.png"/><Relationship Id="rId14" Type="http://schemas.openxmlformats.org/officeDocument/2006/relationships/image" Target="../media/image22.png"/><Relationship Id="rId56" Type="http://schemas.openxmlformats.org/officeDocument/2006/relationships/image" Target="../media/image742.png"/><Relationship Id="rId317" Type="http://schemas.openxmlformats.org/officeDocument/2006/relationships/customXml" Target="../ink/ink886.xml"/><Relationship Id="rId359" Type="http://schemas.openxmlformats.org/officeDocument/2006/relationships/customXml" Target="../ink/ink907.xml"/><Relationship Id="rId524" Type="http://schemas.openxmlformats.org/officeDocument/2006/relationships/customXml" Target="../ink/ink991.xml"/><Relationship Id="rId98" Type="http://schemas.openxmlformats.org/officeDocument/2006/relationships/image" Target="../media/image763.png"/><Relationship Id="rId121" Type="http://schemas.openxmlformats.org/officeDocument/2006/relationships/customXml" Target="../ink/ink788.xml"/><Relationship Id="rId163" Type="http://schemas.openxmlformats.org/officeDocument/2006/relationships/customXml" Target="../ink/ink809.xml"/><Relationship Id="rId219" Type="http://schemas.openxmlformats.org/officeDocument/2006/relationships/customXml" Target="../ink/ink837.xml"/><Relationship Id="rId370" Type="http://schemas.openxmlformats.org/officeDocument/2006/relationships/image" Target="../media/image899.png"/><Relationship Id="rId426" Type="http://schemas.openxmlformats.org/officeDocument/2006/relationships/image" Target="../media/image927.png"/><Relationship Id="rId230" Type="http://schemas.openxmlformats.org/officeDocument/2006/relationships/image" Target="../media/image829.png"/><Relationship Id="rId468" Type="http://schemas.openxmlformats.org/officeDocument/2006/relationships/image" Target="../media/image948.png"/><Relationship Id="rId25" Type="http://schemas.openxmlformats.org/officeDocument/2006/relationships/customXml" Target="../ink/ink740.xml"/><Relationship Id="rId67" Type="http://schemas.openxmlformats.org/officeDocument/2006/relationships/customXml" Target="../ink/ink761.xml"/><Relationship Id="rId272" Type="http://schemas.openxmlformats.org/officeDocument/2006/relationships/image" Target="../media/image850.png"/><Relationship Id="rId328" Type="http://schemas.openxmlformats.org/officeDocument/2006/relationships/image" Target="../media/image878.png"/><Relationship Id="rId535" Type="http://schemas.openxmlformats.org/officeDocument/2006/relationships/image" Target="../media/image980.png"/><Relationship Id="rId132" Type="http://schemas.openxmlformats.org/officeDocument/2006/relationships/image" Target="../media/image780.png"/><Relationship Id="rId174" Type="http://schemas.openxmlformats.org/officeDocument/2006/relationships/image" Target="../media/image801.png"/><Relationship Id="rId381" Type="http://schemas.openxmlformats.org/officeDocument/2006/relationships/customXml" Target="../ink/ink918.xml"/><Relationship Id="rId241" Type="http://schemas.openxmlformats.org/officeDocument/2006/relationships/customXml" Target="../ink/ink848.xml"/><Relationship Id="rId437" Type="http://schemas.openxmlformats.org/officeDocument/2006/relationships/customXml" Target="../ink/ink946.xml"/><Relationship Id="rId479" Type="http://schemas.openxmlformats.org/officeDocument/2006/relationships/image" Target="../media/image953.png"/><Relationship Id="rId36" Type="http://schemas.openxmlformats.org/officeDocument/2006/relationships/image" Target="../media/image732.png"/><Relationship Id="rId283" Type="http://schemas.openxmlformats.org/officeDocument/2006/relationships/customXml" Target="../ink/ink869.xml"/><Relationship Id="rId339" Type="http://schemas.openxmlformats.org/officeDocument/2006/relationships/customXml" Target="../ink/ink897.xml"/><Relationship Id="rId490" Type="http://schemas.openxmlformats.org/officeDocument/2006/relationships/image" Target="../media/image958.png"/><Relationship Id="rId504" Type="http://schemas.openxmlformats.org/officeDocument/2006/relationships/customXml" Target="../ink/ink981.xml"/><Relationship Id="rId78" Type="http://schemas.openxmlformats.org/officeDocument/2006/relationships/image" Target="../media/image753.png"/><Relationship Id="rId101" Type="http://schemas.openxmlformats.org/officeDocument/2006/relationships/customXml" Target="../ink/ink778.xml"/><Relationship Id="rId143" Type="http://schemas.openxmlformats.org/officeDocument/2006/relationships/customXml" Target="../ink/ink799.xml"/><Relationship Id="rId185" Type="http://schemas.openxmlformats.org/officeDocument/2006/relationships/customXml" Target="../ink/ink820.xml"/><Relationship Id="rId350" Type="http://schemas.openxmlformats.org/officeDocument/2006/relationships/image" Target="../media/image889.png"/><Relationship Id="rId406" Type="http://schemas.openxmlformats.org/officeDocument/2006/relationships/image" Target="../media/image917.png"/><Relationship Id="rId9" Type="http://schemas.openxmlformats.org/officeDocument/2006/relationships/customXml" Target="../ink/ink732.xml"/><Relationship Id="rId210" Type="http://schemas.openxmlformats.org/officeDocument/2006/relationships/image" Target="../media/image819.png"/><Relationship Id="rId392" Type="http://schemas.openxmlformats.org/officeDocument/2006/relationships/image" Target="../media/image910.png"/><Relationship Id="rId448" Type="http://schemas.openxmlformats.org/officeDocument/2006/relationships/image" Target="../media/image938.png"/><Relationship Id="rId252" Type="http://schemas.openxmlformats.org/officeDocument/2006/relationships/image" Target="../media/image840.png"/><Relationship Id="rId294" Type="http://schemas.openxmlformats.org/officeDocument/2006/relationships/image" Target="../media/image861.png"/><Relationship Id="rId308" Type="http://schemas.openxmlformats.org/officeDocument/2006/relationships/image" Target="../media/image868.png"/><Relationship Id="rId515" Type="http://schemas.openxmlformats.org/officeDocument/2006/relationships/image" Target="../media/image970.png"/><Relationship Id="rId47" Type="http://schemas.openxmlformats.org/officeDocument/2006/relationships/customXml" Target="../ink/ink751.xml"/><Relationship Id="rId89" Type="http://schemas.openxmlformats.org/officeDocument/2006/relationships/customXml" Target="../ink/ink772.xml"/><Relationship Id="rId112" Type="http://schemas.openxmlformats.org/officeDocument/2006/relationships/image" Target="../media/image770.png"/><Relationship Id="rId154" Type="http://schemas.openxmlformats.org/officeDocument/2006/relationships/image" Target="../media/image791.png"/><Relationship Id="rId361" Type="http://schemas.openxmlformats.org/officeDocument/2006/relationships/customXml" Target="../ink/ink908.xml"/><Relationship Id="rId196" Type="http://schemas.openxmlformats.org/officeDocument/2006/relationships/image" Target="../media/image812.png"/><Relationship Id="rId417" Type="http://schemas.openxmlformats.org/officeDocument/2006/relationships/customXml" Target="../ink/ink936.xml"/><Relationship Id="rId459" Type="http://schemas.openxmlformats.org/officeDocument/2006/relationships/customXml" Target="../ink/ink957.xml"/><Relationship Id="rId16" Type="http://schemas.openxmlformats.org/officeDocument/2006/relationships/image" Target="../media/image722.png"/><Relationship Id="rId221" Type="http://schemas.openxmlformats.org/officeDocument/2006/relationships/customXml" Target="../ink/ink838.xml"/><Relationship Id="rId263" Type="http://schemas.openxmlformats.org/officeDocument/2006/relationships/customXml" Target="../ink/ink859.xml"/><Relationship Id="rId319" Type="http://schemas.openxmlformats.org/officeDocument/2006/relationships/customXml" Target="../ink/ink887.xml"/><Relationship Id="rId470" Type="http://schemas.openxmlformats.org/officeDocument/2006/relationships/customXml" Target="../ink/ink963.xml"/><Relationship Id="rId526" Type="http://schemas.openxmlformats.org/officeDocument/2006/relationships/customXml" Target="../ink/ink992.xml"/><Relationship Id="rId58" Type="http://schemas.openxmlformats.org/officeDocument/2006/relationships/image" Target="../media/image743.png"/><Relationship Id="rId123" Type="http://schemas.openxmlformats.org/officeDocument/2006/relationships/customXml" Target="../ink/ink789.xml"/><Relationship Id="rId330" Type="http://schemas.openxmlformats.org/officeDocument/2006/relationships/image" Target="../media/image879.png"/><Relationship Id="rId165" Type="http://schemas.openxmlformats.org/officeDocument/2006/relationships/customXml" Target="../ink/ink810.xml"/><Relationship Id="rId372" Type="http://schemas.openxmlformats.org/officeDocument/2006/relationships/image" Target="../media/image900.png"/><Relationship Id="rId428" Type="http://schemas.openxmlformats.org/officeDocument/2006/relationships/image" Target="../media/image928.png"/><Relationship Id="rId232" Type="http://schemas.openxmlformats.org/officeDocument/2006/relationships/image" Target="../media/image830.png"/><Relationship Id="rId274" Type="http://schemas.openxmlformats.org/officeDocument/2006/relationships/image" Target="../media/image851.png"/><Relationship Id="rId481" Type="http://schemas.openxmlformats.org/officeDocument/2006/relationships/image" Target="../media/image954.png"/><Relationship Id="rId27" Type="http://schemas.openxmlformats.org/officeDocument/2006/relationships/customXml" Target="../ink/ink741.xml"/><Relationship Id="rId69" Type="http://schemas.openxmlformats.org/officeDocument/2006/relationships/customXml" Target="../ink/ink762.xml"/><Relationship Id="rId134" Type="http://schemas.openxmlformats.org/officeDocument/2006/relationships/image" Target="../media/image781.png"/><Relationship Id="rId537" Type="http://schemas.openxmlformats.org/officeDocument/2006/relationships/image" Target="../media/image981.png"/><Relationship Id="rId80" Type="http://schemas.openxmlformats.org/officeDocument/2006/relationships/image" Target="../media/image754.png"/><Relationship Id="rId176" Type="http://schemas.openxmlformats.org/officeDocument/2006/relationships/image" Target="../media/image802.png"/><Relationship Id="rId341" Type="http://schemas.openxmlformats.org/officeDocument/2006/relationships/customXml" Target="../ink/ink898.xml"/><Relationship Id="rId383" Type="http://schemas.openxmlformats.org/officeDocument/2006/relationships/customXml" Target="../ink/ink919.xml"/><Relationship Id="rId439" Type="http://schemas.openxmlformats.org/officeDocument/2006/relationships/customXml" Target="../ink/ink947.xml"/><Relationship Id="rId201" Type="http://schemas.openxmlformats.org/officeDocument/2006/relationships/customXml" Target="../ink/ink828.xml"/><Relationship Id="rId243" Type="http://schemas.openxmlformats.org/officeDocument/2006/relationships/customXml" Target="../ink/ink849.xml"/><Relationship Id="rId285" Type="http://schemas.openxmlformats.org/officeDocument/2006/relationships/customXml" Target="../ink/ink870.xml"/><Relationship Id="rId450" Type="http://schemas.openxmlformats.org/officeDocument/2006/relationships/image" Target="../media/image939.png"/><Relationship Id="rId506" Type="http://schemas.openxmlformats.org/officeDocument/2006/relationships/customXml" Target="../ink/ink982.xml"/><Relationship Id="rId38" Type="http://schemas.openxmlformats.org/officeDocument/2006/relationships/image" Target="../media/image733.png"/><Relationship Id="rId103" Type="http://schemas.openxmlformats.org/officeDocument/2006/relationships/customXml" Target="../ink/ink779.xml"/><Relationship Id="rId310" Type="http://schemas.openxmlformats.org/officeDocument/2006/relationships/image" Target="../media/image869.png"/><Relationship Id="rId492" Type="http://schemas.openxmlformats.org/officeDocument/2006/relationships/image" Target="../media/image959.png"/><Relationship Id="rId91" Type="http://schemas.openxmlformats.org/officeDocument/2006/relationships/customXml" Target="../ink/ink773.xml"/><Relationship Id="rId145" Type="http://schemas.openxmlformats.org/officeDocument/2006/relationships/customXml" Target="../ink/ink800.xml"/><Relationship Id="rId187" Type="http://schemas.openxmlformats.org/officeDocument/2006/relationships/customXml" Target="../ink/ink821.xml"/><Relationship Id="rId352" Type="http://schemas.openxmlformats.org/officeDocument/2006/relationships/image" Target="../media/image890.png"/><Relationship Id="rId394" Type="http://schemas.openxmlformats.org/officeDocument/2006/relationships/image" Target="../media/image911.png"/><Relationship Id="rId408" Type="http://schemas.openxmlformats.org/officeDocument/2006/relationships/image" Target="../media/image918.png"/><Relationship Id="rId212" Type="http://schemas.openxmlformats.org/officeDocument/2006/relationships/image" Target="../media/image820.png"/><Relationship Id="rId254" Type="http://schemas.openxmlformats.org/officeDocument/2006/relationships/image" Target="../media/image841.png"/><Relationship Id="rId49" Type="http://schemas.openxmlformats.org/officeDocument/2006/relationships/customXml" Target="../ink/ink752.xml"/><Relationship Id="rId114" Type="http://schemas.openxmlformats.org/officeDocument/2006/relationships/image" Target="../media/image771.png"/><Relationship Id="rId296" Type="http://schemas.openxmlformats.org/officeDocument/2006/relationships/image" Target="../media/image862.png"/><Relationship Id="rId461" Type="http://schemas.openxmlformats.org/officeDocument/2006/relationships/customXml" Target="../ink/ink958.xml"/><Relationship Id="rId517" Type="http://schemas.openxmlformats.org/officeDocument/2006/relationships/image" Target="../media/image971.png"/><Relationship Id="rId60" Type="http://schemas.openxmlformats.org/officeDocument/2006/relationships/image" Target="../media/image744.png"/><Relationship Id="rId156" Type="http://schemas.openxmlformats.org/officeDocument/2006/relationships/image" Target="../media/image792.png"/><Relationship Id="rId198" Type="http://schemas.openxmlformats.org/officeDocument/2006/relationships/image" Target="../media/image813.png"/><Relationship Id="rId321" Type="http://schemas.openxmlformats.org/officeDocument/2006/relationships/customXml" Target="../ink/ink888.xml"/><Relationship Id="rId363" Type="http://schemas.openxmlformats.org/officeDocument/2006/relationships/customXml" Target="../ink/ink909.xml"/><Relationship Id="rId419" Type="http://schemas.openxmlformats.org/officeDocument/2006/relationships/customXml" Target="../ink/ink937.xml"/><Relationship Id="rId223" Type="http://schemas.openxmlformats.org/officeDocument/2006/relationships/customXml" Target="../ink/ink839.xml"/><Relationship Id="rId430" Type="http://schemas.openxmlformats.org/officeDocument/2006/relationships/image" Target="../media/image929.png"/><Relationship Id="rId18" Type="http://schemas.openxmlformats.org/officeDocument/2006/relationships/image" Target="../media/image723.png"/><Relationship Id="rId265" Type="http://schemas.openxmlformats.org/officeDocument/2006/relationships/customXml" Target="../ink/ink860.xml"/><Relationship Id="rId472" Type="http://schemas.openxmlformats.org/officeDocument/2006/relationships/customXml" Target="../ink/ink964.xml"/><Relationship Id="rId528" Type="http://schemas.openxmlformats.org/officeDocument/2006/relationships/customXml" Target="../ink/ink993.xml"/><Relationship Id="rId125" Type="http://schemas.openxmlformats.org/officeDocument/2006/relationships/customXml" Target="../ink/ink790.xml"/><Relationship Id="rId167" Type="http://schemas.openxmlformats.org/officeDocument/2006/relationships/customXml" Target="../ink/ink811.xml"/><Relationship Id="rId332" Type="http://schemas.openxmlformats.org/officeDocument/2006/relationships/image" Target="../media/image880.png"/><Relationship Id="rId374" Type="http://schemas.openxmlformats.org/officeDocument/2006/relationships/image" Target="../media/image901.png"/><Relationship Id="rId71" Type="http://schemas.openxmlformats.org/officeDocument/2006/relationships/customXml" Target="../ink/ink763.xml"/><Relationship Id="rId234" Type="http://schemas.openxmlformats.org/officeDocument/2006/relationships/image" Target="../media/image831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742.xml"/><Relationship Id="rId276" Type="http://schemas.openxmlformats.org/officeDocument/2006/relationships/image" Target="../media/image852.png"/><Relationship Id="rId441" Type="http://schemas.openxmlformats.org/officeDocument/2006/relationships/customXml" Target="../ink/ink948.xml"/><Relationship Id="rId483" Type="http://schemas.openxmlformats.org/officeDocument/2006/relationships/image" Target="../media/image955.png"/><Relationship Id="rId539" Type="http://schemas.openxmlformats.org/officeDocument/2006/relationships/image" Target="../media/image982.png"/><Relationship Id="rId40" Type="http://schemas.openxmlformats.org/officeDocument/2006/relationships/image" Target="../media/image734.png"/><Relationship Id="rId136" Type="http://schemas.openxmlformats.org/officeDocument/2006/relationships/image" Target="../media/image782.png"/><Relationship Id="rId178" Type="http://schemas.openxmlformats.org/officeDocument/2006/relationships/image" Target="../media/image803.png"/><Relationship Id="rId301" Type="http://schemas.openxmlformats.org/officeDocument/2006/relationships/customXml" Target="../ink/ink878.xml"/><Relationship Id="rId343" Type="http://schemas.openxmlformats.org/officeDocument/2006/relationships/customXml" Target="../ink/ink899.xml"/><Relationship Id="rId82" Type="http://schemas.openxmlformats.org/officeDocument/2006/relationships/image" Target="../media/image755.png"/><Relationship Id="rId203" Type="http://schemas.openxmlformats.org/officeDocument/2006/relationships/customXml" Target="../ink/ink829.xml"/><Relationship Id="rId385" Type="http://schemas.openxmlformats.org/officeDocument/2006/relationships/customXml" Target="../ink/ink920.xml"/><Relationship Id="rId245" Type="http://schemas.openxmlformats.org/officeDocument/2006/relationships/customXml" Target="../ink/ink850.xml"/><Relationship Id="rId287" Type="http://schemas.openxmlformats.org/officeDocument/2006/relationships/customXml" Target="../ink/ink871.xml"/><Relationship Id="rId410" Type="http://schemas.openxmlformats.org/officeDocument/2006/relationships/image" Target="../media/image919.png"/><Relationship Id="rId452" Type="http://schemas.openxmlformats.org/officeDocument/2006/relationships/image" Target="../media/image940.png"/><Relationship Id="rId494" Type="http://schemas.openxmlformats.org/officeDocument/2006/relationships/image" Target="../media/image960.png"/><Relationship Id="rId508" Type="http://schemas.openxmlformats.org/officeDocument/2006/relationships/customXml" Target="../ink/ink983.xml"/><Relationship Id="rId105" Type="http://schemas.openxmlformats.org/officeDocument/2006/relationships/customXml" Target="../ink/ink780.xml"/><Relationship Id="rId147" Type="http://schemas.openxmlformats.org/officeDocument/2006/relationships/customXml" Target="../ink/ink801.xml"/><Relationship Id="rId312" Type="http://schemas.openxmlformats.org/officeDocument/2006/relationships/image" Target="../media/image870.png"/><Relationship Id="rId354" Type="http://schemas.openxmlformats.org/officeDocument/2006/relationships/image" Target="../media/image891.png"/><Relationship Id="rId51" Type="http://schemas.openxmlformats.org/officeDocument/2006/relationships/customXml" Target="../ink/ink753.xml"/><Relationship Id="rId93" Type="http://schemas.openxmlformats.org/officeDocument/2006/relationships/customXml" Target="../ink/ink774.xml"/><Relationship Id="rId189" Type="http://schemas.openxmlformats.org/officeDocument/2006/relationships/customXml" Target="../ink/ink822.xml"/><Relationship Id="rId396" Type="http://schemas.openxmlformats.org/officeDocument/2006/relationships/image" Target="../media/image912.png"/><Relationship Id="rId214" Type="http://schemas.openxmlformats.org/officeDocument/2006/relationships/image" Target="../media/image821.png"/><Relationship Id="rId256" Type="http://schemas.openxmlformats.org/officeDocument/2006/relationships/image" Target="../media/image842.png"/><Relationship Id="rId298" Type="http://schemas.openxmlformats.org/officeDocument/2006/relationships/image" Target="../media/image863.png"/><Relationship Id="rId421" Type="http://schemas.openxmlformats.org/officeDocument/2006/relationships/customXml" Target="../ink/ink938.xml"/><Relationship Id="rId463" Type="http://schemas.openxmlformats.org/officeDocument/2006/relationships/customXml" Target="../ink/ink959.xml"/><Relationship Id="rId519" Type="http://schemas.openxmlformats.org/officeDocument/2006/relationships/image" Target="../media/image972.png"/><Relationship Id="rId116" Type="http://schemas.openxmlformats.org/officeDocument/2006/relationships/image" Target="../media/image772.png"/><Relationship Id="rId158" Type="http://schemas.openxmlformats.org/officeDocument/2006/relationships/image" Target="../media/image793.png"/><Relationship Id="rId323" Type="http://schemas.openxmlformats.org/officeDocument/2006/relationships/customXml" Target="../ink/ink889.xml"/><Relationship Id="rId530" Type="http://schemas.openxmlformats.org/officeDocument/2006/relationships/customXml" Target="../ink/ink994.xml"/><Relationship Id="rId20" Type="http://schemas.openxmlformats.org/officeDocument/2006/relationships/image" Target="../media/image724.png"/><Relationship Id="rId62" Type="http://schemas.openxmlformats.org/officeDocument/2006/relationships/image" Target="../media/image745.png"/><Relationship Id="rId365" Type="http://schemas.openxmlformats.org/officeDocument/2006/relationships/customXml" Target="../ink/ink910.xml"/><Relationship Id="rId225" Type="http://schemas.openxmlformats.org/officeDocument/2006/relationships/customXml" Target="../ink/ink840.xml"/><Relationship Id="rId267" Type="http://schemas.openxmlformats.org/officeDocument/2006/relationships/customXml" Target="../ink/ink861.xml"/><Relationship Id="rId432" Type="http://schemas.openxmlformats.org/officeDocument/2006/relationships/image" Target="../media/image930.png"/><Relationship Id="rId474" Type="http://schemas.openxmlformats.org/officeDocument/2006/relationships/customXml" Target="../ink/ink965.xml"/><Relationship Id="rId127" Type="http://schemas.openxmlformats.org/officeDocument/2006/relationships/customXml" Target="../ink/ink791.xml"/><Relationship Id="rId31" Type="http://schemas.openxmlformats.org/officeDocument/2006/relationships/customXml" Target="../ink/ink743.xml"/><Relationship Id="rId73" Type="http://schemas.openxmlformats.org/officeDocument/2006/relationships/customXml" Target="../ink/ink764.xml"/><Relationship Id="rId169" Type="http://schemas.openxmlformats.org/officeDocument/2006/relationships/customXml" Target="../ink/ink812.xml"/><Relationship Id="rId334" Type="http://schemas.openxmlformats.org/officeDocument/2006/relationships/image" Target="../media/image881.png"/><Relationship Id="rId376" Type="http://schemas.openxmlformats.org/officeDocument/2006/relationships/image" Target="../media/image902.png"/><Relationship Id="rId541" Type="http://schemas.openxmlformats.org/officeDocument/2006/relationships/image" Target="../media/image983.png"/><Relationship Id="rId4" Type="http://schemas.openxmlformats.org/officeDocument/2006/relationships/image" Target="../media/image717.png"/><Relationship Id="rId180" Type="http://schemas.openxmlformats.org/officeDocument/2006/relationships/image" Target="../media/image804.png"/><Relationship Id="rId236" Type="http://schemas.openxmlformats.org/officeDocument/2006/relationships/image" Target="../media/image832.png"/><Relationship Id="rId278" Type="http://schemas.openxmlformats.org/officeDocument/2006/relationships/image" Target="../media/image853.png"/><Relationship Id="rId401" Type="http://schemas.openxmlformats.org/officeDocument/2006/relationships/customXml" Target="../ink/ink928.xml"/><Relationship Id="rId443" Type="http://schemas.openxmlformats.org/officeDocument/2006/relationships/customXml" Target="../ink/ink949.xml"/><Relationship Id="rId303" Type="http://schemas.openxmlformats.org/officeDocument/2006/relationships/customXml" Target="../ink/ink879.xml"/><Relationship Id="rId485" Type="http://schemas.openxmlformats.org/officeDocument/2006/relationships/image" Target="../media/image956.png"/><Relationship Id="rId42" Type="http://schemas.openxmlformats.org/officeDocument/2006/relationships/image" Target="../media/image735.png"/><Relationship Id="rId84" Type="http://schemas.openxmlformats.org/officeDocument/2006/relationships/image" Target="../media/image756.png"/><Relationship Id="rId138" Type="http://schemas.openxmlformats.org/officeDocument/2006/relationships/image" Target="../media/image783.png"/><Relationship Id="rId345" Type="http://schemas.openxmlformats.org/officeDocument/2006/relationships/customXml" Target="../ink/ink900.xml"/><Relationship Id="rId387" Type="http://schemas.openxmlformats.org/officeDocument/2006/relationships/customXml" Target="../ink/ink921.xml"/><Relationship Id="rId510" Type="http://schemas.openxmlformats.org/officeDocument/2006/relationships/customXml" Target="../ink/ink984.xml"/><Relationship Id="rId191" Type="http://schemas.openxmlformats.org/officeDocument/2006/relationships/customXml" Target="../ink/ink823.xml"/><Relationship Id="rId205" Type="http://schemas.openxmlformats.org/officeDocument/2006/relationships/customXml" Target="../ink/ink830.xml"/><Relationship Id="rId247" Type="http://schemas.openxmlformats.org/officeDocument/2006/relationships/customXml" Target="../ink/ink851.xml"/><Relationship Id="rId412" Type="http://schemas.openxmlformats.org/officeDocument/2006/relationships/image" Target="../media/image920.png"/><Relationship Id="rId107" Type="http://schemas.openxmlformats.org/officeDocument/2006/relationships/customXml" Target="../ink/ink781.xml"/><Relationship Id="rId289" Type="http://schemas.openxmlformats.org/officeDocument/2006/relationships/customXml" Target="../ink/ink872.xml"/><Relationship Id="rId454" Type="http://schemas.openxmlformats.org/officeDocument/2006/relationships/image" Target="../media/image941.png"/><Relationship Id="rId496" Type="http://schemas.openxmlformats.org/officeDocument/2006/relationships/customXml" Target="../ink/ink977.xml"/><Relationship Id="rId11" Type="http://schemas.openxmlformats.org/officeDocument/2006/relationships/customXml" Target="../ink/ink733.xml"/><Relationship Id="rId53" Type="http://schemas.openxmlformats.org/officeDocument/2006/relationships/customXml" Target="../ink/ink754.xml"/><Relationship Id="rId149" Type="http://schemas.openxmlformats.org/officeDocument/2006/relationships/customXml" Target="../ink/ink802.xml"/><Relationship Id="rId314" Type="http://schemas.openxmlformats.org/officeDocument/2006/relationships/image" Target="../media/image871.png"/><Relationship Id="rId356" Type="http://schemas.openxmlformats.org/officeDocument/2006/relationships/image" Target="../media/image892.png"/><Relationship Id="rId398" Type="http://schemas.openxmlformats.org/officeDocument/2006/relationships/image" Target="../media/image913.png"/><Relationship Id="rId521" Type="http://schemas.openxmlformats.org/officeDocument/2006/relationships/image" Target="../media/image973.png"/><Relationship Id="rId95" Type="http://schemas.openxmlformats.org/officeDocument/2006/relationships/customXml" Target="../ink/ink775.xml"/><Relationship Id="rId160" Type="http://schemas.openxmlformats.org/officeDocument/2006/relationships/image" Target="../media/image794.png"/><Relationship Id="rId216" Type="http://schemas.openxmlformats.org/officeDocument/2006/relationships/image" Target="../media/image822.png"/><Relationship Id="rId423" Type="http://schemas.openxmlformats.org/officeDocument/2006/relationships/customXml" Target="../ink/ink939.xml"/><Relationship Id="rId258" Type="http://schemas.openxmlformats.org/officeDocument/2006/relationships/image" Target="../media/image843.png"/><Relationship Id="rId465" Type="http://schemas.openxmlformats.org/officeDocument/2006/relationships/customXml" Target="../ink/ink960.xml"/><Relationship Id="rId22" Type="http://schemas.openxmlformats.org/officeDocument/2006/relationships/image" Target="../media/image725.png"/><Relationship Id="rId64" Type="http://schemas.openxmlformats.org/officeDocument/2006/relationships/image" Target="../media/image746.png"/><Relationship Id="rId118" Type="http://schemas.openxmlformats.org/officeDocument/2006/relationships/image" Target="../media/image773.png"/><Relationship Id="rId325" Type="http://schemas.openxmlformats.org/officeDocument/2006/relationships/customXml" Target="../ink/ink890.xml"/><Relationship Id="rId367" Type="http://schemas.openxmlformats.org/officeDocument/2006/relationships/customXml" Target="../ink/ink911.xml"/><Relationship Id="rId532" Type="http://schemas.openxmlformats.org/officeDocument/2006/relationships/customXml" Target="../ink/ink995.xml"/><Relationship Id="rId171" Type="http://schemas.openxmlformats.org/officeDocument/2006/relationships/customXml" Target="../ink/ink813.xml"/><Relationship Id="rId227" Type="http://schemas.openxmlformats.org/officeDocument/2006/relationships/customXml" Target="../ink/ink841.xml"/><Relationship Id="rId269" Type="http://schemas.openxmlformats.org/officeDocument/2006/relationships/customXml" Target="../ink/ink862.xml"/><Relationship Id="rId434" Type="http://schemas.openxmlformats.org/officeDocument/2006/relationships/image" Target="../media/image931.png"/><Relationship Id="rId476" Type="http://schemas.openxmlformats.org/officeDocument/2006/relationships/customXml" Target="../ink/ink966.xml"/><Relationship Id="rId33" Type="http://schemas.openxmlformats.org/officeDocument/2006/relationships/customXml" Target="../ink/ink744.xml"/><Relationship Id="rId129" Type="http://schemas.openxmlformats.org/officeDocument/2006/relationships/customXml" Target="../ink/ink792.xml"/><Relationship Id="rId280" Type="http://schemas.openxmlformats.org/officeDocument/2006/relationships/image" Target="../media/image854.png"/><Relationship Id="rId336" Type="http://schemas.openxmlformats.org/officeDocument/2006/relationships/image" Target="../media/image882.png"/><Relationship Id="rId501" Type="http://schemas.openxmlformats.org/officeDocument/2006/relationships/image" Target="../media/image963.png"/><Relationship Id="rId543" Type="http://schemas.openxmlformats.org/officeDocument/2006/relationships/image" Target="../media/image984.png"/><Relationship Id="rId75" Type="http://schemas.openxmlformats.org/officeDocument/2006/relationships/customXml" Target="../ink/ink765.xml"/><Relationship Id="rId140" Type="http://schemas.openxmlformats.org/officeDocument/2006/relationships/image" Target="../media/image784.png"/><Relationship Id="rId182" Type="http://schemas.openxmlformats.org/officeDocument/2006/relationships/image" Target="../media/image805.png"/><Relationship Id="rId378" Type="http://schemas.openxmlformats.org/officeDocument/2006/relationships/image" Target="../media/image903.png"/><Relationship Id="rId403" Type="http://schemas.openxmlformats.org/officeDocument/2006/relationships/customXml" Target="../ink/ink929.xml"/><Relationship Id="rId6" Type="http://schemas.openxmlformats.org/officeDocument/2006/relationships/image" Target="../media/image718.png"/><Relationship Id="rId238" Type="http://schemas.openxmlformats.org/officeDocument/2006/relationships/image" Target="../media/image833.png"/><Relationship Id="rId445" Type="http://schemas.openxmlformats.org/officeDocument/2006/relationships/customXml" Target="../ink/ink950.xml"/><Relationship Id="rId487" Type="http://schemas.openxmlformats.org/officeDocument/2006/relationships/image" Target="../media/image957.png"/><Relationship Id="rId291" Type="http://schemas.openxmlformats.org/officeDocument/2006/relationships/customXml" Target="../ink/ink873.xml"/><Relationship Id="rId305" Type="http://schemas.openxmlformats.org/officeDocument/2006/relationships/customXml" Target="../ink/ink880.xml"/><Relationship Id="rId347" Type="http://schemas.openxmlformats.org/officeDocument/2006/relationships/customXml" Target="../ink/ink901.xml"/><Relationship Id="rId512" Type="http://schemas.openxmlformats.org/officeDocument/2006/relationships/customXml" Target="../ink/ink985.xml"/><Relationship Id="rId44" Type="http://schemas.openxmlformats.org/officeDocument/2006/relationships/image" Target="../media/image736.png"/><Relationship Id="rId86" Type="http://schemas.openxmlformats.org/officeDocument/2006/relationships/image" Target="../media/image757.png"/><Relationship Id="rId151" Type="http://schemas.openxmlformats.org/officeDocument/2006/relationships/customXml" Target="../ink/ink803.xml"/><Relationship Id="rId389" Type="http://schemas.openxmlformats.org/officeDocument/2006/relationships/customXml" Target="../ink/ink922.xml"/><Relationship Id="rId193" Type="http://schemas.openxmlformats.org/officeDocument/2006/relationships/customXml" Target="../ink/ink824.xml"/><Relationship Id="rId207" Type="http://schemas.openxmlformats.org/officeDocument/2006/relationships/customXml" Target="../ink/ink831.xml"/><Relationship Id="rId249" Type="http://schemas.openxmlformats.org/officeDocument/2006/relationships/customXml" Target="../ink/ink852.xml"/><Relationship Id="rId414" Type="http://schemas.openxmlformats.org/officeDocument/2006/relationships/image" Target="../media/image921.png"/><Relationship Id="rId456" Type="http://schemas.openxmlformats.org/officeDocument/2006/relationships/image" Target="../media/image942.png"/><Relationship Id="rId498" Type="http://schemas.openxmlformats.org/officeDocument/2006/relationships/customXml" Target="../ink/ink978.xml"/><Relationship Id="rId13" Type="http://schemas.openxmlformats.org/officeDocument/2006/relationships/customXml" Target="../ink/ink734.xml"/><Relationship Id="rId109" Type="http://schemas.openxmlformats.org/officeDocument/2006/relationships/customXml" Target="../ink/ink782.xml"/><Relationship Id="rId260" Type="http://schemas.openxmlformats.org/officeDocument/2006/relationships/image" Target="../media/image844.png"/><Relationship Id="rId316" Type="http://schemas.openxmlformats.org/officeDocument/2006/relationships/image" Target="../media/image872.png"/><Relationship Id="rId523" Type="http://schemas.openxmlformats.org/officeDocument/2006/relationships/image" Target="../media/image974.png"/><Relationship Id="rId55" Type="http://schemas.openxmlformats.org/officeDocument/2006/relationships/customXml" Target="../ink/ink755.xml"/><Relationship Id="rId97" Type="http://schemas.openxmlformats.org/officeDocument/2006/relationships/customXml" Target="../ink/ink776.xml"/><Relationship Id="rId120" Type="http://schemas.openxmlformats.org/officeDocument/2006/relationships/image" Target="../media/image774.png"/><Relationship Id="rId358" Type="http://schemas.openxmlformats.org/officeDocument/2006/relationships/image" Target="../media/image893.png"/><Relationship Id="rId162" Type="http://schemas.openxmlformats.org/officeDocument/2006/relationships/image" Target="../media/image795.png"/><Relationship Id="rId218" Type="http://schemas.openxmlformats.org/officeDocument/2006/relationships/image" Target="../media/image823.png"/><Relationship Id="rId425" Type="http://schemas.openxmlformats.org/officeDocument/2006/relationships/customXml" Target="../ink/ink940.xml"/><Relationship Id="rId467" Type="http://schemas.openxmlformats.org/officeDocument/2006/relationships/customXml" Target="../ink/ink961.xml"/><Relationship Id="rId271" Type="http://schemas.openxmlformats.org/officeDocument/2006/relationships/customXml" Target="../ink/ink863.xml"/><Relationship Id="rId24" Type="http://schemas.openxmlformats.org/officeDocument/2006/relationships/image" Target="../media/image726.png"/><Relationship Id="rId66" Type="http://schemas.openxmlformats.org/officeDocument/2006/relationships/image" Target="../media/image747.png"/><Relationship Id="rId131" Type="http://schemas.openxmlformats.org/officeDocument/2006/relationships/customXml" Target="../ink/ink793.xml"/><Relationship Id="rId327" Type="http://schemas.openxmlformats.org/officeDocument/2006/relationships/customXml" Target="../ink/ink891.xml"/><Relationship Id="rId369" Type="http://schemas.openxmlformats.org/officeDocument/2006/relationships/customXml" Target="../ink/ink912.xml"/><Relationship Id="rId534" Type="http://schemas.openxmlformats.org/officeDocument/2006/relationships/customXml" Target="../ink/ink996.xml"/><Relationship Id="rId173" Type="http://schemas.openxmlformats.org/officeDocument/2006/relationships/customXml" Target="../ink/ink814.xml"/><Relationship Id="rId229" Type="http://schemas.openxmlformats.org/officeDocument/2006/relationships/customXml" Target="../ink/ink842.xml"/><Relationship Id="rId380" Type="http://schemas.openxmlformats.org/officeDocument/2006/relationships/image" Target="../media/image904.png"/><Relationship Id="rId436" Type="http://schemas.openxmlformats.org/officeDocument/2006/relationships/image" Target="../media/image932.png"/><Relationship Id="rId240" Type="http://schemas.openxmlformats.org/officeDocument/2006/relationships/image" Target="../media/image834.png"/><Relationship Id="rId478" Type="http://schemas.openxmlformats.org/officeDocument/2006/relationships/customXml" Target="../ink/ink967.xml"/><Relationship Id="rId35" Type="http://schemas.openxmlformats.org/officeDocument/2006/relationships/customXml" Target="../ink/ink745.xml"/><Relationship Id="rId77" Type="http://schemas.openxmlformats.org/officeDocument/2006/relationships/customXml" Target="../ink/ink766.xml"/><Relationship Id="rId100" Type="http://schemas.openxmlformats.org/officeDocument/2006/relationships/image" Target="../media/image764.png"/><Relationship Id="rId282" Type="http://schemas.openxmlformats.org/officeDocument/2006/relationships/image" Target="../media/image855.png"/><Relationship Id="rId338" Type="http://schemas.openxmlformats.org/officeDocument/2006/relationships/image" Target="../media/image883.png"/><Relationship Id="rId503" Type="http://schemas.openxmlformats.org/officeDocument/2006/relationships/image" Target="../media/image964.png"/><Relationship Id="rId8" Type="http://schemas.openxmlformats.org/officeDocument/2006/relationships/image" Target="../media/image719.png"/><Relationship Id="rId142" Type="http://schemas.openxmlformats.org/officeDocument/2006/relationships/image" Target="../media/image785.png"/><Relationship Id="rId184" Type="http://schemas.openxmlformats.org/officeDocument/2006/relationships/image" Target="../media/image806.png"/><Relationship Id="rId391" Type="http://schemas.openxmlformats.org/officeDocument/2006/relationships/customXml" Target="../ink/ink923.xml"/><Relationship Id="rId405" Type="http://schemas.openxmlformats.org/officeDocument/2006/relationships/customXml" Target="../ink/ink930.xml"/><Relationship Id="rId447" Type="http://schemas.openxmlformats.org/officeDocument/2006/relationships/customXml" Target="../ink/ink951.xml"/><Relationship Id="rId251" Type="http://schemas.openxmlformats.org/officeDocument/2006/relationships/customXml" Target="../ink/ink853.xml"/><Relationship Id="rId489" Type="http://schemas.openxmlformats.org/officeDocument/2006/relationships/customXml" Target="../ink/ink973.xml"/><Relationship Id="rId46" Type="http://schemas.openxmlformats.org/officeDocument/2006/relationships/image" Target="../media/image737.png"/><Relationship Id="rId293" Type="http://schemas.openxmlformats.org/officeDocument/2006/relationships/customXml" Target="../ink/ink874.xml"/><Relationship Id="rId307" Type="http://schemas.openxmlformats.org/officeDocument/2006/relationships/customXml" Target="../ink/ink881.xml"/><Relationship Id="rId349" Type="http://schemas.openxmlformats.org/officeDocument/2006/relationships/customXml" Target="../ink/ink902.xml"/><Relationship Id="rId514" Type="http://schemas.openxmlformats.org/officeDocument/2006/relationships/customXml" Target="../ink/ink986.xml"/><Relationship Id="rId88" Type="http://schemas.openxmlformats.org/officeDocument/2006/relationships/image" Target="../media/image758.png"/><Relationship Id="rId111" Type="http://schemas.openxmlformats.org/officeDocument/2006/relationships/customXml" Target="../ink/ink783.xml"/><Relationship Id="rId153" Type="http://schemas.openxmlformats.org/officeDocument/2006/relationships/customXml" Target="../ink/ink804.xml"/><Relationship Id="rId195" Type="http://schemas.openxmlformats.org/officeDocument/2006/relationships/customXml" Target="../ink/ink825.xml"/><Relationship Id="rId209" Type="http://schemas.openxmlformats.org/officeDocument/2006/relationships/customXml" Target="../ink/ink832.xml"/><Relationship Id="rId360" Type="http://schemas.openxmlformats.org/officeDocument/2006/relationships/image" Target="../media/image894.png"/><Relationship Id="rId416" Type="http://schemas.openxmlformats.org/officeDocument/2006/relationships/image" Target="../media/image922.png"/><Relationship Id="rId220" Type="http://schemas.openxmlformats.org/officeDocument/2006/relationships/image" Target="../media/image824.png"/><Relationship Id="rId458" Type="http://schemas.openxmlformats.org/officeDocument/2006/relationships/image" Target="../media/image943.png"/><Relationship Id="rId15" Type="http://schemas.openxmlformats.org/officeDocument/2006/relationships/customXml" Target="../ink/ink735.xml"/><Relationship Id="rId57" Type="http://schemas.openxmlformats.org/officeDocument/2006/relationships/customXml" Target="../ink/ink756.xml"/><Relationship Id="rId262" Type="http://schemas.openxmlformats.org/officeDocument/2006/relationships/image" Target="../media/image845.png"/><Relationship Id="rId318" Type="http://schemas.openxmlformats.org/officeDocument/2006/relationships/image" Target="../media/image873.png"/><Relationship Id="rId525" Type="http://schemas.openxmlformats.org/officeDocument/2006/relationships/image" Target="../media/image975.png"/><Relationship Id="rId99" Type="http://schemas.openxmlformats.org/officeDocument/2006/relationships/customXml" Target="../ink/ink777.xml"/><Relationship Id="rId122" Type="http://schemas.openxmlformats.org/officeDocument/2006/relationships/image" Target="../media/image775.png"/><Relationship Id="rId164" Type="http://schemas.openxmlformats.org/officeDocument/2006/relationships/image" Target="../media/image796.png"/><Relationship Id="rId371" Type="http://schemas.openxmlformats.org/officeDocument/2006/relationships/customXml" Target="../ink/ink913.xml"/><Relationship Id="rId427" Type="http://schemas.openxmlformats.org/officeDocument/2006/relationships/customXml" Target="../ink/ink941.xml"/><Relationship Id="rId469" Type="http://schemas.openxmlformats.org/officeDocument/2006/relationships/customXml" Target="../ink/ink962.xml"/><Relationship Id="rId26" Type="http://schemas.openxmlformats.org/officeDocument/2006/relationships/image" Target="../media/image727.png"/><Relationship Id="rId231" Type="http://schemas.openxmlformats.org/officeDocument/2006/relationships/customXml" Target="../ink/ink843.xml"/><Relationship Id="rId273" Type="http://schemas.openxmlformats.org/officeDocument/2006/relationships/customXml" Target="../ink/ink864.xml"/><Relationship Id="rId329" Type="http://schemas.openxmlformats.org/officeDocument/2006/relationships/customXml" Target="../ink/ink892.xml"/><Relationship Id="rId480" Type="http://schemas.openxmlformats.org/officeDocument/2006/relationships/customXml" Target="../ink/ink968.xml"/><Relationship Id="rId536" Type="http://schemas.openxmlformats.org/officeDocument/2006/relationships/customXml" Target="../ink/ink997.xml"/><Relationship Id="rId68" Type="http://schemas.openxmlformats.org/officeDocument/2006/relationships/image" Target="../media/image748.png"/><Relationship Id="rId133" Type="http://schemas.openxmlformats.org/officeDocument/2006/relationships/customXml" Target="../ink/ink794.xml"/><Relationship Id="rId175" Type="http://schemas.openxmlformats.org/officeDocument/2006/relationships/customXml" Target="../ink/ink815.xml"/><Relationship Id="rId340" Type="http://schemas.openxmlformats.org/officeDocument/2006/relationships/image" Target="../media/image884.png"/><Relationship Id="rId200" Type="http://schemas.openxmlformats.org/officeDocument/2006/relationships/image" Target="../media/image814.png"/><Relationship Id="rId382" Type="http://schemas.openxmlformats.org/officeDocument/2006/relationships/image" Target="../media/image905.png"/><Relationship Id="rId438" Type="http://schemas.openxmlformats.org/officeDocument/2006/relationships/image" Target="../media/image933.png"/><Relationship Id="rId242" Type="http://schemas.openxmlformats.org/officeDocument/2006/relationships/image" Target="../media/image835.png"/><Relationship Id="rId284" Type="http://schemas.openxmlformats.org/officeDocument/2006/relationships/image" Target="../media/image856.png"/><Relationship Id="rId491" Type="http://schemas.openxmlformats.org/officeDocument/2006/relationships/customXml" Target="../ink/ink974.xml"/><Relationship Id="rId505" Type="http://schemas.openxmlformats.org/officeDocument/2006/relationships/image" Target="../media/image965.png"/><Relationship Id="rId37" Type="http://schemas.openxmlformats.org/officeDocument/2006/relationships/customXml" Target="../ink/ink746.xml"/><Relationship Id="rId79" Type="http://schemas.openxmlformats.org/officeDocument/2006/relationships/customXml" Target="../ink/ink767.xml"/><Relationship Id="rId102" Type="http://schemas.openxmlformats.org/officeDocument/2006/relationships/image" Target="../media/image765.png"/><Relationship Id="rId144" Type="http://schemas.openxmlformats.org/officeDocument/2006/relationships/image" Target="../media/image786.png"/><Relationship Id="rId90" Type="http://schemas.openxmlformats.org/officeDocument/2006/relationships/image" Target="../media/image759.png"/><Relationship Id="rId186" Type="http://schemas.openxmlformats.org/officeDocument/2006/relationships/image" Target="../media/image807.png"/><Relationship Id="rId351" Type="http://schemas.openxmlformats.org/officeDocument/2006/relationships/customXml" Target="../ink/ink903.xml"/><Relationship Id="rId393" Type="http://schemas.openxmlformats.org/officeDocument/2006/relationships/customXml" Target="../ink/ink924.xml"/><Relationship Id="rId407" Type="http://schemas.openxmlformats.org/officeDocument/2006/relationships/customXml" Target="../ink/ink931.xml"/><Relationship Id="rId449" Type="http://schemas.openxmlformats.org/officeDocument/2006/relationships/customXml" Target="../ink/ink952.xml"/><Relationship Id="rId211" Type="http://schemas.openxmlformats.org/officeDocument/2006/relationships/customXml" Target="../ink/ink833.xml"/><Relationship Id="rId253" Type="http://schemas.openxmlformats.org/officeDocument/2006/relationships/customXml" Target="../ink/ink854.xml"/><Relationship Id="rId295" Type="http://schemas.openxmlformats.org/officeDocument/2006/relationships/customXml" Target="../ink/ink875.xml"/><Relationship Id="rId309" Type="http://schemas.openxmlformats.org/officeDocument/2006/relationships/customXml" Target="../ink/ink882.xml"/><Relationship Id="rId460" Type="http://schemas.openxmlformats.org/officeDocument/2006/relationships/image" Target="../media/image944.png"/><Relationship Id="rId516" Type="http://schemas.openxmlformats.org/officeDocument/2006/relationships/customXml" Target="../ink/ink987.xml"/><Relationship Id="rId48" Type="http://schemas.openxmlformats.org/officeDocument/2006/relationships/image" Target="../media/image738.png"/><Relationship Id="rId113" Type="http://schemas.openxmlformats.org/officeDocument/2006/relationships/customXml" Target="../ink/ink784.xml"/><Relationship Id="rId320" Type="http://schemas.openxmlformats.org/officeDocument/2006/relationships/image" Target="../media/image874.png"/><Relationship Id="rId155" Type="http://schemas.openxmlformats.org/officeDocument/2006/relationships/customXml" Target="../ink/ink805.xml"/><Relationship Id="rId197" Type="http://schemas.openxmlformats.org/officeDocument/2006/relationships/customXml" Target="../ink/ink826.xml"/><Relationship Id="rId362" Type="http://schemas.openxmlformats.org/officeDocument/2006/relationships/image" Target="../media/image895.png"/><Relationship Id="rId418" Type="http://schemas.openxmlformats.org/officeDocument/2006/relationships/image" Target="../media/image923.png"/><Relationship Id="rId222" Type="http://schemas.openxmlformats.org/officeDocument/2006/relationships/image" Target="../media/image825.png"/><Relationship Id="rId264" Type="http://schemas.openxmlformats.org/officeDocument/2006/relationships/image" Target="../media/image846.png"/><Relationship Id="rId471" Type="http://schemas.openxmlformats.org/officeDocument/2006/relationships/image" Target="../media/image949.png"/><Relationship Id="rId17" Type="http://schemas.openxmlformats.org/officeDocument/2006/relationships/customXml" Target="../ink/ink736.xml"/><Relationship Id="rId59" Type="http://schemas.openxmlformats.org/officeDocument/2006/relationships/customXml" Target="../ink/ink757.xml"/><Relationship Id="rId124" Type="http://schemas.openxmlformats.org/officeDocument/2006/relationships/image" Target="../media/image776.png"/><Relationship Id="rId527" Type="http://schemas.openxmlformats.org/officeDocument/2006/relationships/image" Target="../media/image976.png"/><Relationship Id="rId70" Type="http://schemas.openxmlformats.org/officeDocument/2006/relationships/image" Target="../media/image749.png"/><Relationship Id="rId166" Type="http://schemas.openxmlformats.org/officeDocument/2006/relationships/image" Target="../media/image797.png"/><Relationship Id="rId331" Type="http://schemas.openxmlformats.org/officeDocument/2006/relationships/customXml" Target="../ink/ink893.xml"/><Relationship Id="rId373" Type="http://schemas.openxmlformats.org/officeDocument/2006/relationships/customXml" Target="../ink/ink914.xml"/><Relationship Id="rId429" Type="http://schemas.openxmlformats.org/officeDocument/2006/relationships/customXml" Target="../ink/ink942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44.xml"/><Relationship Id="rId440" Type="http://schemas.openxmlformats.org/officeDocument/2006/relationships/image" Target="../media/image934.png"/><Relationship Id="rId28" Type="http://schemas.openxmlformats.org/officeDocument/2006/relationships/image" Target="../media/image728.png"/><Relationship Id="rId275" Type="http://schemas.openxmlformats.org/officeDocument/2006/relationships/customXml" Target="../ink/ink865.xml"/><Relationship Id="rId300" Type="http://schemas.openxmlformats.org/officeDocument/2006/relationships/image" Target="../media/image864.png"/><Relationship Id="rId482" Type="http://schemas.openxmlformats.org/officeDocument/2006/relationships/customXml" Target="../ink/ink969.xml"/><Relationship Id="rId538" Type="http://schemas.openxmlformats.org/officeDocument/2006/relationships/customXml" Target="../ink/ink998.xml"/><Relationship Id="rId81" Type="http://schemas.openxmlformats.org/officeDocument/2006/relationships/customXml" Target="../ink/ink768.xml"/><Relationship Id="rId135" Type="http://schemas.openxmlformats.org/officeDocument/2006/relationships/customXml" Target="../ink/ink795.xml"/><Relationship Id="rId177" Type="http://schemas.openxmlformats.org/officeDocument/2006/relationships/customXml" Target="../ink/ink816.xml"/><Relationship Id="rId342" Type="http://schemas.openxmlformats.org/officeDocument/2006/relationships/image" Target="../media/image885.png"/><Relationship Id="rId384" Type="http://schemas.openxmlformats.org/officeDocument/2006/relationships/image" Target="../media/image906.png"/><Relationship Id="rId202" Type="http://schemas.openxmlformats.org/officeDocument/2006/relationships/image" Target="../media/image815.png"/><Relationship Id="rId244" Type="http://schemas.openxmlformats.org/officeDocument/2006/relationships/image" Target="../media/image836.png"/><Relationship Id="rId39" Type="http://schemas.openxmlformats.org/officeDocument/2006/relationships/customXml" Target="../ink/ink747.xml"/><Relationship Id="rId286" Type="http://schemas.openxmlformats.org/officeDocument/2006/relationships/image" Target="../media/image857.png"/><Relationship Id="rId451" Type="http://schemas.openxmlformats.org/officeDocument/2006/relationships/customXml" Target="../ink/ink953.xml"/><Relationship Id="rId493" Type="http://schemas.openxmlformats.org/officeDocument/2006/relationships/customXml" Target="../ink/ink975.xml"/><Relationship Id="rId507" Type="http://schemas.openxmlformats.org/officeDocument/2006/relationships/image" Target="../media/image966.png"/><Relationship Id="rId50" Type="http://schemas.openxmlformats.org/officeDocument/2006/relationships/image" Target="../media/image739.png"/><Relationship Id="rId104" Type="http://schemas.openxmlformats.org/officeDocument/2006/relationships/image" Target="../media/image766.png"/><Relationship Id="rId146" Type="http://schemas.openxmlformats.org/officeDocument/2006/relationships/image" Target="../media/image787.png"/><Relationship Id="rId188" Type="http://schemas.openxmlformats.org/officeDocument/2006/relationships/image" Target="../media/image808.png"/><Relationship Id="rId311" Type="http://schemas.openxmlformats.org/officeDocument/2006/relationships/customXml" Target="../ink/ink883.xml"/><Relationship Id="rId353" Type="http://schemas.openxmlformats.org/officeDocument/2006/relationships/customXml" Target="../ink/ink904.xml"/><Relationship Id="rId395" Type="http://schemas.openxmlformats.org/officeDocument/2006/relationships/customXml" Target="../ink/ink925.xml"/><Relationship Id="rId409" Type="http://schemas.openxmlformats.org/officeDocument/2006/relationships/customXml" Target="../ink/ink932.xml"/><Relationship Id="rId92" Type="http://schemas.openxmlformats.org/officeDocument/2006/relationships/image" Target="../media/image760.png"/><Relationship Id="rId213" Type="http://schemas.openxmlformats.org/officeDocument/2006/relationships/customXml" Target="../ink/ink834.xml"/><Relationship Id="rId420" Type="http://schemas.openxmlformats.org/officeDocument/2006/relationships/image" Target="../media/image924.png"/><Relationship Id="rId255" Type="http://schemas.openxmlformats.org/officeDocument/2006/relationships/customXml" Target="../ink/ink855.xml"/><Relationship Id="rId297" Type="http://schemas.openxmlformats.org/officeDocument/2006/relationships/customXml" Target="../ink/ink876.xml"/><Relationship Id="rId462" Type="http://schemas.openxmlformats.org/officeDocument/2006/relationships/image" Target="../media/image945.png"/><Relationship Id="rId518" Type="http://schemas.openxmlformats.org/officeDocument/2006/relationships/customXml" Target="../ink/ink988.xml"/><Relationship Id="rId115" Type="http://schemas.openxmlformats.org/officeDocument/2006/relationships/customXml" Target="../ink/ink785.xml"/><Relationship Id="rId157" Type="http://schemas.openxmlformats.org/officeDocument/2006/relationships/customXml" Target="../ink/ink806.xml"/><Relationship Id="rId322" Type="http://schemas.openxmlformats.org/officeDocument/2006/relationships/image" Target="../media/image875.png"/><Relationship Id="rId364" Type="http://schemas.openxmlformats.org/officeDocument/2006/relationships/image" Target="../media/image896.png"/><Relationship Id="rId61" Type="http://schemas.openxmlformats.org/officeDocument/2006/relationships/customXml" Target="../ink/ink758.xml"/><Relationship Id="rId199" Type="http://schemas.openxmlformats.org/officeDocument/2006/relationships/customXml" Target="../ink/ink827.xml"/><Relationship Id="rId19" Type="http://schemas.openxmlformats.org/officeDocument/2006/relationships/customXml" Target="../ink/ink737.xml"/><Relationship Id="rId224" Type="http://schemas.openxmlformats.org/officeDocument/2006/relationships/image" Target="../media/image826.png"/><Relationship Id="rId266" Type="http://schemas.openxmlformats.org/officeDocument/2006/relationships/image" Target="../media/image847.png"/><Relationship Id="rId431" Type="http://schemas.openxmlformats.org/officeDocument/2006/relationships/customXml" Target="../ink/ink943.xml"/><Relationship Id="rId473" Type="http://schemas.openxmlformats.org/officeDocument/2006/relationships/image" Target="../media/image950.png"/><Relationship Id="rId529" Type="http://schemas.openxmlformats.org/officeDocument/2006/relationships/image" Target="../media/image977.png"/><Relationship Id="rId30" Type="http://schemas.openxmlformats.org/officeDocument/2006/relationships/image" Target="../media/image729.png"/><Relationship Id="rId126" Type="http://schemas.openxmlformats.org/officeDocument/2006/relationships/image" Target="../media/image777.png"/><Relationship Id="rId168" Type="http://schemas.openxmlformats.org/officeDocument/2006/relationships/image" Target="../media/image798.png"/><Relationship Id="rId333" Type="http://schemas.openxmlformats.org/officeDocument/2006/relationships/customXml" Target="../ink/ink894.xml"/><Relationship Id="rId540" Type="http://schemas.openxmlformats.org/officeDocument/2006/relationships/customXml" Target="../ink/ink999.xml"/><Relationship Id="rId72" Type="http://schemas.openxmlformats.org/officeDocument/2006/relationships/image" Target="../media/image750.png"/><Relationship Id="rId375" Type="http://schemas.openxmlformats.org/officeDocument/2006/relationships/customXml" Target="../ink/ink915.xml"/><Relationship Id="rId3" Type="http://schemas.openxmlformats.org/officeDocument/2006/relationships/customXml" Target="../ink/ink729.xml"/><Relationship Id="rId235" Type="http://schemas.openxmlformats.org/officeDocument/2006/relationships/customXml" Target="../ink/ink845.xml"/><Relationship Id="rId277" Type="http://schemas.openxmlformats.org/officeDocument/2006/relationships/customXml" Target="../ink/ink866.xml"/><Relationship Id="rId400" Type="http://schemas.openxmlformats.org/officeDocument/2006/relationships/image" Target="../media/image914.png"/><Relationship Id="rId442" Type="http://schemas.openxmlformats.org/officeDocument/2006/relationships/image" Target="../media/image935.png"/><Relationship Id="rId484" Type="http://schemas.openxmlformats.org/officeDocument/2006/relationships/customXml" Target="../ink/ink970.xml"/><Relationship Id="rId137" Type="http://schemas.openxmlformats.org/officeDocument/2006/relationships/customXml" Target="../ink/ink796.xml"/><Relationship Id="rId302" Type="http://schemas.openxmlformats.org/officeDocument/2006/relationships/image" Target="../media/image865.png"/><Relationship Id="rId344" Type="http://schemas.openxmlformats.org/officeDocument/2006/relationships/image" Target="../media/image886.png"/><Relationship Id="rId41" Type="http://schemas.openxmlformats.org/officeDocument/2006/relationships/customXml" Target="../ink/ink748.xml"/><Relationship Id="rId83" Type="http://schemas.openxmlformats.org/officeDocument/2006/relationships/customXml" Target="../ink/ink769.xml"/><Relationship Id="rId179" Type="http://schemas.openxmlformats.org/officeDocument/2006/relationships/customXml" Target="../ink/ink817.xml"/><Relationship Id="rId386" Type="http://schemas.openxmlformats.org/officeDocument/2006/relationships/image" Target="../media/image907.png"/><Relationship Id="rId190" Type="http://schemas.openxmlformats.org/officeDocument/2006/relationships/image" Target="../media/image809.png"/><Relationship Id="rId204" Type="http://schemas.openxmlformats.org/officeDocument/2006/relationships/image" Target="../media/image816.png"/><Relationship Id="rId246" Type="http://schemas.openxmlformats.org/officeDocument/2006/relationships/image" Target="../media/image837.png"/><Relationship Id="rId288" Type="http://schemas.openxmlformats.org/officeDocument/2006/relationships/image" Target="../media/image858.png"/><Relationship Id="rId411" Type="http://schemas.openxmlformats.org/officeDocument/2006/relationships/customXml" Target="../ink/ink933.xml"/><Relationship Id="rId453" Type="http://schemas.openxmlformats.org/officeDocument/2006/relationships/customXml" Target="../ink/ink954.xml"/><Relationship Id="rId509" Type="http://schemas.openxmlformats.org/officeDocument/2006/relationships/image" Target="../media/image967.png"/><Relationship Id="rId106" Type="http://schemas.openxmlformats.org/officeDocument/2006/relationships/image" Target="../media/image767.png"/><Relationship Id="rId313" Type="http://schemas.openxmlformats.org/officeDocument/2006/relationships/customXml" Target="../ink/ink884.xml"/><Relationship Id="rId495" Type="http://schemas.openxmlformats.org/officeDocument/2006/relationships/customXml" Target="../ink/ink976.xml"/><Relationship Id="rId10" Type="http://schemas.openxmlformats.org/officeDocument/2006/relationships/image" Target="../media/image720.png"/><Relationship Id="rId52" Type="http://schemas.openxmlformats.org/officeDocument/2006/relationships/image" Target="../media/image740.png"/><Relationship Id="rId94" Type="http://schemas.openxmlformats.org/officeDocument/2006/relationships/image" Target="../media/image761.png"/><Relationship Id="rId148" Type="http://schemas.openxmlformats.org/officeDocument/2006/relationships/image" Target="../media/image788.png"/><Relationship Id="rId355" Type="http://schemas.openxmlformats.org/officeDocument/2006/relationships/customXml" Target="../ink/ink905.xml"/><Relationship Id="rId397" Type="http://schemas.openxmlformats.org/officeDocument/2006/relationships/customXml" Target="../ink/ink926.xml"/><Relationship Id="rId520" Type="http://schemas.openxmlformats.org/officeDocument/2006/relationships/customXml" Target="../ink/ink989.xml"/><Relationship Id="rId215" Type="http://schemas.openxmlformats.org/officeDocument/2006/relationships/customXml" Target="../ink/ink835.xml"/><Relationship Id="rId257" Type="http://schemas.openxmlformats.org/officeDocument/2006/relationships/customXml" Target="../ink/ink856.xml"/><Relationship Id="rId422" Type="http://schemas.openxmlformats.org/officeDocument/2006/relationships/image" Target="../media/image925.png"/><Relationship Id="rId464" Type="http://schemas.openxmlformats.org/officeDocument/2006/relationships/image" Target="../media/image946.png"/><Relationship Id="rId299" Type="http://schemas.openxmlformats.org/officeDocument/2006/relationships/customXml" Target="../ink/ink877.xml"/><Relationship Id="rId63" Type="http://schemas.openxmlformats.org/officeDocument/2006/relationships/customXml" Target="../ink/ink759.xml"/><Relationship Id="rId159" Type="http://schemas.openxmlformats.org/officeDocument/2006/relationships/customXml" Target="../ink/ink807.xml"/><Relationship Id="rId366" Type="http://schemas.openxmlformats.org/officeDocument/2006/relationships/image" Target="../media/image897.png"/><Relationship Id="rId226" Type="http://schemas.openxmlformats.org/officeDocument/2006/relationships/image" Target="../media/image827.png"/><Relationship Id="rId433" Type="http://schemas.openxmlformats.org/officeDocument/2006/relationships/customXml" Target="../ink/ink944.xml"/><Relationship Id="rId74" Type="http://schemas.openxmlformats.org/officeDocument/2006/relationships/image" Target="../media/image751.png"/><Relationship Id="rId377" Type="http://schemas.openxmlformats.org/officeDocument/2006/relationships/customXml" Target="../ink/ink916.xml"/><Relationship Id="rId500" Type="http://schemas.openxmlformats.org/officeDocument/2006/relationships/customXml" Target="../ink/ink979.xml"/><Relationship Id="rId5" Type="http://schemas.openxmlformats.org/officeDocument/2006/relationships/customXml" Target="../ink/ink730.xml"/><Relationship Id="rId237" Type="http://schemas.openxmlformats.org/officeDocument/2006/relationships/customXml" Target="../ink/ink846.xml"/><Relationship Id="rId444" Type="http://schemas.openxmlformats.org/officeDocument/2006/relationships/image" Target="../media/image936.png"/><Relationship Id="rId290" Type="http://schemas.openxmlformats.org/officeDocument/2006/relationships/image" Target="../media/image859.png"/><Relationship Id="rId304" Type="http://schemas.openxmlformats.org/officeDocument/2006/relationships/image" Target="../media/image866.png"/><Relationship Id="rId388" Type="http://schemas.openxmlformats.org/officeDocument/2006/relationships/image" Target="../media/image908.png"/><Relationship Id="rId511" Type="http://schemas.openxmlformats.org/officeDocument/2006/relationships/image" Target="../media/image9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0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58.xml"/><Relationship Id="rId21" Type="http://schemas.openxmlformats.org/officeDocument/2006/relationships/customXml" Target="../ink/ink1010.xml"/><Relationship Id="rId63" Type="http://schemas.openxmlformats.org/officeDocument/2006/relationships/customXml" Target="../ink/ink1031.xml"/><Relationship Id="rId159" Type="http://schemas.openxmlformats.org/officeDocument/2006/relationships/customXml" Target="../ink/ink1079.xml"/><Relationship Id="rId170" Type="http://schemas.openxmlformats.org/officeDocument/2006/relationships/image" Target="../media/image1067.png"/><Relationship Id="rId226" Type="http://schemas.openxmlformats.org/officeDocument/2006/relationships/customXml" Target="../ink/ink1113.xml"/><Relationship Id="rId268" Type="http://schemas.openxmlformats.org/officeDocument/2006/relationships/customXml" Target="../ink/ink1135.xml"/><Relationship Id="rId32" Type="http://schemas.openxmlformats.org/officeDocument/2006/relationships/image" Target="../media/image999.png"/><Relationship Id="rId74" Type="http://schemas.openxmlformats.org/officeDocument/2006/relationships/image" Target="../media/image1020.png"/><Relationship Id="rId128" Type="http://schemas.openxmlformats.org/officeDocument/2006/relationships/image" Target="../media/image1047.png"/><Relationship Id="rId5" Type="http://schemas.openxmlformats.org/officeDocument/2006/relationships/customXml" Target="../ink/ink1002.xml"/><Relationship Id="rId181" Type="http://schemas.openxmlformats.org/officeDocument/2006/relationships/customXml" Target="../ink/ink1090.xml"/><Relationship Id="rId237" Type="http://schemas.openxmlformats.org/officeDocument/2006/relationships/image" Target="../media/image1100.png"/><Relationship Id="rId258" Type="http://schemas.openxmlformats.org/officeDocument/2006/relationships/customXml" Target="../ink/ink1130.xml"/><Relationship Id="rId279" Type="http://schemas.openxmlformats.org/officeDocument/2006/relationships/image" Target="../media/image1120.png"/><Relationship Id="rId22" Type="http://schemas.openxmlformats.org/officeDocument/2006/relationships/image" Target="../media/image994.png"/><Relationship Id="rId43" Type="http://schemas.openxmlformats.org/officeDocument/2006/relationships/customXml" Target="../ink/ink1021.xml"/><Relationship Id="rId64" Type="http://schemas.openxmlformats.org/officeDocument/2006/relationships/image" Target="../media/image1015.png"/><Relationship Id="rId118" Type="http://schemas.openxmlformats.org/officeDocument/2006/relationships/image" Target="../media/image1042.png"/><Relationship Id="rId139" Type="http://schemas.openxmlformats.org/officeDocument/2006/relationships/customXml" Target="../ink/ink1069.xml"/><Relationship Id="rId85" Type="http://schemas.openxmlformats.org/officeDocument/2006/relationships/customXml" Target="../ink/ink1042.xml"/><Relationship Id="rId150" Type="http://schemas.openxmlformats.org/officeDocument/2006/relationships/image" Target="../media/image1058.png"/><Relationship Id="rId171" Type="http://schemas.openxmlformats.org/officeDocument/2006/relationships/customXml" Target="../ink/ink1085.xml"/><Relationship Id="rId192" Type="http://schemas.openxmlformats.org/officeDocument/2006/relationships/image" Target="../media/image1078.png"/><Relationship Id="rId206" Type="http://schemas.openxmlformats.org/officeDocument/2006/relationships/image" Target="../media/image1085.png"/><Relationship Id="rId227" Type="http://schemas.openxmlformats.org/officeDocument/2006/relationships/image" Target="../media/image1095.png"/><Relationship Id="rId248" Type="http://schemas.openxmlformats.org/officeDocument/2006/relationships/image" Target="../media/image1105.png"/><Relationship Id="rId269" Type="http://schemas.openxmlformats.org/officeDocument/2006/relationships/image" Target="../media/image1115.png"/><Relationship Id="rId12" Type="http://schemas.openxmlformats.org/officeDocument/2006/relationships/image" Target="../media/image989.png"/><Relationship Id="rId33" Type="http://schemas.openxmlformats.org/officeDocument/2006/relationships/customXml" Target="../ink/ink1016.xml"/><Relationship Id="rId108" Type="http://schemas.openxmlformats.org/officeDocument/2006/relationships/image" Target="../media/image1037.png"/><Relationship Id="rId129" Type="http://schemas.openxmlformats.org/officeDocument/2006/relationships/customXml" Target="../ink/ink1064.xml"/><Relationship Id="rId54" Type="http://schemas.openxmlformats.org/officeDocument/2006/relationships/image" Target="../media/image1010.png"/><Relationship Id="rId75" Type="http://schemas.openxmlformats.org/officeDocument/2006/relationships/customXml" Target="../ink/ink1037.xml"/><Relationship Id="rId96" Type="http://schemas.openxmlformats.org/officeDocument/2006/relationships/image" Target="../media/image1031.png"/><Relationship Id="rId140" Type="http://schemas.openxmlformats.org/officeDocument/2006/relationships/image" Target="../media/image1053.png"/><Relationship Id="rId161" Type="http://schemas.openxmlformats.org/officeDocument/2006/relationships/customXml" Target="../ink/ink1080.xml"/><Relationship Id="rId182" Type="http://schemas.openxmlformats.org/officeDocument/2006/relationships/image" Target="../media/image1073.png"/><Relationship Id="rId217" Type="http://schemas.openxmlformats.org/officeDocument/2006/relationships/image" Target="../media/image1090.png"/><Relationship Id="rId6" Type="http://schemas.openxmlformats.org/officeDocument/2006/relationships/image" Target="../media/image986.png"/><Relationship Id="rId238" Type="http://schemas.openxmlformats.org/officeDocument/2006/relationships/customXml" Target="../ink/ink1119.xml"/><Relationship Id="rId259" Type="http://schemas.openxmlformats.org/officeDocument/2006/relationships/image" Target="../media/image1110.png"/><Relationship Id="rId23" Type="http://schemas.openxmlformats.org/officeDocument/2006/relationships/customXml" Target="../ink/ink1011.xml"/><Relationship Id="rId119" Type="http://schemas.openxmlformats.org/officeDocument/2006/relationships/customXml" Target="../ink/ink1059.xml"/><Relationship Id="rId270" Type="http://schemas.openxmlformats.org/officeDocument/2006/relationships/customXml" Target="../ink/ink1136.xml"/><Relationship Id="rId44" Type="http://schemas.openxmlformats.org/officeDocument/2006/relationships/image" Target="../media/image1005.png"/><Relationship Id="rId65" Type="http://schemas.openxmlformats.org/officeDocument/2006/relationships/customXml" Target="../ink/ink1032.xml"/><Relationship Id="rId86" Type="http://schemas.openxmlformats.org/officeDocument/2006/relationships/image" Target="../media/image1026.png"/><Relationship Id="rId130" Type="http://schemas.openxmlformats.org/officeDocument/2006/relationships/image" Target="../media/image1048.png"/><Relationship Id="rId151" Type="http://schemas.openxmlformats.org/officeDocument/2006/relationships/customXml" Target="../ink/ink1075.xml"/><Relationship Id="rId172" Type="http://schemas.openxmlformats.org/officeDocument/2006/relationships/image" Target="../media/image1068.png"/><Relationship Id="rId193" Type="http://schemas.openxmlformats.org/officeDocument/2006/relationships/customXml" Target="../ink/ink1096.xml"/><Relationship Id="rId207" Type="http://schemas.openxmlformats.org/officeDocument/2006/relationships/customXml" Target="../ink/ink1103.xml"/><Relationship Id="rId228" Type="http://schemas.openxmlformats.org/officeDocument/2006/relationships/customXml" Target="../ink/ink1114.xml"/><Relationship Id="rId249" Type="http://schemas.openxmlformats.org/officeDocument/2006/relationships/customXml" Target="../ink/ink1125.xml"/><Relationship Id="rId13" Type="http://schemas.openxmlformats.org/officeDocument/2006/relationships/customXml" Target="../ink/ink1006.xml"/><Relationship Id="rId109" Type="http://schemas.openxmlformats.org/officeDocument/2006/relationships/customXml" Target="../ink/ink1054.xml"/><Relationship Id="rId260" Type="http://schemas.openxmlformats.org/officeDocument/2006/relationships/customXml" Target="../ink/ink1131.xml"/><Relationship Id="rId34" Type="http://schemas.openxmlformats.org/officeDocument/2006/relationships/image" Target="../media/image1000.png"/><Relationship Id="rId55" Type="http://schemas.openxmlformats.org/officeDocument/2006/relationships/customXml" Target="../ink/ink1027.xml"/><Relationship Id="rId76" Type="http://schemas.openxmlformats.org/officeDocument/2006/relationships/image" Target="../media/image1021.png"/><Relationship Id="rId97" Type="http://schemas.openxmlformats.org/officeDocument/2006/relationships/customXml" Target="../ink/ink1048.xml"/><Relationship Id="rId120" Type="http://schemas.openxmlformats.org/officeDocument/2006/relationships/image" Target="../media/image1043.png"/><Relationship Id="rId141" Type="http://schemas.openxmlformats.org/officeDocument/2006/relationships/customXml" Target="../ink/ink1070.xml"/><Relationship Id="rId7" Type="http://schemas.openxmlformats.org/officeDocument/2006/relationships/customXml" Target="../ink/ink1003.xml"/><Relationship Id="rId162" Type="http://schemas.openxmlformats.org/officeDocument/2006/relationships/image" Target="../media/image1063.png"/><Relationship Id="rId183" Type="http://schemas.openxmlformats.org/officeDocument/2006/relationships/customXml" Target="../ink/ink1091.xml"/><Relationship Id="rId218" Type="http://schemas.openxmlformats.org/officeDocument/2006/relationships/customXml" Target="../ink/ink1109.xml"/><Relationship Id="rId239" Type="http://schemas.openxmlformats.org/officeDocument/2006/relationships/image" Target="../media/image1101.png"/><Relationship Id="rId250" Type="http://schemas.openxmlformats.org/officeDocument/2006/relationships/image" Target="../media/image1106.png"/><Relationship Id="rId271" Type="http://schemas.openxmlformats.org/officeDocument/2006/relationships/image" Target="../media/image1116.png"/><Relationship Id="rId24" Type="http://schemas.openxmlformats.org/officeDocument/2006/relationships/image" Target="../media/image995.png"/><Relationship Id="rId45" Type="http://schemas.openxmlformats.org/officeDocument/2006/relationships/customXml" Target="../ink/ink1022.xml"/><Relationship Id="rId66" Type="http://schemas.openxmlformats.org/officeDocument/2006/relationships/image" Target="../media/image1016.png"/><Relationship Id="rId87" Type="http://schemas.openxmlformats.org/officeDocument/2006/relationships/customXml" Target="../ink/ink1043.xml"/><Relationship Id="rId110" Type="http://schemas.openxmlformats.org/officeDocument/2006/relationships/image" Target="../media/image1038.png"/><Relationship Id="rId131" Type="http://schemas.openxmlformats.org/officeDocument/2006/relationships/customXml" Target="../ink/ink1065.xml"/><Relationship Id="rId152" Type="http://schemas.openxmlformats.org/officeDocument/2006/relationships/image" Target="../media/image22.png"/><Relationship Id="rId173" Type="http://schemas.openxmlformats.org/officeDocument/2006/relationships/customXml" Target="../ink/ink1086.xml"/><Relationship Id="rId194" Type="http://schemas.openxmlformats.org/officeDocument/2006/relationships/image" Target="../media/image1079.png"/><Relationship Id="rId208" Type="http://schemas.openxmlformats.org/officeDocument/2006/relationships/image" Target="../media/image1086.png"/><Relationship Id="rId229" Type="http://schemas.openxmlformats.org/officeDocument/2006/relationships/image" Target="../media/image1096.png"/><Relationship Id="rId240" Type="http://schemas.openxmlformats.org/officeDocument/2006/relationships/customXml" Target="../ink/ink1120.xml"/><Relationship Id="rId261" Type="http://schemas.openxmlformats.org/officeDocument/2006/relationships/image" Target="../media/image1111.png"/><Relationship Id="rId14" Type="http://schemas.openxmlformats.org/officeDocument/2006/relationships/image" Target="../media/image990.png"/><Relationship Id="rId35" Type="http://schemas.openxmlformats.org/officeDocument/2006/relationships/customXml" Target="../ink/ink1017.xml"/><Relationship Id="rId56" Type="http://schemas.openxmlformats.org/officeDocument/2006/relationships/image" Target="../media/image1011.png"/><Relationship Id="rId77" Type="http://schemas.openxmlformats.org/officeDocument/2006/relationships/customXml" Target="../ink/ink1038.xml"/><Relationship Id="rId100" Type="http://schemas.openxmlformats.org/officeDocument/2006/relationships/image" Target="../media/image1033.png"/><Relationship Id="rId8" Type="http://schemas.openxmlformats.org/officeDocument/2006/relationships/image" Target="../media/image987.png"/><Relationship Id="rId98" Type="http://schemas.openxmlformats.org/officeDocument/2006/relationships/image" Target="../media/image1032.png"/><Relationship Id="rId121" Type="http://schemas.openxmlformats.org/officeDocument/2006/relationships/customXml" Target="../ink/ink1060.xml"/><Relationship Id="rId142" Type="http://schemas.openxmlformats.org/officeDocument/2006/relationships/image" Target="../media/image1054.png"/><Relationship Id="rId163" Type="http://schemas.openxmlformats.org/officeDocument/2006/relationships/customXml" Target="../ink/ink1081.xml"/><Relationship Id="rId184" Type="http://schemas.openxmlformats.org/officeDocument/2006/relationships/image" Target="../media/image1074.png"/><Relationship Id="rId219" Type="http://schemas.openxmlformats.org/officeDocument/2006/relationships/image" Target="../media/image1091.png"/><Relationship Id="rId230" Type="http://schemas.openxmlformats.org/officeDocument/2006/relationships/customXml" Target="../ink/ink1115.xml"/><Relationship Id="rId251" Type="http://schemas.openxmlformats.org/officeDocument/2006/relationships/customXml" Target="../ink/ink1126.xml"/><Relationship Id="rId25" Type="http://schemas.openxmlformats.org/officeDocument/2006/relationships/customXml" Target="../ink/ink1012.xml"/><Relationship Id="rId46" Type="http://schemas.openxmlformats.org/officeDocument/2006/relationships/image" Target="../media/image1006.png"/><Relationship Id="rId67" Type="http://schemas.openxmlformats.org/officeDocument/2006/relationships/customXml" Target="../ink/ink1033.xml"/><Relationship Id="rId272" Type="http://schemas.openxmlformats.org/officeDocument/2006/relationships/customXml" Target="../ink/ink1137.xml"/><Relationship Id="rId88" Type="http://schemas.openxmlformats.org/officeDocument/2006/relationships/image" Target="../media/image1027.png"/><Relationship Id="rId111" Type="http://schemas.openxmlformats.org/officeDocument/2006/relationships/customXml" Target="../ink/ink1055.xml"/><Relationship Id="rId132" Type="http://schemas.openxmlformats.org/officeDocument/2006/relationships/image" Target="../media/image1049.png"/><Relationship Id="rId153" Type="http://schemas.openxmlformats.org/officeDocument/2006/relationships/customXml" Target="../ink/ink1076.xml"/><Relationship Id="rId174" Type="http://schemas.openxmlformats.org/officeDocument/2006/relationships/image" Target="../media/image1069.png"/><Relationship Id="rId195" Type="http://schemas.openxmlformats.org/officeDocument/2006/relationships/customXml" Target="../ink/ink1097.xml"/><Relationship Id="rId209" Type="http://schemas.openxmlformats.org/officeDocument/2006/relationships/customXml" Target="../ink/ink1104.xml"/><Relationship Id="rId220" Type="http://schemas.openxmlformats.org/officeDocument/2006/relationships/customXml" Target="../ink/ink1110.xml"/><Relationship Id="rId241" Type="http://schemas.openxmlformats.org/officeDocument/2006/relationships/image" Target="../media/image1102.png"/><Relationship Id="rId15" Type="http://schemas.openxmlformats.org/officeDocument/2006/relationships/customXml" Target="../ink/ink1007.xml"/><Relationship Id="rId36" Type="http://schemas.openxmlformats.org/officeDocument/2006/relationships/image" Target="../media/image1001.png"/><Relationship Id="rId57" Type="http://schemas.openxmlformats.org/officeDocument/2006/relationships/customXml" Target="../ink/ink1028.xml"/><Relationship Id="rId262" Type="http://schemas.openxmlformats.org/officeDocument/2006/relationships/customXml" Target="../ink/ink1132.xml"/><Relationship Id="rId78" Type="http://schemas.openxmlformats.org/officeDocument/2006/relationships/image" Target="../media/image1022.png"/><Relationship Id="rId99" Type="http://schemas.openxmlformats.org/officeDocument/2006/relationships/customXml" Target="../ink/ink1049.xml"/><Relationship Id="rId101" Type="http://schemas.openxmlformats.org/officeDocument/2006/relationships/customXml" Target="../ink/ink1050.xml"/><Relationship Id="rId122" Type="http://schemas.openxmlformats.org/officeDocument/2006/relationships/image" Target="../media/image1044.png"/><Relationship Id="rId143" Type="http://schemas.openxmlformats.org/officeDocument/2006/relationships/customXml" Target="../ink/ink1071.xml"/><Relationship Id="rId164" Type="http://schemas.openxmlformats.org/officeDocument/2006/relationships/image" Target="../media/image1064.png"/><Relationship Id="rId185" Type="http://schemas.openxmlformats.org/officeDocument/2006/relationships/customXml" Target="../ink/ink1092.xml"/><Relationship Id="rId9" Type="http://schemas.openxmlformats.org/officeDocument/2006/relationships/customXml" Target="../ink/ink1004.xml"/><Relationship Id="rId210" Type="http://schemas.openxmlformats.org/officeDocument/2006/relationships/image" Target="../media/image1087.png"/><Relationship Id="rId26" Type="http://schemas.openxmlformats.org/officeDocument/2006/relationships/image" Target="../media/image996.png"/><Relationship Id="rId231" Type="http://schemas.openxmlformats.org/officeDocument/2006/relationships/image" Target="../media/image1097.png"/><Relationship Id="rId252" Type="http://schemas.openxmlformats.org/officeDocument/2006/relationships/image" Target="../media/image1107.png"/><Relationship Id="rId273" Type="http://schemas.openxmlformats.org/officeDocument/2006/relationships/image" Target="../media/image1117.png"/><Relationship Id="rId47" Type="http://schemas.openxmlformats.org/officeDocument/2006/relationships/customXml" Target="../ink/ink1023.xml"/><Relationship Id="rId68" Type="http://schemas.openxmlformats.org/officeDocument/2006/relationships/image" Target="../media/image1017.png"/><Relationship Id="rId89" Type="http://schemas.openxmlformats.org/officeDocument/2006/relationships/customXml" Target="../ink/ink1044.xml"/><Relationship Id="rId112" Type="http://schemas.openxmlformats.org/officeDocument/2006/relationships/image" Target="../media/image1039.png"/><Relationship Id="rId133" Type="http://schemas.openxmlformats.org/officeDocument/2006/relationships/customXml" Target="../ink/ink1066.xml"/><Relationship Id="rId154" Type="http://schemas.openxmlformats.org/officeDocument/2006/relationships/image" Target="../media/image1059.png"/><Relationship Id="rId175" Type="http://schemas.openxmlformats.org/officeDocument/2006/relationships/customXml" Target="../ink/ink1087.xml"/><Relationship Id="rId196" Type="http://schemas.openxmlformats.org/officeDocument/2006/relationships/image" Target="../media/image1080.png"/><Relationship Id="rId200" Type="http://schemas.openxmlformats.org/officeDocument/2006/relationships/image" Target="../media/image1082.png"/><Relationship Id="rId16" Type="http://schemas.openxmlformats.org/officeDocument/2006/relationships/image" Target="../media/image991.png"/><Relationship Id="rId221" Type="http://schemas.openxmlformats.org/officeDocument/2006/relationships/image" Target="../media/image1092.png"/><Relationship Id="rId242" Type="http://schemas.openxmlformats.org/officeDocument/2006/relationships/customXml" Target="../ink/ink1121.xml"/><Relationship Id="rId263" Type="http://schemas.openxmlformats.org/officeDocument/2006/relationships/image" Target="../media/image1112.png"/><Relationship Id="rId37" Type="http://schemas.openxmlformats.org/officeDocument/2006/relationships/customXml" Target="../ink/ink1018.xml"/><Relationship Id="rId58" Type="http://schemas.openxmlformats.org/officeDocument/2006/relationships/image" Target="../media/image1012.png"/><Relationship Id="rId79" Type="http://schemas.openxmlformats.org/officeDocument/2006/relationships/customXml" Target="../ink/ink1039.xml"/><Relationship Id="rId102" Type="http://schemas.openxmlformats.org/officeDocument/2006/relationships/image" Target="../media/image1034.png"/><Relationship Id="rId123" Type="http://schemas.openxmlformats.org/officeDocument/2006/relationships/customXml" Target="../ink/ink1061.xml"/><Relationship Id="rId144" Type="http://schemas.openxmlformats.org/officeDocument/2006/relationships/image" Target="../media/image1055.png"/><Relationship Id="rId90" Type="http://schemas.openxmlformats.org/officeDocument/2006/relationships/image" Target="../media/image1028.png"/><Relationship Id="rId165" Type="http://schemas.openxmlformats.org/officeDocument/2006/relationships/customXml" Target="../ink/ink1082.xml"/><Relationship Id="rId186" Type="http://schemas.openxmlformats.org/officeDocument/2006/relationships/image" Target="../media/image1075.png"/><Relationship Id="rId211" Type="http://schemas.openxmlformats.org/officeDocument/2006/relationships/customXml" Target="../ink/ink1105.xml"/><Relationship Id="rId232" Type="http://schemas.openxmlformats.org/officeDocument/2006/relationships/customXml" Target="../ink/ink1116.xml"/><Relationship Id="rId253" Type="http://schemas.openxmlformats.org/officeDocument/2006/relationships/customXml" Target="../ink/ink1127.xml"/><Relationship Id="rId274" Type="http://schemas.openxmlformats.org/officeDocument/2006/relationships/customXml" Target="../ink/ink1138.xml"/><Relationship Id="rId27" Type="http://schemas.openxmlformats.org/officeDocument/2006/relationships/customXml" Target="../ink/ink1013.xml"/><Relationship Id="rId48" Type="http://schemas.openxmlformats.org/officeDocument/2006/relationships/image" Target="../media/image1007.png"/><Relationship Id="rId69" Type="http://schemas.openxmlformats.org/officeDocument/2006/relationships/customXml" Target="../ink/ink1034.xml"/><Relationship Id="rId113" Type="http://schemas.openxmlformats.org/officeDocument/2006/relationships/customXml" Target="../ink/ink1056.xml"/><Relationship Id="rId134" Type="http://schemas.openxmlformats.org/officeDocument/2006/relationships/image" Target="../media/image1050.png"/><Relationship Id="rId80" Type="http://schemas.openxmlformats.org/officeDocument/2006/relationships/image" Target="../media/image1023.png"/><Relationship Id="rId155" Type="http://schemas.openxmlformats.org/officeDocument/2006/relationships/customXml" Target="../ink/ink1077.xml"/><Relationship Id="rId176" Type="http://schemas.openxmlformats.org/officeDocument/2006/relationships/image" Target="../media/image1070.png"/><Relationship Id="rId197" Type="http://schemas.openxmlformats.org/officeDocument/2006/relationships/customXml" Target="../ink/ink1098.xml"/><Relationship Id="rId201" Type="http://schemas.openxmlformats.org/officeDocument/2006/relationships/customXml" Target="../ink/ink1100.xml"/><Relationship Id="rId222" Type="http://schemas.openxmlformats.org/officeDocument/2006/relationships/customXml" Target="../ink/ink1111.xml"/><Relationship Id="rId243" Type="http://schemas.openxmlformats.org/officeDocument/2006/relationships/customXml" Target="../ink/ink1122.xml"/><Relationship Id="rId264" Type="http://schemas.openxmlformats.org/officeDocument/2006/relationships/customXml" Target="../ink/ink1133.xml"/><Relationship Id="rId17" Type="http://schemas.openxmlformats.org/officeDocument/2006/relationships/customXml" Target="../ink/ink1008.xml"/><Relationship Id="rId38" Type="http://schemas.openxmlformats.org/officeDocument/2006/relationships/image" Target="../media/image1002.png"/><Relationship Id="rId59" Type="http://schemas.openxmlformats.org/officeDocument/2006/relationships/customXml" Target="../ink/ink1029.xml"/><Relationship Id="rId103" Type="http://schemas.openxmlformats.org/officeDocument/2006/relationships/customXml" Target="../ink/ink1051.xml"/><Relationship Id="rId124" Type="http://schemas.openxmlformats.org/officeDocument/2006/relationships/image" Target="../media/image1045.png"/><Relationship Id="rId70" Type="http://schemas.openxmlformats.org/officeDocument/2006/relationships/image" Target="../media/image1018.png"/><Relationship Id="rId91" Type="http://schemas.openxmlformats.org/officeDocument/2006/relationships/customXml" Target="../ink/ink1045.xml"/><Relationship Id="rId145" Type="http://schemas.openxmlformats.org/officeDocument/2006/relationships/customXml" Target="../ink/ink1072.xml"/><Relationship Id="rId166" Type="http://schemas.openxmlformats.org/officeDocument/2006/relationships/image" Target="../media/image1065.png"/><Relationship Id="rId187" Type="http://schemas.openxmlformats.org/officeDocument/2006/relationships/customXml" Target="../ink/ink109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88.png"/><Relationship Id="rId233" Type="http://schemas.openxmlformats.org/officeDocument/2006/relationships/image" Target="../media/image1098.png"/><Relationship Id="rId254" Type="http://schemas.openxmlformats.org/officeDocument/2006/relationships/customXml" Target="../ink/ink1128.xml"/><Relationship Id="rId28" Type="http://schemas.openxmlformats.org/officeDocument/2006/relationships/image" Target="../media/image997.png"/><Relationship Id="rId49" Type="http://schemas.openxmlformats.org/officeDocument/2006/relationships/customXml" Target="../ink/ink1024.xml"/><Relationship Id="rId114" Type="http://schemas.openxmlformats.org/officeDocument/2006/relationships/image" Target="../media/image1040.png"/><Relationship Id="rId275" Type="http://schemas.openxmlformats.org/officeDocument/2006/relationships/image" Target="../media/image1118.png"/><Relationship Id="rId60" Type="http://schemas.openxmlformats.org/officeDocument/2006/relationships/image" Target="../media/image1013.png"/><Relationship Id="rId81" Type="http://schemas.openxmlformats.org/officeDocument/2006/relationships/customXml" Target="../ink/ink1040.xml"/><Relationship Id="rId135" Type="http://schemas.openxmlformats.org/officeDocument/2006/relationships/customXml" Target="../ink/ink1067.xml"/><Relationship Id="rId156" Type="http://schemas.openxmlformats.org/officeDocument/2006/relationships/image" Target="../media/image1060.png"/><Relationship Id="rId177" Type="http://schemas.openxmlformats.org/officeDocument/2006/relationships/customXml" Target="../ink/ink1088.xml"/><Relationship Id="rId198" Type="http://schemas.openxmlformats.org/officeDocument/2006/relationships/image" Target="../media/image1081.png"/><Relationship Id="rId202" Type="http://schemas.openxmlformats.org/officeDocument/2006/relationships/image" Target="../media/image1083.png"/><Relationship Id="rId223" Type="http://schemas.openxmlformats.org/officeDocument/2006/relationships/image" Target="../media/image1093.png"/><Relationship Id="rId244" Type="http://schemas.openxmlformats.org/officeDocument/2006/relationships/image" Target="../media/image1103.png"/><Relationship Id="rId18" Type="http://schemas.openxmlformats.org/officeDocument/2006/relationships/image" Target="../media/image992.png"/><Relationship Id="rId39" Type="http://schemas.openxmlformats.org/officeDocument/2006/relationships/customXml" Target="../ink/ink1019.xml"/><Relationship Id="rId265" Type="http://schemas.openxmlformats.org/officeDocument/2006/relationships/image" Target="../media/image1113.png"/><Relationship Id="rId50" Type="http://schemas.openxmlformats.org/officeDocument/2006/relationships/image" Target="../media/image1008.png"/><Relationship Id="rId104" Type="http://schemas.openxmlformats.org/officeDocument/2006/relationships/image" Target="../media/image1035.png"/><Relationship Id="rId125" Type="http://schemas.openxmlformats.org/officeDocument/2006/relationships/customXml" Target="../ink/ink1062.xml"/><Relationship Id="rId146" Type="http://schemas.openxmlformats.org/officeDocument/2006/relationships/image" Target="../media/image1056.png"/><Relationship Id="rId167" Type="http://schemas.openxmlformats.org/officeDocument/2006/relationships/customXml" Target="../ink/ink1083.xml"/><Relationship Id="rId188" Type="http://schemas.openxmlformats.org/officeDocument/2006/relationships/image" Target="../media/image1076.png"/><Relationship Id="rId71" Type="http://schemas.openxmlformats.org/officeDocument/2006/relationships/customXml" Target="../ink/ink1035.xml"/><Relationship Id="rId92" Type="http://schemas.openxmlformats.org/officeDocument/2006/relationships/image" Target="../media/image1029.png"/><Relationship Id="rId213" Type="http://schemas.openxmlformats.org/officeDocument/2006/relationships/customXml" Target="../ink/ink1106.xml"/><Relationship Id="rId234" Type="http://schemas.openxmlformats.org/officeDocument/2006/relationships/customXml" Target="../ink/ink1117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014.xml"/><Relationship Id="rId255" Type="http://schemas.openxmlformats.org/officeDocument/2006/relationships/image" Target="../media/image1108.png"/><Relationship Id="rId276" Type="http://schemas.openxmlformats.org/officeDocument/2006/relationships/customXml" Target="../ink/ink1139.xml"/><Relationship Id="rId40" Type="http://schemas.openxmlformats.org/officeDocument/2006/relationships/image" Target="../media/image1003.png"/><Relationship Id="rId115" Type="http://schemas.openxmlformats.org/officeDocument/2006/relationships/customXml" Target="../ink/ink1057.xml"/><Relationship Id="rId136" Type="http://schemas.openxmlformats.org/officeDocument/2006/relationships/image" Target="../media/image1051.png"/><Relationship Id="rId157" Type="http://schemas.openxmlformats.org/officeDocument/2006/relationships/customXml" Target="../ink/ink1078.xml"/><Relationship Id="rId178" Type="http://schemas.openxmlformats.org/officeDocument/2006/relationships/image" Target="../media/image1071.png"/><Relationship Id="rId61" Type="http://schemas.openxmlformats.org/officeDocument/2006/relationships/customXml" Target="../ink/ink1030.xml"/><Relationship Id="rId82" Type="http://schemas.openxmlformats.org/officeDocument/2006/relationships/image" Target="../media/image1024.png"/><Relationship Id="rId199" Type="http://schemas.openxmlformats.org/officeDocument/2006/relationships/customXml" Target="../ink/ink1099.xml"/><Relationship Id="rId203" Type="http://schemas.openxmlformats.org/officeDocument/2006/relationships/customXml" Target="../ink/ink1101.xml"/><Relationship Id="rId19" Type="http://schemas.openxmlformats.org/officeDocument/2006/relationships/customXml" Target="../ink/ink1009.xml"/><Relationship Id="rId224" Type="http://schemas.openxmlformats.org/officeDocument/2006/relationships/customXml" Target="../ink/ink1112.xml"/><Relationship Id="rId245" Type="http://schemas.openxmlformats.org/officeDocument/2006/relationships/customXml" Target="../ink/ink1123.xml"/><Relationship Id="rId266" Type="http://schemas.openxmlformats.org/officeDocument/2006/relationships/customXml" Target="../ink/ink1134.xml"/><Relationship Id="rId30" Type="http://schemas.openxmlformats.org/officeDocument/2006/relationships/image" Target="../media/image998.png"/><Relationship Id="rId105" Type="http://schemas.openxmlformats.org/officeDocument/2006/relationships/customXml" Target="../ink/ink1052.xml"/><Relationship Id="rId126" Type="http://schemas.openxmlformats.org/officeDocument/2006/relationships/image" Target="../media/image1046.png"/><Relationship Id="rId147" Type="http://schemas.openxmlformats.org/officeDocument/2006/relationships/customXml" Target="../ink/ink1073.xml"/><Relationship Id="rId168" Type="http://schemas.openxmlformats.org/officeDocument/2006/relationships/image" Target="../media/image1066.png"/><Relationship Id="rId51" Type="http://schemas.openxmlformats.org/officeDocument/2006/relationships/customXml" Target="../ink/ink1025.xml"/><Relationship Id="rId72" Type="http://schemas.openxmlformats.org/officeDocument/2006/relationships/image" Target="../media/image1019.png"/><Relationship Id="rId93" Type="http://schemas.openxmlformats.org/officeDocument/2006/relationships/customXml" Target="../ink/ink1046.xml"/><Relationship Id="rId189" Type="http://schemas.openxmlformats.org/officeDocument/2006/relationships/customXml" Target="../ink/ink1094.xml"/><Relationship Id="rId3" Type="http://schemas.openxmlformats.org/officeDocument/2006/relationships/image" Target="NULL"/><Relationship Id="rId214" Type="http://schemas.openxmlformats.org/officeDocument/2006/relationships/image" Target="../media/image1089.png"/><Relationship Id="rId235" Type="http://schemas.openxmlformats.org/officeDocument/2006/relationships/image" Target="../media/image1099.png"/><Relationship Id="rId256" Type="http://schemas.openxmlformats.org/officeDocument/2006/relationships/customXml" Target="../ink/ink1129.xml"/><Relationship Id="rId277" Type="http://schemas.openxmlformats.org/officeDocument/2006/relationships/image" Target="../media/image1119.png"/><Relationship Id="rId116" Type="http://schemas.openxmlformats.org/officeDocument/2006/relationships/image" Target="../media/image1041.png"/><Relationship Id="rId137" Type="http://schemas.openxmlformats.org/officeDocument/2006/relationships/customXml" Target="../ink/ink1068.xml"/><Relationship Id="rId158" Type="http://schemas.openxmlformats.org/officeDocument/2006/relationships/image" Target="../media/image1061.png"/><Relationship Id="rId20" Type="http://schemas.openxmlformats.org/officeDocument/2006/relationships/image" Target="../media/image993.png"/><Relationship Id="rId41" Type="http://schemas.openxmlformats.org/officeDocument/2006/relationships/customXml" Target="../ink/ink1020.xml"/><Relationship Id="rId62" Type="http://schemas.openxmlformats.org/officeDocument/2006/relationships/image" Target="../media/image1014.png"/><Relationship Id="rId83" Type="http://schemas.openxmlformats.org/officeDocument/2006/relationships/customXml" Target="../ink/ink1041.xml"/><Relationship Id="rId179" Type="http://schemas.openxmlformats.org/officeDocument/2006/relationships/customXml" Target="../ink/ink1089.xml"/><Relationship Id="rId190" Type="http://schemas.openxmlformats.org/officeDocument/2006/relationships/image" Target="../media/image1077.png"/><Relationship Id="rId204" Type="http://schemas.openxmlformats.org/officeDocument/2006/relationships/image" Target="../media/image1084.png"/><Relationship Id="rId225" Type="http://schemas.openxmlformats.org/officeDocument/2006/relationships/image" Target="../media/image1094.png"/><Relationship Id="rId246" Type="http://schemas.openxmlformats.org/officeDocument/2006/relationships/image" Target="../media/image1104.png"/><Relationship Id="rId267" Type="http://schemas.openxmlformats.org/officeDocument/2006/relationships/image" Target="../media/image1114.png"/><Relationship Id="rId106" Type="http://schemas.openxmlformats.org/officeDocument/2006/relationships/image" Target="../media/image1036.png"/><Relationship Id="rId127" Type="http://schemas.openxmlformats.org/officeDocument/2006/relationships/customXml" Target="../ink/ink1063.xml"/><Relationship Id="rId10" Type="http://schemas.openxmlformats.org/officeDocument/2006/relationships/image" Target="../media/image988.png"/><Relationship Id="rId31" Type="http://schemas.openxmlformats.org/officeDocument/2006/relationships/customXml" Target="../ink/ink1015.xml"/><Relationship Id="rId52" Type="http://schemas.openxmlformats.org/officeDocument/2006/relationships/image" Target="../media/image1009.png"/><Relationship Id="rId73" Type="http://schemas.openxmlformats.org/officeDocument/2006/relationships/customXml" Target="../ink/ink1036.xml"/><Relationship Id="rId94" Type="http://schemas.openxmlformats.org/officeDocument/2006/relationships/image" Target="../media/image1030.png"/><Relationship Id="rId148" Type="http://schemas.openxmlformats.org/officeDocument/2006/relationships/image" Target="../media/image1057.png"/><Relationship Id="rId169" Type="http://schemas.openxmlformats.org/officeDocument/2006/relationships/customXml" Target="../ink/ink1084.xml"/><Relationship Id="rId4" Type="http://schemas.openxmlformats.org/officeDocument/2006/relationships/image" Target="NULL"/><Relationship Id="rId180" Type="http://schemas.openxmlformats.org/officeDocument/2006/relationships/image" Target="../media/image1072.png"/><Relationship Id="rId215" Type="http://schemas.openxmlformats.org/officeDocument/2006/relationships/customXml" Target="../ink/ink1107.xml"/><Relationship Id="rId236" Type="http://schemas.openxmlformats.org/officeDocument/2006/relationships/customXml" Target="../ink/ink1118.xml"/><Relationship Id="rId257" Type="http://schemas.openxmlformats.org/officeDocument/2006/relationships/image" Target="../media/image1109.png"/><Relationship Id="rId278" Type="http://schemas.openxmlformats.org/officeDocument/2006/relationships/customXml" Target="../ink/ink1140.xml"/><Relationship Id="rId42" Type="http://schemas.openxmlformats.org/officeDocument/2006/relationships/image" Target="../media/image1004.png"/><Relationship Id="rId84" Type="http://schemas.openxmlformats.org/officeDocument/2006/relationships/image" Target="../media/image1025.png"/><Relationship Id="rId138" Type="http://schemas.openxmlformats.org/officeDocument/2006/relationships/image" Target="../media/image1052.png"/><Relationship Id="rId191" Type="http://schemas.openxmlformats.org/officeDocument/2006/relationships/customXml" Target="../ink/ink1095.xml"/><Relationship Id="rId205" Type="http://schemas.openxmlformats.org/officeDocument/2006/relationships/customXml" Target="../ink/ink1102.xml"/><Relationship Id="rId247" Type="http://schemas.openxmlformats.org/officeDocument/2006/relationships/customXml" Target="../ink/ink1124.xml"/><Relationship Id="rId107" Type="http://schemas.openxmlformats.org/officeDocument/2006/relationships/customXml" Target="../ink/ink1053.xml"/><Relationship Id="rId11" Type="http://schemas.openxmlformats.org/officeDocument/2006/relationships/customXml" Target="../ink/ink1005.xml"/><Relationship Id="rId53" Type="http://schemas.openxmlformats.org/officeDocument/2006/relationships/customXml" Target="../ink/ink1026.xml"/><Relationship Id="rId149" Type="http://schemas.openxmlformats.org/officeDocument/2006/relationships/customXml" Target="../ink/ink1074.xml"/><Relationship Id="rId95" Type="http://schemas.openxmlformats.org/officeDocument/2006/relationships/customXml" Target="../ink/ink1047.xml"/><Relationship Id="rId160" Type="http://schemas.openxmlformats.org/officeDocument/2006/relationships/image" Target="../media/image1062.png"/><Relationship Id="rId216" Type="http://schemas.openxmlformats.org/officeDocument/2006/relationships/customXml" Target="../ink/ink110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4.png"/><Relationship Id="rId13" Type="http://schemas.openxmlformats.org/officeDocument/2006/relationships/customXml" Target="../ink/ink1145.xml"/><Relationship Id="rId18" Type="http://schemas.openxmlformats.org/officeDocument/2006/relationships/image" Target="../media/image1129.png"/><Relationship Id="rId3" Type="http://schemas.openxmlformats.org/officeDocument/2006/relationships/image" Target="../media/image1121.png"/><Relationship Id="rId7" Type="http://schemas.openxmlformats.org/officeDocument/2006/relationships/customXml" Target="../ink/ink1142.xml"/><Relationship Id="rId12" Type="http://schemas.openxmlformats.org/officeDocument/2006/relationships/image" Target="../media/image1126.png"/><Relationship Id="rId17" Type="http://schemas.openxmlformats.org/officeDocument/2006/relationships/customXml" Target="../ink/ink1147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28.png"/><Relationship Id="rId20" Type="http://schemas.openxmlformats.org/officeDocument/2006/relationships/image" Target="../media/image1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3.png"/><Relationship Id="rId11" Type="http://schemas.openxmlformats.org/officeDocument/2006/relationships/customXml" Target="../ink/ink1144.xml"/><Relationship Id="rId5" Type="http://schemas.openxmlformats.org/officeDocument/2006/relationships/customXml" Target="../ink/ink1141.xml"/><Relationship Id="rId15" Type="http://schemas.openxmlformats.org/officeDocument/2006/relationships/customXml" Target="../ink/ink1146.xml"/><Relationship Id="rId10" Type="http://schemas.openxmlformats.org/officeDocument/2006/relationships/image" Target="../media/image1125.png"/><Relationship Id="rId19" Type="http://schemas.openxmlformats.org/officeDocument/2006/relationships/customXml" Target="../ink/ink1148.xml"/><Relationship Id="rId4" Type="http://schemas.openxmlformats.org/officeDocument/2006/relationships/image" Target="../media/image1122.png"/><Relationship Id="rId9" Type="http://schemas.openxmlformats.org/officeDocument/2006/relationships/customXml" Target="../ink/ink1143.xml"/><Relationship Id="rId14" Type="http://schemas.openxmlformats.org/officeDocument/2006/relationships/image" Target="../media/image11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4200.pn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</a:t>
            </a:r>
            <a:r>
              <a:rPr lang="de-DE" sz="2903" b="1" dirty="0" err="1"/>
              <a:t>Keynesianische</a:t>
            </a:r>
            <a:r>
              <a:rPr lang="de-DE" sz="2903" b="1" dirty="0"/>
              <a:t> Gütermarktmodell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en-US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Frist: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Produktionskapazitäten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ausgelastet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Investitionspläne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erfüllt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Überraschungen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Produzentenseite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Produktion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ausgeglichen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Die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aggregierten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bestimmten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das    	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gesamtwirtschaftliche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9003FC3-8F39-412C-9C2B-B232652B3EA2}"/>
                  </a:ext>
                </a:extLst>
              </p14:cNvPr>
              <p14:cNvContentPartPr/>
              <p14:nvPr/>
            </p14:nvContentPartPr>
            <p14:xfrm>
              <a:off x="2232727" y="5243844"/>
              <a:ext cx="2648880" cy="1360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9003FC3-8F39-412C-9C2B-B232652B3E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8407" y="5239524"/>
                <a:ext cx="26575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5306C60-9D76-4223-BA7B-1BEC83880685}"/>
                  </a:ext>
                </a:extLst>
              </p14:cNvPr>
              <p14:cNvContentPartPr/>
              <p14:nvPr/>
            </p14:nvContentPartPr>
            <p14:xfrm>
              <a:off x="1780207" y="1253964"/>
              <a:ext cx="5483880" cy="1375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5306C60-9D76-4223-BA7B-1BEC838806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5887" y="1249644"/>
                <a:ext cx="54925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0C6B296-851A-472C-A48F-16D731D192D5}"/>
                  </a:ext>
                </a:extLst>
              </p14:cNvPr>
              <p14:cNvContentPartPr/>
              <p14:nvPr/>
            </p14:nvContentPartPr>
            <p14:xfrm>
              <a:off x="2925007" y="4666764"/>
              <a:ext cx="1960920" cy="8298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0C6B296-851A-472C-A48F-16D731D192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0687" y="4662444"/>
                <a:ext cx="196956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C6943EA-BCE3-4F6D-9F9D-3F203B85DA24}"/>
                  </a:ext>
                </a:extLst>
              </p14:cNvPr>
              <p14:cNvContentPartPr/>
              <p14:nvPr/>
            </p14:nvContentPartPr>
            <p14:xfrm>
              <a:off x="2405167" y="1270164"/>
              <a:ext cx="3864240" cy="882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C6943EA-BCE3-4F6D-9F9D-3F203B85DA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00847" y="1265844"/>
                <a:ext cx="3872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EE1BD68-0F91-4851-9A35-26B23A1DCED1}"/>
                  </a:ext>
                </a:extLst>
              </p14:cNvPr>
              <p14:cNvContentPartPr/>
              <p14:nvPr/>
            </p14:nvContentPartPr>
            <p14:xfrm>
              <a:off x="1282687" y="2237484"/>
              <a:ext cx="5095440" cy="1159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EE1BD68-0F91-4851-9A35-26B23A1DCE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367" y="2233164"/>
                <a:ext cx="51040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5F2D2EDE-4855-4966-9376-8B36ABEF417A}"/>
                  </a:ext>
                </a:extLst>
              </p14:cNvPr>
              <p14:cNvContentPartPr/>
              <p14:nvPr/>
            </p14:nvContentPartPr>
            <p14:xfrm>
              <a:off x="1206007" y="2993124"/>
              <a:ext cx="5236920" cy="1828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5F2D2EDE-4855-4966-9376-8B36ABEF417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01687" y="2988804"/>
                <a:ext cx="52455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1417E95-1BB4-4EE4-9A6C-9B2F83733471}"/>
                  </a:ext>
                </a:extLst>
              </p14:cNvPr>
              <p14:cNvContentPartPr/>
              <p14:nvPr/>
            </p14:nvContentPartPr>
            <p14:xfrm>
              <a:off x="1165327" y="3968004"/>
              <a:ext cx="2325600" cy="453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1417E95-1BB4-4EE4-9A6C-9B2F837334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61007" y="3963684"/>
                <a:ext cx="23342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75C4624-DFA7-4BFF-95C6-638D637DBA95}"/>
                  </a:ext>
                </a:extLst>
              </p14:cNvPr>
              <p14:cNvContentPartPr/>
              <p14:nvPr/>
            </p14:nvContentPartPr>
            <p14:xfrm>
              <a:off x="5508007" y="3973404"/>
              <a:ext cx="2734560" cy="486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75C4624-DFA7-4BFF-95C6-638D637DBA9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03687" y="3969084"/>
                <a:ext cx="274320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9BADE07-759B-403F-ABA2-AE6B8D45A675}"/>
              </a:ext>
            </a:extLst>
          </p:cNvPr>
          <p:cNvGrpSpPr/>
          <p:nvPr/>
        </p:nvGrpSpPr>
        <p:grpSpPr>
          <a:xfrm>
            <a:off x="7438687" y="3323964"/>
            <a:ext cx="833040" cy="299520"/>
            <a:chOff x="7438687" y="3323964"/>
            <a:chExt cx="83304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3CE2F04-7B22-47E0-BB29-C4FD6FC004B6}"/>
                    </a:ext>
                  </a:extLst>
                </p14:cNvPr>
                <p14:cNvContentPartPr/>
                <p14:nvPr/>
              </p14:nvContentPartPr>
              <p14:xfrm>
                <a:off x="7438687" y="3323964"/>
                <a:ext cx="186840" cy="264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3CE2F04-7B22-47E0-BB29-C4FD6FC004B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34367" y="3319644"/>
                  <a:ext cx="195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2A0D526-E1EF-45DB-AD53-416CBFEDDA9C}"/>
                    </a:ext>
                  </a:extLst>
                </p14:cNvPr>
                <p14:cNvContentPartPr/>
                <p14:nvPr/>
              </p14:nvContentPartPr>
              <p14:xfrm>
                <a:off x="7655407" y="3404604"/>
                <a:ext cx="329760" cy="120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2A0D526-E1EF-45DB-AD53-416CBFEDDA9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51087" y="3400284"/>
                  <a:ext cx="338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04A461F-D764-47B2-8264-7F9B196A62C6}"/>
                    </a:ext>
                  </a:extLst>
                </p14:cNvPr>
                <p14:cNvContentPartPr/>
                <p14:nvPr/>
              </p14:nvContentPartPr>
              <p14:xfrm>
                <a:off x="7970047" y="3357444"/>
                <a:ext cx="301680" cy="266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04A461F-D764-47B2-8264-7F9B196A62C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65727" y="3353124"/>
                  <a:ext cx="310320" cy="27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CBD6C45-D2A2-49FD-AC42-B14854B2BA40}"/>
                  </a:ext>
                </a:extLst>
              </p14:cNvPr>
              <p14:cNvContentPartPr/>
              <p14:nvPr/>
            </p14:nvContentPartPr>
            <p14:xfrm>
              <a:off x="798127" y="4582524"/>
              <a:ext cx="3861000" cy="7837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CBD6C45-D2A2-49FD-AC42-B14854B2BA4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3807" y="4578204"/>
                <a:ext cx="3869640" cy="79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A9D38CF-5579-4BA8-A31E-CD6B4C2E326C}"/>
              </a:ext>
            </a:extLst>
          </p:cNvPr>
          <p:cNvGrpSpPr/>
          <p:nvPr/>
        </p:nvGrpSpPr>
        <p:grpSpPr>
          <a:xfrm>
            <a:off x="6641647" y="1484004"/>
            <a:ext cx="3805200" cy="717120"/>
            <a:chOff x="6641647" y="1484004"/>
            <a:chExt cx="3805200" cy="71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9733DB9-83D2-4551-915A-52F59D3FA541}"/>
                    </a:ext>
                  </a:extLst>
                </p14:cNvPr>
                <p14:cNvContentPartPr/>
                <p14:nvPr/>
              </p14:nvContentPartPr>
              <p14:xfrm>
                <a:off x="6780247" y="1898724"/>
                <a:ext cx="27360" cy="1677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9733DB9-83D2-4551-915A-52F59D3FA54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75927" y="1894404"/>
                  <a:ext cx="36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B6AC7A1-AE6C-4C37-8FAB-5DED2872DBA9}"/>
                    </a:ext>
                  </a:extLst>
                </p14:cNvPr>
                <p14:cNvContentPartPr/>
                <p14:nvPr/>
              </p14:nvContentPartPr>
              <p14:xfrm>
                <a:off x="6800407" y="1868124"/>
                <a:ext cx="109080" cy="194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B6AC7A1-AE6C-4C37-8FAB-5DED2872DBA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96087" y="1863804"/>
                  <a:ext cx="117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70A4A73-6B6F-49DE-B58F-306DD12372F3}"/>
                    </a:ext>
                  </a:extLst>
                </p14:cNvPr>
                <p14:cNvContentPartPr/>
                <p14:nvPr/>
              </p14:nvContentPartPr>
              <p14:xfrm>
                <a:off x="6942247" y="1931844"/>
                <a:ext cx="140400" cy="94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70A4A73-6B6F-49DE-B58F-306DD12372F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37927" y="1927524"/>
                  <a:ext cx="149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5964AFD-A272-4100-B6CA-8F5F3EABA171}"/>
                    </a:ext>
                  </a:extLst>
                </p14:cNvPr>
                <p14:cNvContentPartPr/>
                <p14:nvPr/>
              </p14:nvContentPartPr>
              <p14:xfrm>
                <a:off x="7089127" y="1807644"/>
                <a:ext cx="174960" cy="224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5964AFD-A272-4100-B6CA-8F5F3EABA1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84807" y="1803324"/>
                  <a:ext cx="183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4F22610-6DDE-474B-83B6-6CE67040D916}"/>
                    </a:ext>
                  </a:extLst>
                </p14:cNvPr>
                <p14:cNvContentPartPr/>
                <p14:nvPr/>
              </p14:nvContentPartPr>
              <p14:xfrm>
                <a:off x="7346167" y="1742844"/>
                <a:ext cx="185400" cy="406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4F22610-6DDE-474B-83B6-6CE67040D91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41847" y="1738524"/>
                  <a:ext cx="1940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5A6947F-485B-4F9F-9F22-70259613CC53}"/>
                    </a:ext>
                  </a:extLst>
                </p14:cNvPr>
                <p14:cNvContentPartPr/>
                <p14:nvPr/>
              </p14:nvContentPartPr>
              <p14:xfrm>
                <a:off x="7543807" y="1885044"/>
                <a:ext cx="118080" cy="105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5A6947F-485B-4F9F-9F22-70259613CC5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39487" y="1880724"/>
                  <a:ext cx="126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17BC5E3-AF3B-41D3-8759-6F41A743868D}"/>
                    </a:ext>
                  </a:extLst>
                </p14:cNvPr>
                <p14:cNvContentPartPr/>
                <p14:nvPr/>
              </p14:nvContentPartPr>
              <p14:xfrm>
                <a:off x="7642087" y="1877124"/>
                <a:ext cx="152280" cy="296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17BC5E3-AF3B-41D3-8759-6F41A74386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37767" y="1872804"/>
                  <a:ext cx="160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9BB3388-7678-412A-B272-D8FC898BC740}"/>
                    </a:ext>
                  </a:extLst>
                </p14:cNvPr>
                <p14:cNvContentPartPr/>
                <p14:nvPr/>
              </p14:nvContentPartPr>
              <p14:xfrm>
                <a:off x="7869607" y="1873164"/>
                <a:ext cx="186840" cy="318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9BB3388-7678-412A-B272-D8FC898BC7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65287" y="1868844"/>
                  <a:ext cx="1954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8468A54-B2E6-4EA0-A482-789E6DE99BA6}"/>
                    </a:ext>
                  </a:extLst>
                </p14:cNvPr>
                <p14:cNvContentPartPr/>
                <p14:nvPr/>
              </p14:nvContentPartPr>
              <p14:xfrm>
                <a:off x="8131327" y="1741764"/>
                <a:ext cx="298800" cy="195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8468A54-B2E6-4EA0-A482-789E6DE99BA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27007" y="1737444"/>
                  <a:ext cx="307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A8D2C69-A82E-4C5F-9D7F-7E2D893C6943}"/>
                    </a:ext>
                  </a:extLst>
                </p14:cNvPr>
                <p14:cNvContentPartPr/>
                <p14:nvPr/>
              </p14:nvContentPartPr>
              <p14:xfrm>
                <a:off x="8394487" y="1692084"/>
                <a:ext cx="360" cy="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A8D2C69-A82E-4C5F-9D7F-7E2D893C694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90167" y="16877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D2C12F4-4BAA-4CB6-8208-FAB605D44025}"/>
                    </a:ext>
                  </a:extLst>
                </p14:cNvPr>
                <p14:cNvContentPartPr/>
                <p14:nvPr/>
              </p14:nvContentPartPr>
              <p14:xfrm>
                <a:off x="8486647" y="1644924"/>
                <a:ext cx="131760" cy="245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D2C12F4-4BAA-4CB6-8208-FAB605D440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82327" y="1640604"/>
                  <a:ext cx="140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9E62571-D068-415E-9F1E-A6D2A9723379}"/>
                    </a:ext>
                  </a:extLst>
                </p14:cNvPr>
                <p14:cNvContentPartPr/>
                <p14:nvPr/>
              </p14:nvContentPartPr>
              <p14:xfrm>
                <a:off x="8631727" y="1782084"/>
                <a:ext cx="277920" cy="108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9E62571-D068-415E-9F1E-A6D2A972337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27407" y="1777764"/>
                  <a:ext cx="286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4976243-BE64-47A0-9D53-70B45072A725}"/>
                    </a:ext>
                  </a:extLst>
                </p14:cNvPr>
                <p14:cNvContentPartPr/>
                <p14:nvPr/>
              </p14:nvContentPartPr>
              <p14:xfrm>
                <a:off x="8925487" y="1786764"/>
                <a:ext cx="76320" cy="81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4976243-BE64-47A0-9D53-70B45072A72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21167" y="1782444"/>
                  <a:ext cx="84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6578D4E-155B-4911-9009-DD4F7740B93A}"/>
                    </a:ext>
                  </a:extLst>
                </p14:cNvPr>
                <p14:cNvContentPartPr/>
                <p14:nvPr/>
              </p14:nvContentPartPr>
              <p14:xfrm>
                <a:off x="9043567" y="1738164"/>
                <a:ext cx="120600" cy="154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6578D4E-155B-4911-9009-DD4F7740B9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39247" y="1733844"/>
                  <a:ext cx="129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110E9AB-6FFB-43EC-A07A-3CF8DAD0E38C}"/>
                    </a:ext>
                  </a:extLst>
                </p14:cNvPr>
                <p14:cNvContentPartPr/>
                <p14:nvPr/>
              </p14:nvContentPartPr>
              <p14:xfrm>
                <a:off x="9454687" y="1591284"/>
                <a:ext cx="245520" cy="294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110E9AB-6FFB-43EC-A07A-3CF8DAD0E38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50367" y="1586964"/>
                  <a:ext cx="254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4FD1C65-AD4A-404E-BD12-02E2F1FE4C17}"/>
                    </a:ext>
                  </a:extLst>
                </p14:cNvPr>
                <p14:cNvContentPartPr/>
                <p14:nvPr/>
              </p14:nvContentPartPr>
              <p14:xfrm>
                <a:off x="9646567" y="1691724"/>
                <a:ext cx="115560" cy="137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4FD1C65-AD4A-404E-BD12-02E2F1FE4C1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42247" y="1687404"/>
                  <a:ext cx="12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71D7F18-69D4-4295-877C-44C5927D1C91}"/>
                    </a:ext>
                  </a:extLst>
                </p14:cNvPr>
                <p14:cNvContentPartPr/>
                <p14:nvPr/>
              </p14:nvContentPartPr>
              <p14:xfrm>
                <a:off x="9777247" y="1586604"/>
                <a:ext cx="207360" cy="247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71D7F18-69D4-4295-877C-44C5927D1C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72927" y="1582284"/>
                  <a:ext cx="216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3E1DFA1-77FA-4BB5-AFCD-9B2E58F6664C}"/>
                    </a:ext>
                  </a:extLst>
                </p14:cNvPr>
                <p14:cNvContentPartPr/>
                <p14:nvPr/>
              </p14:nvContentPartPr>
              <p14:xfrm>
                <a:off x="9973807" y="1664724"/>
                <a:ext cx="159480" cy="167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3E1DFA1-77FA-4BB5-AFCD-9B2E58F6664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69487" y="1660404"/>
                  <a:ext cx="168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67CAEC0-9440-487F-81E6-B33D7CFA5D7C}"/>
                    </a:ext>
                  </a:extLst>
                </p14:cNvPr>
                <p14:cNvContentPartPr/>
                <p14:nvPr/>
              </p14:nvContentPartPr>
              <p14:xfrm>
                <a:off x="10139767" y="1484004"/>
                <a:ext cx="142200" cy="321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67CAEC0-9440-487F-81E6-B33D7CFA5D7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35447" y="1479684"/>
                  <a:ext cx="1508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C3BBEC2-0471-46AE-A7C3-AB2DBE94A676}"/>
                    </a:ext>
                  </a:extLst>
                </p14:cNvPr>
                <p14:cNvContentPartPr/>
                <p14:nvPr/>
              </p14:nvContentPartPr>
              <p14:xfrm>
                <a:off x="6641647" y="2008164"/>
                <a:ext cx="3805200" cy="192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C3BBEC2-0471-46AE-A7C3-AB2DBE94A67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37327" y="2003844"/>
                  <a:ext cx="38138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25B3264-75F1-4DC2-AF77-83B876253BBF}"/>
              </a:ext>
            </a:extLst>
          </p:cNvPr>
          <p:cNvGrpSpPr/>
          <p:nvPr/>
        </p:nvGrpSpPr>
        <p:grpSpPr>
          <a:xfrm>
            <a:off x="1450447" y="5379564"/>
            <a:ext cx="5063400" cy="863640"/>
            <a:chOff x="1450447" y="5379564"/>
            <a:chExt cx="5063400" cy="86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83952AC-003B-43F5-BCF3-A15E7180BEF8}"/>
                    </a:ext>
                  </a:extLst>
                </p14:cNvPr>
                <p14:cNvContentPartPr/>
                <p14:nvPr/>
              </p14:nvContentPartPr>
              <p14:xfrm>
                <a:off x="1450447" y="6014604"/>
                <a:ext cx="3069360" cy="104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83952AC-003B-43F5-BCF3-A15E7180BEF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46127" y="6010284"/>
                  <a:ext cx="3078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95A9FCB-F75D-406F-8E96-DE41C9FB99F3}"/>
                    </a:ext>
                  </a:extLst>
                </p14:cNvPr>
                <p14:cNvContentPartPr/>
                <p14:nvPr/>
              </p14:nvContentPartPr>
              <p14:xfrm>
                <a:off x="2953087" y="5420604"/>
                <a:ext cx="212040" cy="203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95A9FCB-F75D-406F-8E96-DE41C9FB99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48767" y="5416284"/>
                  <a:ext cx="220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D6B57D4-A474-4A9E-8B6C-2D25AE280799}"/>
                    </a:ext>
                  </a:extLst>
                </p14:cNvPr>
                <p14:cNvContentPartPr/>
                <p14:nvPr/>
              </p14:nvContentPartPr>
              <p14:xfrm>
                <a:off x="3141007" y="5473164"/>
                <a:ext cx="179280" cy="74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D6B57D4-A474-4A9E-8B6C-2D25AE28079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36687" y="5468844"/>
                  <a:ext cx="187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5E6D85E-EABB-4979-B16B-4E29D0F4ECE9}"/>
                    </a:ext>
                  </a:extLst>
                </p14:cNvPr>
                <p14:cNvContentPartPr/>
                <p14:nvPr/>
              </p14:nvContentPartPr>
              <p14:xfrm>
                <a:off x="3301567" y="5385324"/>
                <a:ext cx="251280" cy="172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5E6D85E-EABB-4979-B16B-4E29D0F4ECE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97247" y="5381004"/>
                  <a:ext cx="259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99A2DF6-88E3-43A3-9335-913B842E3DD2}"/>
                    </a:ext>
                  </a:extLst>
                </p14:cNvPr>
                <p14:cNvContentPartPr/>
                <p14:nvPr/>
              </p14:nvContentPartPr>
              <p14:xfrm>
                <a:off x="3541687" y="5379564"/>
                <a:ext cx="485640" cy="309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99A2DF6-88E3-43A3-9335-913B842E3DD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37367" y="5375244"/>
                  <a:ext cx="4942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8EBC19A-36B9-42C1-881F-7755DC6EEF0A}"/>
                    </a:ext>
                  </a:extLst>
                </p14:cNvPr>
                <p14:cNvContentPartPr/>
                <p14:nvPr/>
              </p14:nvContentPartPr>
              <p14:xfrm>
                <a:off x="4574167" y="5540844"/>
                <a:ext cx="1939680" cy="702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8EBC19A-36B9-42C1-881F-7755DC6EEF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69847" y="5536524"/>
                  <a:ext cx="1948320" cy="71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6876196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Externer Eingriff auf der Nachfrageseite, Erhöhung der Staatsausgaben um ∆G = 5 bei einer 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                                                                                                                   marginalen Konsumquote von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=0,9: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 zusätzliche Staatsausgaben erhöhen einmalig das Einkommen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(Staatsausgaben-)Multiplikator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 Multiplikator in der VWL gibt an, um wie viel sich eine 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abhängige Größe ändert, wenn eine unabhängige Größe um eine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Einheit zunimmt. 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 dirty="0">
                <a:solidFill>
                  <a:srgbClr val="000000"/>
                </a:solidFill>
              </a:rPr>
              <a:t>Staatsausgabenmultiplikator: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ändert sich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eine Einheit erhöht werden.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(Beispiel)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1" y="1009782"/>
            <a:ext cx="9144000" cy="36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das gleichgewichtige Einkommen?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steigt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100 steigen?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der Staatsausgabenmultiplikator?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59873"/>
            <a:ext cx="12192000" cy="51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C(Y)= 100+0,8Y;	I=400; G=200; Wie hoch ist das gleichgewichtige Einkommen? Um wie viel steigt das gleichgewichtige Einkommen, wenn die Staatsausgaben um 100 steigen?</a:t>
            </a:r>
          </a:p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                                                                Wie hoch ist der Staatsausgabenmultiplikator?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62015" y="987731"/>
            <a:ext cx="3300077" cy="3454221"/>
            <a:chOff x="462015" y="987731"/>
            <a:chExt cx="3300077" cy="3454221"/>
          </a:xfrm>
        </p:grpSpPr>
        <p:grpSp>
          <p:nvGrpSpPr>
            <p:cNvPr id="39" name="Group 7"/>
            <p:cNvGrpSpPr/>
            <p:nvPr/>
          </p:nvGrpSpPr>
          <p:grpSpPr>
            <a:xfrm>
              <a:off x="963382" y="1042140"/>
              <a:ext cx="2798710" cy="2904421"/>
              <a:chOff x="1187624" y="908720"/>
              <a:chExt cx="5184576" cy="4608512"/>
            </a:xfrm>
          </p:grpSpPr>
          <p:cxnSp>
            <p:nvCxnSpPr>
              <p:cNvPr id="40" name="Straight Arrow Connector 8"/>
              <p:cNvCxnSpPr/>
              <p:nvPr/>
            </p:nvCxnSpPr>
            <p:spPr>
              <a:xfrm>
                <a:off x="1187624" y="5517232"/>
                <a:ext cx="5184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9"/>
              <p:cNvCxnSpPr/>
              <p:nvPr/>
            </p:nvCxnSpPr>
            <p:spPr>
              <a:xfrm flipV="1">
                <a:off x="1187624" y="908720"/>
                <a:ext cx="0" cy="4608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13"/>
            <p:cNvSpPr txBox="1"/>
            <p:nvPr/>
          </p:nvSpPr>
          <p:spPr>
            <a:xfrm>
              <a:off x="3354086" y="398028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462015" y="987731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000000"/>
                  </a:solidFill>
                </a:rPr>
                <a:t>Y</a:t>
              </a:r>
              <a:r>
                <a:rPr lang="de-DE" sz="1200" baseline="30000" dirty="0">
                  <a:solidFill>
                    <a:srgbClr val="000000"/>
                  </a:solidFill>
                </a:rPr>
                <a:t>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5376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Konsequenzen aus dem Keynesianismus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Dauerhafte ungewollte Unterbeschäftigung ist möglich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deflatorische Lücke: Die Nachfrage ist zu gering, um das vorhandene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 	 Arbeitsangebot voll auszulasten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Überhitzung der Wirtschaft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inflatorische Lücke: Die Nachfrage übersteigt die vorhandenen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	 Produktionskapazitäten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Ein Vollbeschäftigungsgleichgewicht liegt nur bei spezieller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Parameterkonstellation vor. Es muss sich nicht automatisch einstellen,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sondern bedarf externer Eingriffe.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0487" y="891257"/>
            <a:ext cx="11072241" cy="1286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Gütermarktmodell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Preisniveau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P=1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kürzt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auf, was auf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zurückzuführen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ausschließlich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seitens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Ausgleich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gebracht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632074" y="2652657"/>
            <a:ext cx="11072241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Verknüpfung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letztlich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Wert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Geld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gemessen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2075" y="3889787"/>
            <a:ext cx="7719445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075" y="5021133"/>
            <a:ext cx="7719446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resultierende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weiterhin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IS/LM-Modell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bezeichnet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58769-46D6-40C6-8555-C9580F67648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0066" y="741477"/>
            <a:ext cx="906821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Saving (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Liquidity Preference = Money Supply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5257625" y="1402245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repräsentiert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Güternmarkt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I=S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Textfeld 4"/>
          <p:cNvSpPr txBox="1"/>
          <p:nvPr/>
        </p:nvSpPr>
        <p:spPr>
          <a:xfrm>
            <a:off x="5257624" y="2286000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Modell. In der VGR war dies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post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Identität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7" name="Textfeld 6"/>
          <p:cNvSpPr txBox="1"/>
          <p:nvPr/>
        </p:nvSpPr>
        <p:spPr>
          <a:xfrm>
            <a:off x="3114937" y="3889055"/>
            <a:ext cx="5114664" cy="1753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klassisch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gesetzt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vorher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Geldnachfragefunktion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2" name="Rechteck 1"/>
          <p:cNvSpPr/>
          <p:nvPr/>
        </p:nvSpPr>
        <p:spPr>
          <a:xfrm>
            <a:off x="3172310" y="5589722"/>
            <a:ext cx="504660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dieser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LM-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E32273-C7DA-46EE-9083-C9A4834E8F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0607" y="0"/>
            <a:ext cx="12080838" cy="552094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Zinsabhängigkeit der Investitionen (</a:t>
            </a:r>
            <a:r>
              <a:rPr lang="de-DE" sz="2903" b="1" dirty="0" err="1"/>
              <a:t>Keynesianische</a:t>
            </a:r>
            <a:r>
              <a:rPr lang="de-DE" sz="2903" b="1" dirty="0"/>
              <a:t> Investitionshypothese)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164" y="436972"/>
            <a:ext cx="7873305" cy="59445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pt-BR" sz="7200" dirty="0"/>
              <a:t>Investitionen sind vom Zinssatz abhängig:</a:t>
            </a:r>
          </a:p>
          <a:p>
            <a:r>
              <a:rPr lang="pt-BR" sz="7200" dirty="0"/>
              <a:t>		</a:t>
            </a:r>
          </a:p>
          <a:p>
            <a:r>
              <a:rPr lang="pt-BR" sz="7200" dirty="0"/>
              <a:t>			I(i)=I</a:t>
            </a:r>
            <a:r>
              <a:rPr lang="pt-BR" sz="7200" baseline="-25000" dirty="0"/>
              <a:t>0</a:t>
            </a:r>
            <a:r>
              <a:rPr lang="pt-BR" sz="7200" dirty="0"/>
              <a:t>+i</a:t>
            </a:r>
            <a:r>
              <a:rPr lang="pt-BR" sz="7200" baseline="-25000" dirty="0"/>
              <a:t>i</a:t>
            </a:r>
            <a:r>
              <a:rPr lang="pt-BR" sz="7200" dirty="0"/>
              <a:t>∙i	 mit  i</a:t>
            </a:r>
            <a:r>
              <a:rPr lang="pt-BR" sz="7200" baseline="-25000" dirty="0"/>
              <a:t>i </a:t>
            </a:r>
            <a:r>
              <a:rPr lang="pt-BR" sz="7200" dirty="0"/>
              <a:t>&lt;0   I</a:t>
            </a:r>
            <a:r>
              <a:rPr lang="pt-BR" sz="7200" baseline="-25000" dirty="0"/>
              <a:t>0&gt;0</a:t>
            </a:r>
            <a:r>
              <a:rPr lang="pt-BR" sz="7200" dirty="0"/>
              <a:t> Autonome Investitionen </a:t>
            </a:r>
            <a:r>
              <a:rPr lang="de-DE" sz="7200" dirty="0"/>
              <a:t>Warum </a:t>
            </a:r>
            <a:r>
              <a:rPr lang="pt-BR" sz="7200" dirty="0"/>
              <a:t>i</a:t>
            </a:r>
            <a:r>
              <a:rPr lang="pt-BR" sz="7200" baseline="-25000" dirty="0"/>
              <a:t>i </a:t>
            </a:r>
            <a:r>
              <a:rPr lang="pt-BR" sz="7200" dirty="0"/>
              <a:t>&lt;0</a:t>
            </a:r>
            <a:r>
              <a:rPr lang="de-DE" sz="7200" dirty="0"/>
              <a:t>?</a:t>
            </a:r>
          </a:p>
          <a:p>
            <a:pPr marL="1244316" indent="-1244316">
              <a:buFont typeface="+mj-lt"/>
              <a:buAutoNum type="alphaLcPeriod"/>
            </a:pPr>
            <a:r>
              <a:rPr lang="de-DE" sz="7200" dirty="0"/>
              <a:t>Die Rendite i* eines Investitionsobjektes                                          wird mit dem Kapitalmarktzins i verglichen (Grenzleistungsfähigkeit des Kapitals)                                         → </a:t>
            </a:r>
            <a:r>
              <a:rPr lang="de-DE" sz="7200" dirty="0" err="1"/>
              <a:t>Keynesianische</a:t>
            </a:r>
            <a:r>
              <a:rPr lang="de-DE" sz="7200" dirty="0"/>
              <a:t>                                                  Investitionshypothese.</a:t>
            </a:r>
          </a:p>
          <a:p>
            <a:endParaRPr lang="de-DE" sz="7200" dirty="0"/>
          </a:p>
          <a:p>
            <a:endParaRPr lang="de-DE" sz="7200" dirty="0"/>
          </a:p>
          <a:p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Eine Investition wird durchgeführt wenn i*&gt;i</a:t>
            </a:r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Das aggregierte Investitionsvolumen entspricht 			der Summe aller Investitionsobjekt mit i*&gt;i.</a:t>
            </a:r>
          </a:p>
          <a:p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pPr marL="1244316" indent="-1244316">
              <a:buFont typeface="+mj-lt"/>
              <a:buAutoNum type="alphaLcPeriod" startAt="2"/>
            </a:pPr>
            <a:r>
              <a:rPr lang="de-DE" sz="7200" dirty="0">
                <a:latin typeface="Arial Unicode MS"/>
                <a:ea typeface="Arial Unicode MS"/>
                <a:cs typeface="Arial Unicode MS"/>
              </a:rPr>
              <a:t>Der Zins wiederspiegelt die Opportunitätskosten einer Investition</a:t>
            </a: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/>
          </a:p>
          <a:p>
            <a:endParaRPr lang="en-US" sz="2903" dirty="0">
              <a:solidFill>
                <a:sysClr val="windowText" lastClr="000000"/>
              </a:solidFill>
            </a:endParaRPr>
          </a:p>
          <a:p>
            <a:endParaRPr lang="en-US" sz="2903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lnSpc>
                    <a:spcPct val="14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+..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963DC5A-2E71-4622-8C44-42AF5F11B2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A981BDF-4CAC-48C3-9649-AF879A56B8A0}"/>
              </a:ext>
            </a:extLst>
          </p:cNvPr>
          <p:cNvCxnSpPr/>
          <p:nvPr/>
        </p:nvCxnSpPr>
        <p:spPr>
          <a:xfrm flipV="1">
            <a:off x="907133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Shape 2">
            <a:extLst>
              <a:ext uri="{FF2B5EF4-FFF2-40B4-BE49-F238E27FC236}">
                <a16:creationId xmlns:a16="http://schemas.microsoft.com/office/drawing/2014/main" id="{44F13ACD-D3E7-4B7A-8321-4BD7AF6FE2E3}"/>
              </a:ext>
            </a:extLst>
          </p:cNvPr>
          <p:cNvSpPr txBox="1"/>
          <p:nvPr/>
        </p:nvSpPr>
        <p:spPr>
          <a:xfrm>
            <a:off x="794534" y="4126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Ableitung der IS-Kurve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9713AD30-0A06-40AD-A3F1-F5359028DEBB}"/>
              </a:ext>
            </a:extLst>
          </p:cNvPr>
          <p:cNvCxnSpPr/>
          <p:nvPr/>
        </p:nvCxnSpPr>
        <p:spPr>
          <a:xfrm>
            <a:off x="907133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0DA858D-F407-41DC-8998-80880562135D}"/>
              </a:ext>
            </a:extLst>
          </p:cNvPr>
          <p:cNvCxnSpPr/>
          <p:nvPr/>
        </p:nvCxnSpPr>
        <p:spPr>
          <a:xfrm flipV="1">
            <a:off x="907133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01DAA74-37A7-4AA4-BDB4-98D71944E1DC}"/>
              </a:ext>
            </a:extLst>
          </p:cNvPr>
          <p:cNvCxnSpPr/>
          <p:nvPr/>
        </p:nvCxnSpPr>
        <p:spPr>
          <a:xfrm>
            <a:off x="907133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D0741340-F41F-4669-AF1C-D311578F6536}"/>
              </a:ext>
            </a:extLst>
          </p:cNvPr>
          <p:cNvSpPr txBox="1"/>
          <p:nvPr/>
        </p:nvSpPr>
        <p:spPr>
          <a:xfrm>
            <a:off x="576850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F7172ED6-12BF-45C5-A724-6679D5AD6FF2}"/>
              </a:ext>
            </a:extLst>
          </p:cNvPr>
          <p:cNvSpPr txBox="1"/>
          <p:nvPr/>
        </p:nvSpPr>
        <p:spPr>
          <a:xfrm>
            <a:off x="4369324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5F0DC88-D373-41EC-879E-481AA87CF0C7}"/>
              </a:ext>
            </a:extLst>
          </p:cNvPr>
          <p:cNvSpPr txBox="1"/>
          <p:nvPr/>
        </p:nvSpPr>
        <p:spPr>
          <a:xfrm>
            <a:off x="645836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C9087FA2-29B0-4D8D-A083-358396691B14}"/>
              </a:ext>
            </a:extLst>
          </p:cNvPr>
          <p:cNvSpPr txBox="1"/>
          <p:nvPr/>
        </p:nvSpPr>
        <p:spPr>
          <a:xfrm>
            <a:off x="4369324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E2515266-B056-4761-B5A6-4F382349B2AF}"/>
              </a:ext>
            </a:extLst>
          </p:cNvPr>
          <p:cNvSpPr txBox="1"/>
          <p:nvPr/>
        </p:nvSpPr>
        <p:spPr>
          <a:xfrm>
            <a:off x="4779454" y="4789837"/>
            <a:ext cx="3761792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der Ort </a:t>
            </a:r>
            <a:r>
              <a:rPr lang="en-US" sz="2177" dirty="0" err="1"/>
              <a:t>aller</a:t>
            </a:r>
            <a:r>
              <a:rPr lang="en-US" sz="2177" dirty="0"/>
              <a:t> (</a:t>
            </a:r>
            <a:r>
              <a:rPr lang="en-US" sz="2177" dirty="0" err="1"/>
              <a:t>i,y</a:t>
            </a:r>
            <a:r>
              <a:rPr lang="en-US" sz="2177" dirty="0"/>
              <a:t>)-</a:t>
            </a:r>
            <a:r>
              <a:rPr lang="en-US" sz="2177" dirty="0" err="1"/>
              <a:t>Kombinationen</a:t>
            </a:r>
            <a:r>
              <a:rPr lang="en-US" sz="2177" dirty="0"/>
              <a:t>, in der </a:t>
            </a:r>
            <a:r>
              <a:rPr lang="en-US" sz="2177" dirty="0" err="1"/>
              <a:t>der</a:t>
            </a:r>
            <a:r>
              <a:rPr lang="en-US" sz="2177" dirty="0"/>
              <a:t> </a:t>
            </a:r>
            <a:r>
              <a:rPr lang="en-US" sz="2177" dirty="0" err="1"/>
              <a:t>Gütermarkt</a:t>
            </a:r>
            <a:r>
              <a:rPr lang="en-US" sz="2177" dirty="0"/>
              <a:t> </a:t>
            </a:r>
            <a:r>
              <a:rPr lang="en-US" sz="2177" dirty="0" err="1"/>
              <a:t>im</a:t>
            </a:r>
            <a:r>
              <a:rPr lang="en-US" sz="2177" dirty="0"/>
              <a:t> </a:t>
            </a:r>
            <a:r>
              <a:rPr lang="en-US" sz="2177" dirty="0" err="1"/>
              <a:t>Gleichgewicht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.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en-US" sz="2177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</a:t>
            </a:r>
            <a:r>
              <a:rPr lang="en-US" sz="2177" dirty="0" err="1"/>
              <a:t>fallend</a:t>
            </a:r>
            <a:r>
              <a:rPr lang="en-US" sz="2177" dirty="0"/>
              <a:t> in y</a:t>
            </a:r>
            <a:endParaRPr lang="de-DE" sz="2177" dirty="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27F0223-1482-4936-AACA-C6CC359670AD}"/>
              </a:ext>
            </a:extLst>
          </p:cNvPr>
          <p:cNvSpPr/>
          <p:nvPr/>
        </p:nvSpPr>
        <p:spPr>
          <a:xfrm>
            <a:off x="4363810" y="3914576"/>
            <a:ext cx="415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Gleichgewichtsbedingung</a:t>
            </a:r>
            <a:r>
              <a:rPr lang="en-US" b="1" dirty="0"/>
              <a:t> am </a:t>
            </a:r>
            <a:r>
              <a:rPr lang="en-US" b="1" dirty="0" err="1"/>
              <a:t>Gütermarkt</a:t>
            </a:r>
            <a:endParaRPr lang="de-DE" b="1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3308036-5507-4305-9176-8A59B95714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Geldmarkt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>
                    <a:solidFill>
                      <a:sysClr val="windowText" lastClr="000000"/>
                    </a:solidFill>
                  </a:rPr>
                  <a:t>Geldangebot</a:t>
                </a: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77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reale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 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nominale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			p: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Preisniveau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	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M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wird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von der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Zentralbank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gesetzt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und 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P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werden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als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kurzfristig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konstant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betrachtet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endParaRPr lang="en-US" sz="1633" dirty="0">
                  <a:solidFill>
                    <a:sysClr val="windowText" lastClr="000000"/>
                  </a:solidFill>
                </a:endParaRPr>
              </a:p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 err="1">
                    <a:solidFill>
                      <a:sysClr val="windowText" lastClr="000000"/>
                    </a:solidFill>
                  </a:rPr>
                  <a:t>Geldnachfrage</a:t>
                </a:r>
                <a:endParaRPr lang="en-US" sz="2903" dirty="0">
                  <a:solidFill>
                    <a:sysClr val="windowText" lastClr="000000"/>
                  </a:solidFill>
                </a:endParaRPr>
              </a:p>
              <a:p>
                <a:r>
                  <a:rPr lang="de-DE" sz="1814" dirty="0"/>
                  <a:t>Transaktionsmotiv	→	Je höher das Einkommen, +Vorsichtsmotiv 			desto höher die Geldnachfrage</a:t>
                </a:r>
              </a:p>
              <a:p>
                <a:r>
                  <a:rPr lang="de-DE" sz="1814" dirty="0"/>
                  <a:t>Spekulationsmotiv	→	Je höher der Zins, desto niedriger 					die Geldnachfrage</a:t>
                </a:r>
              </a:p>
              <a:p>
                <a:r>
                  <a:rPr lang="de-DE" sz="1814" dirty="0"/>
                  <a:t>	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L(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Y,i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∙Y+l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mit 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	     und	l</a:t>
                </a:r>
                <a:r>
                  <a:rPr lang="de-DE" sz="1814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  <a:blipFill>
                <a:blip r:embed="rId3"/>
                <a:stretch>
                  <a:fillRect l="-1543" t="-10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CE7E583-8515-4D8C-BFE5-215625D9CF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5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Das </a:t>
            </a:r>
            <a:r>
              <a:rPr lang="de-DE" sz="2400" b="1" dirty="0" err="1">
                <a:solidFill>
                  <a:srgbClr val="000000"/>
                </a:solidFill>
                <a:latin typeface="Sparkasse Rg" pitchFamily="34" charset="0"/>
              </a:rPr>
              <a:t>keynesianische</a:t>
            </a: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 Gütermarktmodell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Die gesamtwirtschaftliche Nachfrage ergibt sich als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 (privater Konsum); I (Investitionen); G (Staatsausgaben); I und G sind fest vorgegeben (konstant),</a:t>
            </a: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während C selbst positiv vom Einkommen  (der gesamtwirtschaftlichen Produktion) Y abhängt (</a:t>
            </a:r>
            <a:r>
              <a:rPr lang="de-DE" sz="1600" dirty="0" err="1">
                <a:solidFill>
                  <a:srgbClr val="000000"/>
                </a:solidFill>
              </a:rPr>
              <a:t>Keynesianische</a:t>
            </a:r>
            <a:r>
              <a:rPr lang="de-DE" sz="1600" dirty="0">
                <a:solidFill>
                  <a:srgbClr val="000000"/>
                </a:solidFill>
              </a:rPr>
              <a:t> Konsumhypothese): 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(autonomer Konsum); 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&lt;1(marginale Konsumquote)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Da die gesamtwirtschaftliche Produktion Y durch die Nachfrage 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 bestimmt wird, gilt: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B7E59CA-D060-4E84-BF15-7EB8ED33F4D4}"/>
                  </a:ext>
                </a:extLst>
              </p14:cNvPr>
              <p14:cNvContentPartPr/>
              <p14:nvPr/>
            </p14:nvContentPartPr>
            <p14:xfrm>
              <a:off x="929527" y="2705124"/>
              <a:ext cx="173520" cy="13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B7E59CA-D060-4E84-BF15-7EB8ED33F4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207" y="2700804"/>
                <a:ext cx="18216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AF464816-2E43-4113-82E6-A81C67F01F59}"/>
              </a:ext>
            </a:extLst>
          </p:cNvPr>
          <p:cNvGrpSpPr/>
          <p:nvPr/>
        </p:nvGrpSpPr>
        <p:grpSpPr>
          <a:xfrm>
            <a:off x="7102447" y="530724"/>
            <a:ext cx="1830240" cy="900360"/>
            <a:chOff x="7102447" y="530724"/>
            <a:chExt cx="1830240" cy="90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AE179BF-2F6E-493B-B8AE-6A455A037EA4}"/>
                    </a:ext>
                  </a:extLst>
                </p14:cNvPr>
                <p14:cNvContentPartPr/>
                <p14:nvPr/>
              </p14:nvContentPartPr>
              <p14:xfrm>
                <a:off x="7102447" y="1046964"/>
                <a:ext cx="128880" cy="289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AE179BF-2F6E-493B-B8AE-6A455A037EA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98127" y="1042644"/>
                  <a:ext cx="137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C57E85B-4049-4FCF-87C1-D706366AE2E0}"/>
                    </a:ext>
                  </a:extLst>
                </p14:cNvPr>
                <p14:cNvContentPartPr/>
                <p14:nvPr/>
              </p14:nvContentPartPr>
              <p14:xfrm>
                <a:off x="7378927" y="1122924"/>
                <a:ext cx="21240" cy="109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C57E85B-4049-4FCF-87C1-D706366AE2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4607" y="1118604"/>
                  <a:ext cx="29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0B9000A-D39C-41EE-9884-E0AAC56165D4}"/>
                    </a:ext>
                  </a:extLst>
                </p14:cNvPr>
                <p14:cNvContentPartPr/>
                <p14:nvPr/>
              </p14:nvContentPartPr>
              <p14:xfrm>
                <a:off x="7383607" y="1101324"/>
                <a:ext cx="147960" cy="76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0B9000A-D39C-41EE-9884-E0AAC56165D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79287" y="1097004"/>
                  <a:ext cx="156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7452E5F-DA10-41A1-8842-150ADFD289F3}"/>
                    </a:ext>
                  </a:extLst>
                </p14:cNvPr>
                <p14:cNvContentPartPr/>
                <p14:nvPr/>
              </p14:nvContentPartPr>
              <p14:xfrm>
                <a:off x="7404127" y="1206084"/>
                <a:ext cx="161640" cy="54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7452E5F-DA10-41A1-8842-150ADFD289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99807" y="1201764"/>
                  <a:ext cx="170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FD45674-2C8E-4765-829D-71CA0159ED22}"/>
                    </a:ext>
                  </a:extLst>
                </p14:cNvPr>
                <p14:cNvContentPartPr/>
                <p14:nvPr/>
              </p14:nvContentPartPr>
              <p14:xfrm>
                <a:off x="7589527" y="1158924"/>
                <a:ext cx="120600" cy="116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FD45674-2C8E-4765-829D-71CA0159ED2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85207" y="1154604"/>
                  <a:ext cx="129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2B85396-0952-4CB6-8CB1-E493FE31E85C}"/>
                    </a:ext>
                  </a:extLst>
                </p14:cNvPr>
                <p14:cNvContentPartPr/>
                <p14:nvPr/>
              </p14:nvContentPartPr>
              <p14:xfrm>
                <a:off x="7839367" y="1176204"/>
                <a:ext cx="115560" cy="9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2B85396-0952-4CB6-8CB1-E493FE31E85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35047" y="1171884"/>
                  <a:ext cx="124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943EE9F-5BD6-46E3-A9AD-B5008DDA7582}"/>
                    </a:ext>
                  </a:extLst>
                </p14:cNvPr>
                <p14:cNvContentPartPr/>
                <p14:nvPr/>
              </p14:nvContentPartPr>
              <p14:xfrm>
                <a:off x="8100007" y="1112124"/>
                <a:ext cx="175680" cy="137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943EE9F-5BD6-46E3-A9AD-B5008DDA758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95687" y="1107804"/>
                  <a:ext cx="184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50DF4DA-CEA7-44EF-B1D6-C21706B33E2B}"/>
                    </a:ext>
                  </a:extLst>
                </p14:cNvPr>
                <p14:cNvContentPartPr/>
                <p14:nvPr/>
              </p14:nvContentPartPr>
              <p14:xfrm>
                <a:off x="8110447" y="1079364"/>
                <a:ext cx="188640" cy="9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50DF4DA-CEA7-44EF-B1D6-C21706B33E2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06127" y="1075044"/>
                  <a:ext cx="197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2FAA6E3-7986-4F34-879A-C4F8810A1604}"/>
                    </a:ext>
                  </a:extLst>
                </p14:cNvPr>
                <p14:cNvContentPartPr/>
                <p14:nvPr/>
              </p14:nvContentPartPr>
              <p14:xfrm>
                <a:off x="8316007" y="1136964"/>
                <a:ext cx="221400" cy="58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2FAA6E3-7986-4F34-879A-C4F8810A160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11687" y="1132644"/>
                  <a:ext cx="230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FC30F5A-4815-4249-8DF4-D79CD0A00444}"/>
                    </a:ext>
                  </a:extLst>
                </p14:cNvPr>
                <p14:cNvContentPartPr/>
                <p14:nvPr/>
              </p14:nvContentPartPr>
              <p14:xfrm>
                <a:off x="8496007" y="1031844"/>
                <a:ext cx="182160" cy="338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FC30F5A-4815-4249-8DF4-D79CD0A0044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91687" y="1027524"/>
                  <a:ext cx="1908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07FC21C-86B4-47C8-BC21-F195EDCCDFAC}"/>
                    </a:ext>
                  </a:extLst>
                </p14:cNvPr>
                <p14:cNvContentPartPr/>
                <p14:nvPr/>
              </p14:nvContentPartPr>
              <p14:xfrm>
                <a:off x="7549567" y="671124"/>
                <a:ext cx="32400" cy="172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07FC21C-86B4-47C8-BC21-F195EDCCDFA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45247" y="666804"/>
                  <a:ext cx="41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826CEC2-5C77-46AD-8C2D-FAACFAF49D69}"/>
                    </a:ext>
                  </a:extLst>
                </p14:cNvPr>
                <p14:cNvContentPartPr/>
                <p14:nvPr/>
              </p14:nvContentPartPr>
              <p14:xfrm>
                <a:off x="7578367" y="660324"/>
                <a:ext cx="247680" cy="170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826CEC2-5C77-46AD-8C2D-FAACFAF49D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74047" y="656004"/>
                  <a:ext cx="256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91BD950-8A33-44CA-B9B4-D0B37DE0C00E}"/>
                    </a:ext>
                  </a:extLst>
                </p14:cNvPr>
                <p14:cNvContentPartPr/>
                <p14:nvPr/>
              </p14:nvContentPartPr>
              <p14:xfrm>
                <a:off x="7843687" y="651324"/>
                <a:ext cx="120960" cy="137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91BD950-8A33-44CA-B9B4-D0B37DE0C00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39367" y="647004"/>
                  <a:ext cx="129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45B68D5-797B-4078-80D2-E651B6E8DBD9}"/>
                    </a:ext>
                  </a:extLst>
                </p14:cNvPr>
                <p14:cNvContentPartPr/>
                <p14:nvPr/>
              </p14:nvContentPartPr>
              <p14:xfrm>
                <a:off x="7983727" y="594444"/>
                <a:ext cx="188640" cy="192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45B68D5-797B-4078-80D2-E651B6E8DBD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79407" y="590124"/>
                  <a:ext cx="197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F514071-E024-4374-BC60-765B180DCB37}"/>
                    </a:ext>
                  </a:extLst>
                </p14:cNvPr>
                <p14:cNvContentPartPr/>
                <p14:nvPr/>
              </p14:nvContentPartPr>
              <p14:xfrm>
                <a:off x="8159047" y="677244"/>
                <a:ext cx="97560" cy="89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F514071-E024-4374-BC60-765B180DCB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54727" y="672924"/>
                  <a:ext cx="106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2A26404-8B0C-45DF-924C-E19E35FD58EB}"/>
                    </a:ext>
                  </a:extLst>
                </p14:cNvPr>
                <p14:cNvContentPartPr/>
                <p14:nvPr/>
              </p14:nvContentPartPr>
              <p14:xfrm>
                <a:off x="8298007" y="591924"/>
                <a:ext cx="77400" cy="186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2A26404-8B0C-45DF-924C-E19E35FD58E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93687" y="587604"/>
                  <a:ext cx="86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F980BEF-26CB-4A43-AF2E-595CCC9065DE}"/>
                    </a:ext>
                  </a:extLst>
                </p14:cNvPr>
                <p14:cNvContentPartPr/>
                <p14:nvPr/>
              </p14:nvContentPartPr>
              <p14:xfrm>
                <a:off x="8454247" y="674004"/>
                <a:ext cx="19800" cy="77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F980BEF-26CB-4A43-AF2E-595CCC9065D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49927" y="669684"/>
                  <a:ext cx="28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25A35D8-9F22-4C26-8E11-A9C8800D87B7}"/>
                    </a:ext>
                  </a:extLst>
                </p14:cNvPr>
                <p14:cNvContentPartPr/>
                <p14:nvPr/>
              </p14:nvContentPartPr>
              <p14:xfrm>
                <a:off x="8436247" y="566004"/>
                <a:ext cx="9000" cy="7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25A35D8-9F22-4C26-8E11-A9C8800D87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31927" y="561684"/>
                  <a:ext cx="17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F7DCCB4-E05C-4208-A8A9-15482C618777}"/>
                    </a:ext>
                  </a:extLst>
                </p14:cNvPr>
                <p14:cNvContentPartPr/>
                <p14:nvPr/>
              </p14:nvContentPartPr>
              <p14:xfrm>
                <a:off x="8522287" y="530724"/>
                <a:ext cx="37440" cy="206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F7DCCB4-E05C-4208-A8A9-15482C61877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17967" y="526404"/>
                  <a:ext cx="46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A377DE2-9A7C-4A38-AD27-1C7C843F3BE0}"/>
                    </a:ext>
                  </a:extLst>
                </p14:cNvPr>
                <p14:cNvContentPartPr/>
                <p14:nvPr/>
              </p14:nvContentPartPr>
              <p14:xfrm>
                <a:off x="8579887" y="676884"/>
                <a:ext cx="173520" cy="55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A377DE2-9A7C-4A38-AD27-1C7C843F3BE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75567" y="672564"/>
                  <a:ext cx="182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56368C4-9BAB-47AF-800A-897C61F17117}"/>
                    </a:ext>
                  </a:extLst>
                </p14:cNvPr>
                <p14:cNvContentPartPr/>
                <p14:nvPr/>
              </p14:nvContentPartPr>
              <p14:xfrm>
                <a:off x="8810647" y="635484"/>
                <a:ext cx="120240" cy="99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56368C4-9BAB-47AF-800A-897C61F171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06327" y="631164"/>
                  <a:ext cx="128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57EEAD2-9510-44CD-A5FC-37AD9E8BC12A}"/>
                    </a:ext>
                  </a:extLst>
                </p14:cNvPr>
                <p14:cNvContentPartPr/>
                <p14:nvPr/>
              </p14:nvContentPartPr>
              <p14:xfrm>
                <a:off x="8825767" y="670404"/>
                <a:ext cx="106920" cy="16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57EEAD2-9510-44CD-A5FC-37AD9E8BC1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21447" y="666084"/>
                  <a:ext cx="11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AE24D31-C1F7-459D-8AB9-721619513202}"/>
                    </a:ext>
                  </a:extLst>
                </p14:cNvPr>
                <p14:cNvContentPartPr/>
                <p14:nvPr/>
              </p14:nvContentPartPr>
              <p14:xfrm>
                <a:off x="7760887" y="632244"/>
                <a:ext cx="475200" cy="654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AE24D31-C1F7-459D-8AB9-72161951320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56567" y="627924"/>
                  <a:ext cx="48384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21F7070-6C1D-47F0-B8CA-3AD6EF91F3BC}"/>
                    </a:ext>
                  </a:extLst>
                </p14:cNvPr>
                <p14:cNvContentPartPr/>
                <p14:nvPr/>
              </p14:nvContentPartPr>
              <p14:xfrm>
                <a:off x="7790047" y="617844"/>
                <a:ext cx="703440" cy="813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21F7070-6C1D-47F0-B8CA-3AD6EF91F3B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85727" y="613524"/>
                  <a:ext cx="712080" cy="82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914" name="Gruppieren 166913">
            <a:extLst>
              <a:ext uri="{FF2B5EF4-FFF2-40B4-BE49-F238E27FC236}">
                <a16:creationId xmlns:a16="http://schemas.microsoft.com/office/drawing/2014/main" id="{9252792A-F89D-4D42-983F-198B093E0292}"/>
              </a:ext>
            </a:extLst>
          </p:cNvPr>
          <p:cNvGrpSpPr/>
          <p:nvPr/>
        </p:nvGrpSpPr>
        <p:grpSpPr>
          <a:xfrm>
            <a:off x="9115567" y="793884"/>
            <a:ext cx="312840" cy="146520"/>
            <a:chOff x="9115567" y="793884"/>
            <a:chExt cx="312840" cy="1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3B27A58-DCC2-42E4-A633-0854F31DFA2E}"/>
                    </a:ext>
                  </a:extLst>
                </p14:cNvPr>
                <p14:cNvContentPartPr/>
                <p14:nvPr/>
              </p14:nvContentPartPr>
              <p14:xfrm>
                <a:off x="9115567" y="793884"/>
                <a:ext cx="144000" cy="133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3B27A58-DCC2-42E4-A633-0854F31DFA2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11247" y="789564"/>
                  <a:ext cx="152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744818C-DC84-470F-A411-3DBA16356AC6}"/>
                    </a:ext>
                  </a:extLst>
                </p14:cNvPr>
                <p14:cNvContentPartPr/>
                <p14:nvPr/>
              </p14:nvContentPartPr>
              <p14:xfrm>
                <a:off x="9245167" y="843924"/>
                <a:ext cx="183240" cy="96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744818C-DC84-470F-A411-3DBA16356A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40847" y="839604"/>
                  <a:ext cx="1918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913" name="Gruppieren 166912">
            <a:extLst>
              <a:ext uri="{FF2B5EF4-FFF2-40B4-BE49-F238E27FC236}">
                <a16:creationId xmlns:a16="http://schemas.microsoft.com/office/drawing/2014/main" id="{AE3FDCE6-A6E8-4E36-8D58-79FA315E261A}"/>
              </a:ext>
            </a:extLst>
          </p:cNvPr>
          <p:cNvGrpSpPr/>
          <p:nvPr/>
        </p:nvGrpSpPr>
        <p:grpSpPr>
          <a:xfrm>
            <a:off x="9666727" y="612804"/>
            <a:ext cx="1788840" cy="753120"/>
            <a:chOff x="9666727" y="612804"/>
            <a:chExt cx="1788840" cy="75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1A8BD0F-E6DA-4E9A-9655-3E252424E25E}"/>
                    </a:ext>
                  </a:extLst>
                </p14:cNvPr>
                <p14:cNvContentPartPr/>
                <p14:nvPr/>
              </p14:nvContentPartPr>
              <p14:xfrm>
                <a:off x="9666727" y="769044"/>
                <a:ext cx="22320" cy="115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1A8BD0F-E6DA-4E9A-9655-3E252424E25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62407" y="764724"/>
                  <a:ext cx="30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4506F09-9983-4BC7-9885-822CB36EA995}"/>
                    </a:ext>
                  </a:extLst>
                </p14:cNvPr>
                <p14:cNvContentPartPr/>
                <p14:nvPr/>
              </p14:nvContentPartPr>
              <p14:xfrm>
                <a:off x="9677167" y="749244"/>
                <a:ext cx="119520" cy="85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4506F09-9983-4BC7-9885-822CB36EA99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72847" y="744924"/>
                  <a:ext cx="128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27025CA-6C63-4C8E-A018-10CC8EA2454D}"/>
                    </a:ext>
                  </a:extLst>
                </p14:cNvPr>
                <p14:cNvContentPartPr/>
                <p14:nvPr/>
              </p14:nvContentPartPr>
              <p14:xfrm>
                <a:off x="9681847" y="844644"/>
                <a:ext cx="258840" cy="70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27025CA-6C63-4C8E-A018-10CC8EA2454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77527" y="840324"/>
                  <a:ext cx="267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CFFD74-D671-41B6-9619-64348DF92F3C}"/>
                    </a:ext>
                  </a:extLst>
                </p14:cNvPr>
                <p14:cNvContentPartPr/>
                <p14:nvPr/>
              </p14:nvContentPartPr>
              <p14:xfrm>
                <a:off x="9926647" y="740964"/>
                <a:ext cx="360" cy="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CFFD74-D671-41B6-9619-64348DF92F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22327" y="7366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2255B78-8944-4906-B93A-95881120D0B5}"/>
                    </a:ext>
                  </a:extLst>
                </p14:cNvPr>
                <p14:cNvContentPartPr/>
                <p14:nvPr/>
              </p14:nvContentPartPr>
              <p14:xfrm>
                <a:off x="10025287" y="705324"/>
                <a:ext cx="99360" cy="266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2255B78-8944-4906-B93A-95881120D0B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20967" y="701004"/>
                  <a:ext cx="108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B926547-7EF5-45C3-8A26-87190BE95D5D}"/>
                    </a:ext>
                  </a:extLst>
                </p14:cNvPr>
                <p14:cNvContentPartPr/>
                <p14:nvPr/>
              </p14:nvContentPartPr>
              <p14:xfrm>
                <a:off x="10116727" y="793884"/>
                <a:ext cx="98280" cy="81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B926547-7EF5-45C3-8A26-87190BE95D5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12407" y="789564"/>
                  <a:ext cx="106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DC9B6D8-45B4-4051-8306-59C58A5B40BE}"/>
                    </a:ext>
                  </a:extLst>
                </p14:cNvPr>
                <p14:cNvContentPartPr/>
                <p14:nvPr/>
              </p14:nvContentPartPr>
              <p14:xfrm>
                <a:off x="10230487" y="686244"/>
                <a:ext cx="124920" cy="183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DC9B6D8-45B4-4051-8306-59C58A5B40B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26167" y="681924"/>
                  <a:ext cx="133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EAB272A-F367-412E-B2E8-D82FFBF6AF81}"/>
                    </a:ext>
                  </a:extLst>
                </p14:cNvPr>
                <p14:cNvContentPartPr/>
                <p14:nvPr/>
              </p14:nvContentPartPr>
              <p14:xfrm>
                <a:off x="10417687" y="699924"/>
                <a:ext cx="90000" cy="176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EAB272A-F367-412E-B2E8-D82FFBF6AF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13367" y="695604"/>
                  <a:ext cx="98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5C60819-C1C5-4A93-9129-7E1F47506385}"/>
                    </a:ext>
                  </a:extLst>
                </p14:cNvPr>
                <p14:cNvContentPartPr/>
                <p14:nvPr/>
              </p14:nvContentPartPr>
              <p14:xfrm>
                <a:off x="10563487" y="677964"/>
                <a:ext cx="198720" cy="186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5C60819-C1C5-4A93-9129-7E1F4750638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59167" y="673644"/>
                  <a:ext cx="207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EE7DFB4-C0A8-41F4-9602-F55691F73972}"/>
                    </a:ext>
                  </a:extLst>
                </p14:cNvPr>
                <p14:cNvContentPartPr/>
                <p14:nvPr/>
              </p14:nvContentPartPr>
              <p14:xfrm>
                <a:off x="10661767" y="656004"/>
                <a:ext cx="16200" cy="10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EE7DFB4-C0A8-41F4-9602-F55691F7397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57447" y="651684"/>
                  <a:ext cx="24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8993D0B-8C5A-4B01-B250-195E3D3BFBD2}"/>
                    </a:ext>
                  </a:extLst>
                </p14:cNvPr>
                <p14:cNvContentPartPr/>
                <p14:nvPr/>
              </p14:nvContentPartPr>
              <p14:xfrm>
                <a:off x="10916647" y="657084"/>
                <a:ext cx="243000" cy="200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8993D0B-8C5A-4B01-B250-195E3D3BFB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12327" y="652764"/>
                  <a:ext cx="251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A07EB5A-9DAB-4057-91E3-823E72C2D867}"/>
                    </a:ext>
                  </a:extLst>
                </p14:cNvPr>
                <p14:cNvContentPartPr/>
                <p14:nvPr/>
              </p14:nvContentPartPr>
              <p14:xfrm>
                <a:off x="11167207" y="658524"/>
                <a:ext cx="86400" cy="188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A07EB5A-9DAB-4057-91E3-823E72C2D86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62887" y="654204"/>
                  <a:ext cx="95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3ED1544-3CCD-46CC-BC0B-C47C4600BF46}"/>
                    </a:ext>
                  </a:extLst>
                </p14:cNvPr>
                <p14:cNvContentPartPr/>
                <p14:nvPr/>
              </p14:nvContentPartPr>
              <p14:xfrm>
                <a:off x="11104927" y="612804"/>
                <a:ext cx="53640" cy="258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3ED1544-3CCD-46CC-BC0B-C47C4600BF4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100607" y="608484"/>
                  <a:ext cx="62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E1ADA82-18A3-435D-8335-0774ACEA2936}"/>
                    </a:ext>
                  </a:extLst>
                </p14:cNvPr>
                <p14:cNvContentPartPr/>
                <p14:nvPr/>
              </p14:nvContentPartPr>
              <p14:xfrm>
                <a:off x="11270527" y="735924"/>
                <a:ext cx="185040" cy="741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E1ADA82-18A3-435D-8335-0774ACEA293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66207" y="731604"/>
                  <a:ext cx="193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CADBB13-C3ED-4FDE-94AB-7B074A05E820}"/>
                    </a:ext>
                  </a:extLst>
                </p14:cNvPr>
                <p14:cNvContentPartPr/>
                <p14:nvPr/>
              </p14:nvContentPartPr>
              <p14:xfrm>
                <a:off x="9732247" y="1149204"/>
                <a:ext cx="320760" cy="131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CADBB13-C3ED-4FDE-94AB-7B074A05E8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27927" y="1144884"/>
                  <a:ext cx="329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A21234C-18DA-436F-8713-95E6DFDFCA09}"/>
                    </a:ext>
                  </a:extLst>
                </p14:cNvPr>
                <p14:cNvContentPartPr/>
                <p14:nvPr/>
              </p14:nvContentPartPr>
              <p14:xfrm>
                <a:off x="10075687" y="1156764"/>
                <a:ext cx="75960" cy="208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A21234C-18DA-436F-8713-95E6DFDFCA0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71367" y="1152444"/>
                  <a:ext cx="84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DEE9C51-8F48-4828-95F9-535430F5B6D0}"/>
                    </a:ext>
                  </a:extLst>
                </p14:cNvPr>
                <p14:cNvContentPartPr/>
                <p14:nvPr/>
              </p14:nvContentPartPr>
              <p14:xfrm>
                <a:off x="10197007" y="1132284"/>
                <a:ext cx="206280" cy="233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DEE9C51-8F48-4828-95F9-535430F5B6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192687" y="1127964"/>
                  <a:ext cx="214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19DEF15-E701-4B45-A078-3708CF8A7EEA}"/>
                    </a:ext>
                  </a:extLst>
                </p14:cNvPr>
                <p14:cNvContentPartPr/>
                <p14:nvPr/>
              </p14:nvContentPartPr>
              <p14:xfrm>
                <a:off x="10470967" y="1066404"/>
                <a:ext cx="19800" cy="164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19DEF15-E701-4B45-A078-3708CF8A7EE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66647" y="1062084"/>
                  <a:ext cx="28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16B84C4-2B9C-46EF-8E87-D54590E13244}"/>
                    </a:ext>
                  </a:extLst>
                </p14:cNvPr>
                <p14:cNvContentPartPr/>
                <p14:nvPr/>
              </p14:nvContentPartPr>
              <p14:xfrm>
                <a:off x="10526047" y="1120404"/>
                <a:ext cx="124920" cy="102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16B84C4-2B9C-46EF-8E87-D54590E132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21727" y="1116084"/>
                  <a:ext cx="133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EF341C3-218A-40A4-9C14-2229CB5EA4CB}"/>
                    </a:ext>
                  </a:extLst>
                </p14:cNvPr>
                <p14:cNvContentPartPr/>
                <p14:nvPr/>
              </p14:nvContentPartPr>
              <p14:xfrm>
                <a:off x="10675807" y="1093044"/>
                <a:ext cx="111240" cy="121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EF341C3-218A-40A4-9C14-2229CB5EA4C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671487" y="1088724"/>
                  <a:ext cx="119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18CABB0-46E0-40CA-8400-FFE4852C4B44}"/>
                    </a:ext>
                  </a:extLst>
                </p14:cNvPr>
                <p14:cNvContentPartPr/>
                <p14:nvPr/>
              </p14:nvContentPartPr>
              <p14:xfrm>
                <a:off x="10782367" y="1077924"/>
                <a:ext cx="114480" cy="138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18CABB0-46E0-40CA-8400-FFE4852C4B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78047" y="1073604"/>
                  <a:ext cx="123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7C47E56-BD21-4F0F-AD05-CABBF332D6B5}"/>
                    </a:ext>
                  </a:extLst>
                </p14:cNvPr>
                <p14:cNvContentPartPr/>
                <p14:nvPr/>
              </p14:nvContentPartPr>
              <p14:xfrm>
                <a:off x="10893607" y="1107084"/>
                <a:ext cx="307800" cy="108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7C47E56-BD21-4F0F-AD05-CABBF332D6B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89287" y="1102764"/>
                  <a:ext cx="316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66912" name="Freihand 166911">
                  <a:extLst>
                    <a:ext uri="{FF2B5EF4-FFF2-40B4-BE49-F238E27FC236}">
                      <a16:creationId xmlns:a16="http://schemas.microsoft.com/office/drawing/2014/main" id="{EA308FE0-BE42-46E7-BE98-F1099B303BE1}"/>
                    </a:ext>
                  </a:extLst>
                </p14:cNvPr>
                <p14:cNvContentPartPr/>
                <p14:nvPr/>
              </p14:nvContentPartPr>
              <p14:xfrm>
                <a:off x="11338927" y="965604"/>
                <a:ext cx="16920" cy="293760"/>
              </p14:xfrm>
            </p:contentPart>
          </mc:Choice>
          <mc:Fallback>
            <p:pic>
              <p:nvPicPr>
                <p:cNvPr id="166912" name="Freihand 166911">
                  <a:extLst>
                    <a:ext uri="{FF2B5EF4-FFF2-40B4-BE49-F238E27FC236}">
                      <a16:creationId xmlns:a16="http://schemas.microsoft.com/office/drawing/2014/main" id="{EA308FE0-BE42-46E7-BE98-F1099B303BE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34607" y="961284"/>
                  <a:ext cx="2556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66917" name="Freihand 166916">
                <a:extLst>
                  <a:ext uri="{FF2B5EF4-FFF2-40B4-BE49-F238E27FC236}">
                    <a16:creationId xmlns:a16="http://schemas.microsoft.com/office/drawing/2014/main" id="{E4089573-BF24-4DD9-B251-1E094861ED7B}"/>
                  </a:ext>
                </a:extLst>
              </p14:cNvPr>
              <p14:cNvContentPartPr/>
              <p14:nvPr/>
            </p14:nvContentPartPr>
            <p14:xfrm>
              <a:off x="50407" y="2659404"/>
              <a:ext cx="318240" cy="41400"/>
            </p14:xfrm>
          </p:contentPart>
        </mc:Choice>
        <mc:Fallback>
          <p:pic>
            <p:nvPicPr>
              <p:cNvPr id="166917" name="Freihand 166916">
                <a:extLst>
                  <a:ext uri="{FF2B5EF4-FFF2-40B4-BE49-F238E27FC236}">
                    <a16:creationId xmlns:a16="http://schemas.microsoft.com/office/drawing/2014/main" id="{E4089573-BF24-4DD9-B251-1E094861ED7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087" y="2655084"/>
                <a:ext cx="326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66941" name="Freihand 166940">
                <a:extLst>
                  <a:ext uri="{FF2B5EF4-FFF2-40B4-BE49-F238E27FC236}">
                    <a16:creationId xmlns:a16="http://schemas.microsoft.com/office/drawing/2014/main" id="{DC2CBABA-DD2B-4093-9E3F-26F0323A5355}"/>
                  </a:ext>
                </a:extLst>
              </p14:cNvPr>
              <p14:cNvContentPartPr/>
              <p14:nvPr/>
            </p14:nvContentPartPr>
            <p14:xfrm>
              <a:off x="4810327" y="2696844"/>
              <a:ext cx="592560" cy="27360"/>
            </p14:xfrm>
          </p:contentPart>
        </mc:Choice>
        <mc:Fallback>
          <p:pic>
            <p:nvPicPr>
              <p:cNvPr id="166941" name="Freihand 166940">
                <a:extLst>
                  <a:ext uri="{FF2B5EF4-FFF2-40B4-BE49-F238E27FC236}">
                    <a16:creationId xmlns:a16="http://schemas.microsoft.com/office/drawing/2014/main" id="{DC2CBABA-DD2B-4093-9E3F-26F0323A535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06007" y="2692524"/>
                <a:ext cx="601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66942" name="Freihand 166941">
                <a:extLst>
                  <a:ext uri="{FF2B5EF4-FFF2-40B4-BE49-F238E27FC236}">
                    <a16:creationId xmlns:a16="http://schemas.microsoft.com/office/drawing/2014/main" id="{4B9B43F5-A686-4D13-A3AF-122D3C1DA84E}"/>
                  </a:ext>
                </a:extLst>
              </p14:cNvPr>
              <p14:cNvContentPartPr/>
              <p14:nvPr/>
            </p14:nvContentPartPr>
            <p14:xfrm>
              <a:off x="571687" y="2751204"/>
              <a:ext cx="773640" cy="20520"/>
            </p14:xfrm>
          </p:contentPart>
        </mc:Choice>
        <mc:Fallback>
          <p:pic>
            <p:nvPicPr>
              <p:cNvPr id="166942" name="Freihand 166941">
                <a:extLst>
                  <a:ext uri="{FF2B5EF4-FFF2-40B4-BE49-F238E27FC236}">
                    <a16:creationId xmlns:a16="http://schemas.microsoft.com/office/drawing/2014/main" id="{4B9B43F5-A686-4D13-A3AF-122D3C1DA84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67367" y="2746884"/>
                <a:ext cx="7822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66943" name="Freihand 166942">
                <a:extLst>
                  <a:ext uri="{FF2B5EF4-FFF2-40B4-BE49-F238E27FC236}">
                    <a16:creationId xmlns:a16="http://schemas.microsoft.com/office/drawing/2014/main" id="{D7836FC8-D070-48CB-A2A8-CF4BDBEE84AE}"/>
                  </a:ext>
                </a:extLst>
              </p14:cNvPr>
              <p14:cNvContentPartPr/>
              <p14:nvPr/>
            </p14:nvContentPartPr>
            <p14:xfrm>
              <a:off x="866887" y="2342244"/>
              <a:ext cx="522360" cy="406800"/>
            </p14:xfrm>
          </p:contentPart>
        </mc:Choice>
        <mc:Fallback>
          <p:pic>
            <p:nvPicPr>
              <p:cNvPr id="166943" name="Freihand 166942">
                <a:extLst>
                  <a:ext uri="{FF2B5EF4-FFF2-40B4-BE49-F238E27FC236}">
                    <a16:creationId xmlns:a16="http://schemas.microsoft.com/office/drawing/2014/main" id="{D7836FC8-D070-48CB-A2A8-CF4BDBEE84A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62567" y="2337924"/>
                <a:ext cx="5310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66945" name="Freihand 166944">
                <a:extLst>
                  <a:ext uri="{FF2B5EF4-FFF2-40B4-BE49-F238E27FC236}">
                    <a16:creationId xmlns:a16="http://schemas.microsoft.com/office/drawing/2014/main" id="{C87D975C-8117-4883-91B2-CFA0EF2A5732}"/>
                  </a:ext>
                </a:extLst>
              </p14:cNvPr>
              <p14:cNvContentPartPr/>
              <p14:nvPr/>
            </p14:nvContentPartPr>
            <p14:xfrm>
              <a:off x="905767" y="2729964"/>
              <a:ext cx="289080" cy="44280"/>
            </p14:xfrm>
          </p:contentPart>
        </mc:Choice>
        <mc:Fallback>
          <p:pic>
            <p:nvPicPr>
              <p:cNvPr id="166945" name="Freihand 166944">
                <a:extLst>
                  <a:ext uri="{FF2B5EF4-FFF2-40B4-BE49-F238E27FC236}">
                    <a16:creationId xmlns:a16="http://schemas.microsoft.com/office/drawing/2014/main" id="{C87D975C-8117-4883-91B2-CFA0EF2A573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01447" y="2725644"/>
                <a:ext cx="2977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66948" name="Freihand 166947">
                <a:extLst>
                  <a:ext uri="{FF2B5EF4-FFF2-40B4-BE49-F238E27FC236}">
                    <a16:creationId xmlns:a16="http://schemas.microsoft.com/office/drawing/2014/main" id="{59FF303C-A613-4503-B90C-66895718E07A}"/>
                  </a:ext>
                </a:extLst>
              </p14:cNvPr>
              <p14:cNvContentPartPr/>
              <p14:nvPr/>
            </p14:nvContentPartPr>
            <p14:xfrm>
              <a:off x="2998447" y="2629524"/>
              <a:ext cx="1763640" cy="79920"/>
            </p14:xfrm>
          </p:contentPart>
        </mc:Choice>
        <mc:Fallback>
          <p:pic>
            <p:nvPicPr>
              <p:cNvPr id="166948" name="Freihand 166947">
                <a:extLst>
                  <a:ext uri="{FF2B5EF4-FFF2-40B4-BE49-F238E27FC236}">
                    <a16:creationId xmlns:a16="http://schemas.microsoft.com/office/drawing/2014/main" id="{59FF303C-A613-4503-B90C-66895718E07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94127" y="2625204"/>
                <a:ext cx="17722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67020" name="Freihand 167019">
                <a:extLst>
                  <a:ext uri="{FF2B5EF4-FFF2-40B4-BE49-F238E27FC236}">
                    <a16:creationId xmlns:a16="http://schemas.microsoft.com/office/drawing/2014/main" id="{DBF099A5-87D6-4CDB-B762-E88ED1380F91}"/>
                  </a:ext>
                </a:extLst>
              </p14:cNvPr>
              <p14:cNvContentPartPr/>
              <p14:nvPr/>
            </p14:nvContentPartPr>
            <p14:xfrm>
              <a:off x="5649487" y="1422444"/>
              <a:ext cx="1086480" cy="69120"/>
            </p14:xfrm>
          </p:contentPart>
        </mc:Choice>
        <mc:Fallback>
          <p:pic>
            <p:nvPicPr>
              <p:cNvPr id="167020" name="Freihand 167019">
                <a:extLst>
                  <a:ext uri="{FF2B5EF4-FFF2-40B4-BE49-F238E27FC236}">
                    <a16:creationId xmlns:a16="http://schemas.microsoft.com/office/drawing/2014/main" id="{DBF099A5-87D6-4CDB-B762-E88ED1380F9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645167" y="1418124"/>
                <a:ext cx="1095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67021" name="Freihand 167020">
                <a:extLst>
                  <a:ext uri="{FF2B5EF4-FFF2-40B4-BE49-F238E27FC236}">
                    <a16:creationId xmlns:a16="http://schemas.microsoft.com/office/drawing/2014/main" id="{1B7C33E5-B732-4CEE-8053-FF18434D128C}"/>
                  </a:ext>
                </a:extLst>
              </p14:cNvPr>
              <p14:cNvContentPartPr/>
              <p14:nvPr/>
            </p14:nvContentPartPr>
            <p14:xfrm>
              <a:off x="5912287" y="1075044"/>
              <a:ext cx="304920" cy="478080"/>
            </p14:xfrm>
          </p:contentPart>
        </mc:Choice>
        <mc:Fallback>
          <p:pic>
            <p:nvPicPr>
              <p:cNvPr id="167021" name="Freihand 167020">
                <a:extLst>
                  <a:ext uri="{FF2B5EF4-FFF2-40B4-BE49-F238E27FC236}">
                    <a16:creationId xmlns:a16="http://schemas.microsoft.com/office/drawing/2014/main" id="{1B7C33E5-B732-4CEE-8053-FF18434D128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07967" y="1070724"/>
                <a:ext cx="31356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67027" name="Freihand 167026">
                <a:extLst>
                  <a:ext uri="{FF2B5EF4-FFF2-40B4-BE49-F238E27FC236}">
                    <a16:creationId xmlns:a16="http://schemas.microsoft.com/office/drawing/2014/main" id="{23FB675D-C324-4414-B296-0C75EC845D88}"/>
                  </a:ext>
                </a:extLst>
              </p14:cNvPr>
              <p14:cNvContentPartPr/>
              <p14:nvPr/>
            </p14:nvContentPartPr>
            <p14:xfrm>
              <a:off x="5499727" y="2321004"/>
              <a:ext cx="999000" cy="500760"/>
            </p14:xfrm>
          </p:contentPart>
        </mc:Choice>
        <mc:Fallback>
          <p:pic>
            <p:nvPicPr>
              <p:cNvPr id="167027" name="Freihand 167026">
                <a:extLst>
                  <a:ext uri="{FF2B5EF4-FFF2-40B4-BE49-F238E27FC236}">
                    <a16:creationId xmlns:a16="http://schemas.microsoft.com/office/drawing/2014/main" id="{23FB675D-C324-4414-B296-0C75EC845D8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495407" y="2316684"/>
                <a:ext cx="100764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67156" name="Freihand 167155">
                <a:extLst>
                  <a:ext uri="{FF2B5EF4-FFF2-40B4-BE49-F238E27FC236}">
                    <a16:creationId xmlns:a16="http://schemas.microsoft.com/office/drawing/2014/main" id="{F58184F6-FCFC-4FBA-8846-A643BE4CAC87}"/>
                  </a:ext>
                </a:extLst>
              </p14:cNvPr>
              <p14:cNvContentPartPr/>
              <p14:nvPr/>
            </p14:nvContentPartPr>
            <p14:xfrm>
              <a:off x="2427487" y="2926884"/>
              <a:ext cx="8923680" cy="163080"/>
            </p14:xfrm>
          </p:contentPart>
        </mc:Choice>
        <mc:Fallback>
          <p:pic>
            <p:nvPicPr>
              <p:cNvPr id="167156" name="Freihand 167155">
                <a:extLst>
                  <a:ext uri="{FF2B5EF4-FFF2-40B4-BE49-F238E27FC236}">
                    <a16:creationId xmlns:a16="http://schemas.microsoft.com/office/drawing/2014/main" id="{F58184F6-FCFC-4FBA-8846-A643BE4CAC8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423167" y="2922564"/>
                <a:ext cx="89323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67190" name="Freihand 167189">
                <a:extLst>
                  <a:ext uri="{FF2B5EF4-FFF2-40B4-BE49-F238E27FC236}">
                    <a16:creationId xmlns:a16="http://schemas.microsoft.com/office/drawing/2014/main" id="{3CA5F3CC-3912-420F-898E-193FD2F80CBC}"/>
                  </a:ext>
                </a:extLst>
              </p14:cNvPr>
              <p14:cNvContentPartPr/>
              <p14:nvPr/>
            </p14:nvContentPartPr>
            <p14:xfrm>
              <a:off x="3375727" y="3359604"/>
              <a:ext cx="1471680" cy="725400"/>
            </p14:xfrm>
          </p:contentPart>
        </mc:Choice>
        <mc:Fallback>
          <p:pic>
            <p:nvPicPr>
              <p:cNvPr id="167190" name="Freihand 167189">
                <a:extLst>
                  <a:ext uri="{FF2B5EF4-FFF2-40B4-BE49-F238E27FC236}">
                    <a16:creationId xmlns:a16="http://schemas.microsoft.com/office/drawing/2014/main" id="{3CA5F3CC-3912-420F-898E-193FD2F80CB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71407" y="3355284"/>
                <a:ext cx="148032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67239" name="Freihand 167238">
                <a:extLst>
                  <a:ext uri="{FF2B5EF4-FFF2-40B4-BE49-F238E27FC236}">
                    <a16:creationId xmlns:a16="http://schemas.microsoft.com/office/drawing/2014/main" id="{4EB64BB9-BABF-41A4-BF75-C1B62F6E4B8B}"/>
                  </a:ext>
                </a:extLst>
              </p14:cNvPr>
              <p14:cNvContentPartPr/>
              <p14:nvPr/>
            </p14:nvContentPartPr>
            <p14:xfrm>
              <a:off x="1266127" y="3861444"/>
              <a:ext cx="1186920" cy="728640"/>
            </p14:xfrm>
          </p:contentPart>
        </mc:Choice>
        <mc:Fallback>
          <p:pic>
            <p:nvPicPr>
              <p:cNvPr id="167239" name="Freihand 167238">
                <a:extLst>
                  <a:ext uri="{FF2B5EF4-FFF2-40B4-BE49-F238E27FC236}">
                    <a16:creationId xmlns:a16="http://schemas.microsoft.com/office/drawing/2014/main" id="{4EB64BB9-BABF-41A4-BF75-C1B62F6E4B8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261807" y="3857124"/>
                <a:ext cx="119556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67241" name="Freihand 167240">
                <a:extLst>
                  <a:ext uri="{FF2B5EF4-FFF2-40B4-BE49-F238E27FC236}">
                    <a16:creationId xmlns:a16="http://schemas.microsoft.com/office/drawing/2014/main" id="{7FD753CC-56C2-4E1D-89A7-429ED639B223}"/>
                  </a:ext>
                </a:extLst>
              </p14:cNvPr>
              <p14:cNvContentPartPr/>
              <p14:nvPr/>
            </p14:nvContentPartPr>
            <p14:xfrm>
              <a:off x="1832047" y="3857484"/>
              <a:ext cx="516240" cy="228240"/>
            </p14:xfrm>
          </p:contentPart>
        </mc:Choice>
        <mc:Fallback>
          <p:pic>
            <p:nvPicPr>
              <p:cNvPr id="167241" name="Freihand 167240">
                <a:extLst>
                  <a:ext uri="{FF2B5EF4-FFF2-40B4-BE49-F238E27FC236}">
                    <a16:creationId xmlns:a16="http://schemas.microsoft.com/office/drawing/2014/main" id="{7FD753CC-56C2-4E1D-89A7-429ED639B22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827727" y="3853164"/>
                <a:ext cx="5248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67243" name="Freihand 167242">
                <a:extLst>
                  <a:ext uri="{FF2B5EF4-FFF2-40B4-BE49-F238E27FC236}">
                    <a16:creationId xmlns:a16="http://schemas.microsoft.com/office/drawing/2014/main" id="{92F87912-0AFB-40F1-B913-4CEBF20AEF3E}"/>
                  </a:ext>
                </a:extLst>
              </p14:cNvPr>
              <p14:cNvContentPartPr/>
              <p14:nvPr/>
            </p14:nvContentPartPr>
            <p14:xfrm>
              <a:off x="617407" y="2687844"/>
              <a:ext cx="646920" cy="71640"/>
            </p14:xfrm>
          </p:contentPart>
        </mc:Choice>
        <mc:Fallback>
          <p:pic>
            <p:nvPicPr>
              <p:cNvPr id="167243" name="Freihand 167242">
                <a:extLst>
                  <a:ext uri="{FF2B5EF4-FFF2-40B4-BE49-F238E27FC236}">
                    <a16:creationId xmlns:a16="http://schemas.microsoft.com/office/drawing/2014/main" id="{92F87912-0AFB-40F1-B913-4CEBF20AEF3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13087" y="2683524"/>
                <a:ext cx="6555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67288" name="Freihand 167287">
                <a:extLst>
                  <a:ext uri="{FF2B5EF4-FFF2-40B4-BE49-F238E27FC236}">
                    <a16:creationId xmlns:a16="http://schemas.microsoft.com/office/drawing/2014/main" id="{925F18F4-454A-4AA5-BE71-7C0D09F21D42}"/>
                  </a:ext>
                </a:extLst>
              </p14:cNvPr>
              <p14:cNvContentPartPr/>
              <p14:nvPr/>
            </p14:nvContentPartPr>
            <p14:xfrm>
              <a:off x="560527" y="2658324"/>
              <a:ext cx="929160" cy="138960"/>
            </p14:xfrm>
          </p:contentPart>
        </mc:Choice>
        <mc:Fallback>
          <p:pic>
            <p:nvPicPr>
              <p:cNvPr id="167288" name="Freihand 167287">
                <a:extLst>
                  <a:ext uri="{FF2B5EF4-FFF2-40B4-BE49-F238E27FC236}">
                    <a16:creationId xmlns:a16="http://schemas.microsoft.com/office/drawing/2014/main" id="{925F18F4-454A-4AA5-BE71-7C0D09F21D4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56207" y="2654004"/>
                <a:ext cx="9378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67421" name="Freihand 167420">
                <a:extLst>
                  <a:ext uri="{FF2B5EF4-FFF2-40B4-BE49-F238E27FC236}">
                    <a16:creationId xmlns:a16="http://schemas.microsoft.com/office/drawing/2014/main" id="{5C853278-471E-4B3B-BEA2-E3EC69305F7B}"/>
                  </a:ext>
                </a:extLst>
              </p14:cNvPr>
              <p14:cNvContentPartPr/>
              <p14:nvPr/>
            </p14:nvContentPartPr>
            <p14:xfrm>
              <a:off x="3492007" y="1354764"/>
              <a:ext cx="28440" cy="50400"/>
            </p14:xfrm>
          </p:contentPart>
        </mc:Choice>
        <mc:Fallback>
          <p:pic>
            <p:nvPicPr>
              <p:cNvPr id="167421" name="Freihand 167420">
                <a:extLst>
                  <a:ext uri="{FF2B5EF4-FFF2-40B4-BE49-F238E27FC236}">
                    <a16:creationId xmlns:a16="http://schemas.microsoft.com/office/drawing/2014/main" id="{5C853278-471E-4B3B-BEA2-E3EC69305F7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487687" y="1350444"/>
                <a:ext cx="370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66946" name="Freihand 166945">
                <a:extLst>
                  <a:ext uri="{FF2B5EF4-FFF2-40B4-BE49-F238E27FC236}">
                    <a16:creationId xmlns:a16="http://schemas.microsoft.com/office/drawing/2014/main" id="{CFD8A7C2-255A-424A-8DBF-72EDAE7986C3}"/>
                  </a:ext>
                </a:extLst>
              </p14:cNvPr>
              <p14:cNvContentPartPr/>
              <p14:nvPr/>
            </p14:nvContentPartPr>
            <p14:xfrm>
              <a:off x="5008687" y="2385084"/>
              <a:ext cx="218880" cy="345600"/>
            </p14:xfrm>
          </p:contentPart>
        </mc:Choice>
        <mc:Fallback>
          <p:pic>
            <p:nvPicPr>
              <p:cNvPr id="166946" name="Freihand 166945">
                <a:extLst>
                  <a:ext uri="{FF2B5EF4-FFF2-40B4-BE49-F238E27FC236}">
                    <a16:creationId xmlns:a16="http://schemas.microsoft.com/office/drawing/2014/main" id="{CFD8A7C2-255A-424A-8DBF-72EDAE7986C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004367" y="2380764"/>
                <a:ext cx="2275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66947" name="Freihand 166946">
                <a:extLst>
                  <a:ext uri="{FF2B5EF4-FFF2-40B4-BE49-F238E27FC236}">
                    <a16:creationId xmlns:a16="http://schemas.microsoft.com/office/drawing/2014/main" id="{5FEB552E-6FBD-4FF7-B7F9-E7C1C7209AF6}"/>
                  </a:ext>
                </a:extLst>
              </p14:cNvPr>
              <p14:cNvContentPartPr/>
              <p14:nvPr/>
            </p14:nvContentPartPr>
            <p14:xfrm>
              <a:off x="574567" y="2709084"/>
              <a:ext cx="199800" cy="67680"/>
            </p14:xfrm>
          </p:contentPart>
        </mc:Choice>
        <mc:Fallback>
          <p:pic>
            <p:nvPicPr>
              <p:cNvPr id="166947" name="Freihand 166946">
                <a:extLst>
                  <a:ext uri="{FF2B5EF4-FFF2-40B4-BE49-F238E27FC236}">
                    <a16:creationId xmlns:a16="http://schemas.microsoft.com/office/drawing/2014/main" id="{5FEB552E-6FBD-4FF7-B7F9-E7C1C7209AF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70247" y="2704764"/>
                <a:ext cx="2084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66959" name="Freihand 166958">
                <a:extLst>
                  <a:ext uri="{FF2B5EF4-FFF2-40B4-BE49-F238E27FC236}">
                    <a16:creationId xmlns:a16="http://schemas.microsoft.com/office/drawing/2014/main" id="{65B0BEB9-A3E5-46DD-A5F4-560207B00A7B}"/>
                  </a:ext>
                </a:extLst>
              </p14:cNvPr>
              <p14:cNvContentPartPr/>
              <p14:nvPr/>
            </p14:nvContentPartPr>
            <p14:xfrm>
              <a:off x="2530447" y="2809164"/>
              <a:ext cx="10800" cy="157680"/>
            </p14:xfrm>
          </p:contentPart>
        </mc:Choice>
        <mc:Fallback>
          <p:pic>
            <p:nvPicPr>
              <p:cNvPr id="166959" name="Freihand 166958">
                <a:extLst>
                  <a:ext uri="{FF2B5EF4-FFF2-40B4-BE49-F238E27FC236}">
                    <a16:creationId xmlns:a16="http://schemas.microsoft.com/office/drawing/2014/main" id="{65B0BEB9-A3E5-46DD-A5F4-560207B00A7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526127" y="2804844"/>
                <a:ext cx="194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66960" name="Freihand 166959">
                <a:extLst>
                  <a:ext uri="{FF2B5EF4-FFF2-40B4-BE49-F238E27FC236}">
                    <a16:creationId xmlns:a16="http://schemas.microsoft.com/office/drawing/2014/main" id="{753C1D33-FFCF-4DF9-891F-DA7E80ACFA33}"/>
                  </a:ext>
                </a:extLst>
              </p14:cNvPr>
              <p14:cNvContentPartPr/>
              <p14:nvPr/>
            </p14:nvContentPartPr>
            <p14:xfrm>
              <a:off x="2451607" y="2946324"/>
              <a:ext cx="124560" cy="19440"/>
            </p14:xfrm>
          </p:contentPart>
        </mc:Choice>
        <mc:Fallback>
          <p:pic>
            <p:nvPicPr>
              <p:cNvPr id="166960" name="Freihand 166959">
                <a:extLst>
                  <a:ext uri="{FF2B5EF4-FFF2-40B4-BE49-F238E27FC236}">
                    <a16:creationId xmlns:a16="http://schemas.microsoft.com/office/drawing/2014/main" id="{753C1D33-FFCF-4DF9-891F-DA7E80ACFA3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7287" y="2942004"/>
                <a:ext cx="1332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66961" name="Freihand 166960">
                <a:extLst>
                  <a:ext uri="{FF2B5EF4-FFF2-40B4-BE49-F238E27FC236}">
                    <a16:creationId xmlns:a16="http://schemas.microsoft.com/office/drawing/2014/main" id="{863E56F7-9E25-46E6-8D77-6BCEDC77B96A}"/>
                  </a:ext>
                </a:extLst>
              </p14:cNvPr>
              <p14:cNvContentPartPr/>
              <p14:nvPr/>
            </p14:nvContentPartPr>
            <p14:xfrm>
              <a:off x="2419207" y="2773164"/>
              <a:ext cx="150480" cy="45000"/>
            </p14:xfrm>
          </p:contentPart>
        </mc:Choice>
        <mc:Fallback>
          <p:pic>
            <p:nvPicPr>
              <p:cNvPr id="166961" name="Freihand 166960">
                <a:extLst>
                  <a:ext uri="{FF2B5EF4-FFF2-40B4-BE49-F238E27FC236}">
                    <a16:creationId xmlns:a16="http://schemas.microsoft.com/office/drawing/2014/main" id="{863E56F7-9E25-46E6-8D77-6BCEDC77B96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414887" y="2768844"/>
                <a:ext cx="1591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66962" name="Freihand 166961">
                <a:extLst>
                  <a:ext uri="{FF2B5EF4-FFF2-40B4-BE49-F238E27FC236}">
                    <a16:creationId xmlns:a16="http://schemas.microsoft.com/office/drawing/2014/main" id="{56F41122-47E3-43FB-8A03-8C59C62A7DA7}"/>
                  </a:ext>
                </a:extLst>
              </p14:cNvPr>
              <p14:cNvContentPartPr/>
              <p14:nvPr/>
            </p14:nvContentPartPr>
            <p14:xfrm>
              <a:off x="2612167" y="2854164"/>
              <a:ext cx="118440" cy="77040"/>
            </p14:xfrm>
          </p:contentPart>
        </mc:Choice>
        <mc:Fallback>
          <p:pic>
            <p:nvPicPr>
              <p:cNvPr id="166962" name="Freihand 166961">
                <a:extLst>
                  <a:ext uri="{FF2B5EF4-FFF2-40B4-BE49-F238E27FC236}">
                    <a16:creationId xmlns:a16="http://schemas.microsoft.com/office/drawing/2014/main" id="{56F41122-47E3-43FB-8A03-8C59C62A7DA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607847" y="2849844"/>
                <a:ext cx="1270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66963" name="Freihand 166962">
                <a:extLst>
                  <a:ext uri="{FF2B5EF4-FFF2-40B4-BE49-F238E27FC236}">
                    <a16:creationId xmlns:a16="http://schemas.microsoft.com/office/drawing/2014/main" id="{78F5E981-E1F9-4499-AA08-7C73366FC76E}"/>
                  </a:ext>
                </a:extLst>
              </p14:cNvPr>
              <p14:cNvContentPartPr/>
              <p14:nvPr/>
            </p14:nvContentPartPr>
            <p14:xfrm>
              <a:off x="2906287" y="2826444"/>
              <a:ext cx="290160" cy="123840"/>
            </p14:xfrm>
          </p:contentPart>
        </mc:Choice>
        <mc:Fallback>
          <p:pic>
            <p:nvPicPr>
              <p:cNvPr id="166963" name="Freihand 166962">
                <a:extLst>
                  <a:ext uri="{FF2B5EF4-FFF2-40B4-BE49-F238E27FC236}">
                    <a16:creationId xmlns:a16="http://schemas.microsoft.com/office/drawing/2014/main" id="{78F5E981-E1F9-4499-AA08-7C73366FC76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901967" y="2822124"/>
                <a:ext cx="2988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66986" name="Freihand 166985">
                <a:extLst>
                  <a:ext uri="{FF2B5EF4-FFF2-40B4-BE49-F238E27FC236}">
                    <a16:creationId xmlns:a16="http://schemas.microsoft.com/office/drawing/2014/main" id="{09D0E98D-A634-4301-AC8E-E8A1A6B36A2A}"/>
                  </a:ext>
                </a:extLst>
              </p14:cNvPr>
              <p14:cNvContentPartPr/>
              <p14:nvPr/>
            </p14:nvContentPartPr>
            <p14:xfrm>
              <a:off x="7857007" y="2780364"/>
              <a:ext cx="120240" cy="206280"/>
            </p14:xfrm>
          </p:contentPart>
        </mc:Choice>
        <mc:Fallback>
          <p:pic>
            <p:nvPicPr>
              <p:cNvPr id="166986" name="Freihand 166985">
                <a:extLst>
                  <a:ext uri="{FF2B5EF4-FFF2-40B4-BE49-F238E27FC236}">
                    <a16:creationId xmlns:a16="http://schemas.microsoft.com/office/drawing/2014/main" id="{09D0E98D-A634-4301-AC8E-E8A1A6B36A2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52687" y="2776044"/>
                <a:ext cx="1288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66964" name="Freihand 166963">
                <a:extLst>
                  <a:ext uri="{FF2B5EF4-FFF2-40B4-BE49-F238E27FC236}">
                    <a16:creationId xmlns:a16="http://schemas.microsoft.com/office/drawing/2014/main" id="{7139BBDF-E659-4B5F-BF4A-498401345ABB}"/>
                  </a:ext>
                </a:extLst>
              </p14:cNvPr>
              <p14:cNvContentPartPr/>
              <p14:nvPr/>
            </p14:nvContentPartPr>
            <p14:xfrm>
              <a:off x="3457087" y="2849124"/>
              <a:ext cx="20520" cy="87120"/>
            </p14:xfrm>
          </p:contentPart>
        </mc:Choice>
        <mc:Fallback>
          <p:pic>
            <p:nvPicPr>
              <p:cNvPr id="166964" name="Freihand 166963">
                <a:extLst>
                  <a:ext uri="{FF2B5EF4-FFF2-40B4-BE49-F238E27FC236}">
                    <a16:creationId xmlns:a16="http://schemas.microsoft.com/office/drawing/2014/main" id="{7139BBDF-E659-4B5F-BF4A-498401345AB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452767" y="2844804"/>
                <a:ext cx="291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66965" name="Freihand 166964">
                <a:extLst>
                  <a:ext uri="{FF2B5EF4-FFF2-40B4-BE49-F238E27FC236}">
                    <a16:creationId xmlns:a16="http://schemas.microsoft.com/office/drawing/2014/main" id="{A36A51E2-02B1-43B7-AC82-F478B248DF5E}"/>
                  </a:ext>
                </a:extLst>
              </p14:cNvPr>
              <p14:cNvContentPartPr/>
              <p14:nvPr/>
            </p14:nvContentPartPr>
            <p14:xfrm>
              <a:off x="3464287" y="2817084"/>
              <a:ext cx="115920" cy="2880"/>
            </p14:xfrm>
          </p:contentPart>
        </mc:Choice>
        <mc:Fallback>
          <p:pic>
            <p:nvPicPr>
              <p:cNvPr id="166965" name="Freihand 166964">
                <a:extLst>
                  <a:ext uri="{FF2B5EF4-FFF2-40B4-BE49-F238E27FC236}">
                    <a16:creationId xmlns:a16="http://schemas.microsoft.com/office/drawing/2014/main" id="{A36A51E2-02B1-43B7-AC82-F478B248DF5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59967" y="2812764"/>
                <a:ext cx="12456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66966" name="Freihand 166965">
                <a:extLst>
                  <a:ext uri="{FF2B5EF4-FFF2-40B4-BE49-F238E27FC236}">
                    <a16:creationId xmlns:a16="http://schemas.microsoft.com/office/drawing/2014/main" id="{AC6F5463-BEF4-4363-A1C8-2E14F9AE17A1}"/>
                  </a:ext>
                </a:extLst>
              </p14:cNvPr>
              <p14:cNvContentPartPr/>
              <p14:nvPr/>
            </p14:nvContentPartPr>
            <p14:xfrm>
              <a:off x="3468247" y="2853444"/>
              <a:ext cx="157320" cy="85320"/>
            </p14:xfrm>
          </p:contentPart>
        </mc:Choice>
        <mc:Fallback>
          <p:pic>
            <p:nvPicPr>
              <p:cNvPr id="166966" name="Freihand 166965">
                <a:extLst>
                  <a:ext uri="{FF2B5EF4-FFF2-40B4-BE49-F238E27FC236}">
                    <a16:creationId xmlns:a16="http://schemas.microsoft.com/office/drawing/2014/main" id="{AC6F5463-BEF4-4363-A1C8-2E14F9AE17A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463927" y="2849124"/>
                <a:ext cx="1659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66967" name="Freihand 166966">
                <a:extLst>
                  <a:ext uri="{FF2B5EF4-FFF2-40B4-BE49-F238E27FC236}">
                    <a16:creationId xmlns:a16="http://schemas.microsoft.com/office/drawing/2014/main" id="{21A65E72-1589-4877-883B-003C267D5619}"/>
                  </a:ext>
                </a:extLst>
              </p14:cNvPr>
              <p14:cNvContentPartPr/>
              <p14:nvPr/>
            </p14:nvContentPartPr>
            <p14:xfrm>
              <a:off x="3623407" y="2857764"/>
              <a:ext cx="176400" cy="63360"/>
            </p14:xfrm>
          </p:contentPart>
        </mc:Choice>
        <mc:Fallback>
          <p:pic>
            <p:nvPicPr>
              <p:cNvPr id="166967" name="Freihand 166966">
                <a:extLst>
                  <a:ext uri="{FF2B5EF4-FFF2-40B4-BE49-F238E27FC236}">
                    <a16:creationId xmlns:a16="http://schemas.microsoft.com/office/drawing/2014/main" id="{21A65E72-1589-4877-883B-003C267D561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619087" y="2853444"/>
                <a:ext cx="185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66968" name="Freihand 166967">
                <a:extLst>
                  <a:ext uri="{FF2B5EF4-FFF2-40B4-BE49-F238E27FC236}">
                    <a16:creationId xmlns:a16="http://schemas.microsoft.com/office/drawing/2014/main" id="{084BAD37-2B0B-4E86-901C-0727D359FA0E}"/>
                  </a:ext>
                </a:extLst>
              </p14:cNvPr>
              <p14:cNvContentPartPr/>
              <p14:nvPr/>
            </p14:nvContentPartPr>
            <p14:xfrm>
              <a:off x="3848767" y="2853804"/>
              <a:ext cx="91440" cy="149040"/>
            </p14:xfrm>
          </p:contentPart>
        </mc:Choice>
        <mc:Fallback>
          <p:pic>
            <p:nvPicPr>
              <p:cNvPr id="166968" name="Freihand 166967">
                <a:extLst>
                  <a:ext uri="{FF2B5EF4-FFF2-40B4-BE49-F238E27FC236}">
                    <a16:creationId xmlns:a16="http://schemas.microsoft.com/office/drawing/2014/main" id="{084BAD37-2B0B-4E86-901C-0727D359FA0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844447" y="2849484"/>
                <a:ext cx="1000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66969" name="Freihand 166968">
                <a:extLst>
                  <a:ext uri="{FF2B5EF4-FFF2-40B4-BE49-F238E27FC236}">
                    <a16:creationId xmlns:a16="http://schemas.microsoft.com/office/drawing/2014/main" id="{5F4B00EE-95DB-4056-8DFC-BDE7D1AF5A09}"/>
                  </a:ext>
                </a:extLst>
              </p14:cNvPr>
              <p14:cNvContentPartPr/>
              <p14:nvPr/>
            </p14:nvContentPartPr>
            <p14:xfrm>
              <a:off x="3989527" y="2845164"/>
              <a:ext cx="91080" cy="75240"/>
            </p14:xfrm>
          </p:contentPart>
        </mc:Choice>
        <mc:Fallback>
          <p:pic>
            <p:nvPicPr>
              <p:cNvPr id="166969" name="Freihand 166968">
                <a:extLst>
                  <a:ext uri="{FF2B5EF4-FFF2-40B4-BE49-F238E27FC236}">
                    <a16:creationId xmlns:a16="http://schemas.microsoft.com/office/drawing/2014/main" id="{5F4B00EE-95DB-4056-8DFC-BDE7D1AF5A0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985207" y="2840844"/>
                <a:ext cx="997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66970" name="Freihand 166969">
                <a:extLst>
                  <a:ext uri="{FF2B5EF4-FFF2-40B4-BE49-F238E27FC236}">
                    <a16:creationId xmlns:a16="http://schemas.microsoft.com/office/drawing/2014/main" id="{BB70D377-3A54-4048-9920-E0250D8B8C5F}"/>
                  </a:ext>
                </a:extLst>
              </p14:cNvPr>
              <p14:cNvContentPartPr/>
              <p14:nvPr/>
            </p14:nvContentPartPr>
            <p14:xfrm>
              <a:off x="4035967" y="2854884"/>
              <a:ext cx="38520" cy="17640"/>
            </p14:xfrm>
          </p:contentPart>
        </mc:Choice>
        <mc:Fallback>
          <p:pic>
            <p:nvPicPr>
              <p:cNvPr id="166970" name="Freihand 166969">
                <a:extLst>
                  <a:ext uri="{FF2B5EF4-FFF2-40B4-BE49-F238E27FC236}">
                    <a16:creationId xmlns:a16="http://schemas.microsoft.com/office/drawing/2014/main" id="{BB70D377-3A54-4048-9920-E0250D8B8C5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031647" y="2850564"/>
                <a:ext cx="471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66971" name="Freihand 166970">
                <a:extLst>
                  <a:ext uri="{FF2B5EF4-FFF2-40B4-BE49-F238E27FC236}">
                    <a16:creationId xmlns:a16="http://schemas.microsoft.com/office/drawing/2014/main" id="{0E81CA0F-39B1-4E26-BAE0-83DD6B8B321A}"/>
                  </a:ext>
                </a:extLst>
              </p14:cNvPr>
              <p14:cNvContentPartPr/>
              <p14:nvPr/>
            </p14:nvContentPartPr>
            <p14:xfrm>
              <a:off x="4056847" y="2841924"/>
              <a:ext cx="241200" cy="77400"/>
            </p14:xfrm>
          </p:contentPart>
        </mc:Choice>
        <mc:Fallback>
          <p:pic>
            <p:nvPicPr>
              <p:cNvPr id="166971" name="Freihand 166970">
                <a:extLst>
                  <a:ext uri="{FF2B5EF4-FFF2-40B4-BE49-F238E27FC236}">
                    <a16:creationId xmlns:a16="http://schemas.microsoft.com/office/drawing/2014/main" id="{0E81CA0F-39B1-4E26-BAE0-83DD6B8B321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052527" y="2837604"/>
                <a:ext cx="2498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66972" name="Freihand 166971">
                <a:extLst>
                  <a:ext uri="{FF2B5EF4-FFF2-40B4-BE49-F238E27FC236}">
                    <a16:creationId xmlns:a16="http://schemas.microsoft.com/office/drawing/2014/main" id="{046A3CB3-3540-4D52-9A1E-A5949FAF1F67}"/>
                  </a:ext>
                </a:extLst>
              </p14:cNvPr>
              <p14:cNvContentPartPr/>
              <p14:nvPr/>
            </p14:nvContentPartPr>
            <p14:xfrm>
              <a:off x="4253407" y="2795484"/>
              <a:ext cx="360" cy="360"/>
            </p14:xfrm>
          </p:contentPart>
        </mc:Choice>
        <mc:Fallback>
          <p:pic>
            <p:nvPicPr>
              <p:cNvPr id="166972" name="Freihand 166971">
                <a:extLst>
                  <a:ext uri="{FF2B5EF4-FFF2-40B4-BE49-F238E27FC236}">
                    <a16:creationId xmlns:a16="http://schemas.microsoft.com/office/drawing/2014/main" id="{046A3CB3-3540-4D52-9A1E-A5949FAF1F6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249087" y="279116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66973" name="Freihand 166972">
                <a:extLst>
                  <a:ext uri="{FF2B5EF4-FFF2-40B4-BE49-F238E27FC236}">
                    <a16:creationId xmlns:a16="http://schemas.microsoft.com/office/drawing/2014/main" id="{BCEBEA67-DCB4-4BB7-842D-51DE4BA21965}"/>
                  </a:ext>
                </a:extLst>
              </p14:cNvPr>
              <p14:cNvContentPartPr/>
              <p14:nvPr/>
            </p14:nvContentPartPr>
            <p14:xfrm>
              <a:off x="3989527" y="2742204"/>
              <a:ext cx="37800" cy="3240"/>
            </p14:xfrm>
          </p:contentPart>
        </mc:Choice>
        <mc:Fallback>
          <p:pic>
            <p:nvPicPr>
              <p:cNvPr id="166973" name="Freihand 166972">
                <a:extLst>
                  <a:ext uri="{FF2B5EF4-FFF2-40B4-BE49-F238E27FC236}">
                    <a16:creationId xmlns:a16="http://schemas.microsoft.com/office/drawing/2014/main" id="{BCEBEA67-DCB4-4BB7-842D-51DE4BA2196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985207" y="2737884"/>
                <a:ext cx="464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66974" name="Freihand 166973">
                <a:extLst>
                  <a:ext uri="{FF2B5EF4-FFF2-40B4-BE49-F238E27FC236}">
                    <a16:creationId xmlns:a16="http://schemas.microsoft.com/office/drawing/2014/main" id="{76CC93B5-4FED-493D-BF6B-6EDD5A36DB94}"/>
                  </a:ext>
                </a:extLst>
              </p14:cNvPr>
              <p14:cNvContentPartPr/>
              <p14:nvPr/>
            </p14:nvContentPartPr>
            <p14:xfrm>
              <a:off x="4483807" y="2777124"/>
              <a:ext cx="279000" cy="226440"/>
            </p14:xfrm>
          </p:contentPart>
        </mc:Choice>
        <mc:Fallback>
          <p:pic>
            <p:nvPicPr>
              <p:cNvPr id="166974" name="Freihand 166973">
                <a:extLst>
                  <a:ext uri="{FF2B5EF4-FFF2-40B4-BE49-F238E27FC236}">
                    <a16:creationId xmlns:a16="http://schemas.microsoft.com/office/drawing/2014/main" id="{76CC93B5-4FED-493D-BF6B-6EDD5A36DB9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479487" y="2772804"/>
                <a:ext cx="2876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66975" name="Freihand 166974">
                <a:extLst>
                  <a:ext uri="{FF2B5EF4-FFF2-40B4-BE49-F238E27FC236}">
                    <a16:creationId xmlns:a16="http://schemas.microsoft.com/office/drawing/2014/main" id="{D215E46B-97FA-4870-9B69-EAD6769C0115}"/>
                  </a:ext>
                </a:extLst>
              </p14:cNvPr>
              <p14:cNvContentPartPr/>
              <p14:nvPr/>
            </p14:nvContentPartPr>
            <p14:xfrm>
              <a:off x="4777567" y="2831844"/>
              <a:ext cx="18360" cy="26280"/>
            </p14:xfrm>
          </p:contentPart>
        </mc:Choice>
        <mc:Fallback>
          <p:pic>
            <p:nvPicPr>
              <p:cNvPr id="166975" name="Freihand 166974">
                <a:extLst>
                  <a:ext uri="{FF2B5EF4-FFF2-40B4-BE49-F238E27FC236}">
                    <a16:creationId xmlns:a16="http://schemas.microsoft.com/office/drawing/2014/main" id="{D215E46B-97FA-4870-9B69-EAD6769C011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773247" y="2827524"/>
                <a:ext cx="270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66976" name="Freihand 166975">
                <a:extLst>
                  <a:ext uri="{FF2B5EF4-FFF2-40B4-BE49-F238E27FC236}">
                    <a16:creationId xmlns:a16="http://schemas.microsoft.com/office/drawing/2014/main" id="{0AAE0B46-36E5-43A8-8F64-88263CCDE9DA}"/>
                  </a:ext>
                </a:extLst>
              </p14:cNvPr>
              <p14:cNvContentPartPr/>
              <p14:nvPr/>
            </p14:nvContentPartPr>
            <p14:xfrm>
              <a:off x="4850647" y="2806284"/>
              <a:ext cx="174960" cy="129240"/>
            </p14:xfrm>
          </p:contentPart>
        </mc:Choice>
        <mc:Fallback>
          <p:pic>
            <p:nvPicPr>
              <p:cNvPr id="166976" name="Freihand 166975">
                <a:extLst>
                  <a:ext uri="{FF2B5EF4-FFF2-40B4-BE49-F238E27FC236}">
                    <a16:creationId xmlns:a16="http://schemas.microsoft.com/office/drawing/2014/main" id="{0AAE0B46-36E5-43A8-8F64-88263CCDE9D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846327" y="2801964"/>
                <a:ext cx="1836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66977" name="Freihand 166976">
                <a:extLst>
                  <a:ext uri="{FF2B5EF4-FFF2-40B4-BE49-F238E27FC236}">
                    <a16:creationId xmlns:a16="http://schemas.microsoft.com/office/drawing/2014/main" id="{6DEAA78F-5C84-4A0F-8EC1-419A11C48535}"/>
                  </a:ext>
                </a:extLst>
              </p14:cNvPr>
              <p14:cNvContentPartPr/>
              <p14:nvPr/>
            </p14:nvContentPartPr>
            <p14:xfrm>
              <a:off x="5022007" y="2768124"/>
              <a:ext cx="277560" cy="165960"/>
            </p14:xfrm>
          </p:contentPart>
        </mc:Choice>
        <mc:Fallback>
          <p:pic>
            <p:nvPicPr>
              <p:cNvPr id="166977" name="Freihand 166976">
                <a:extLst>
                  <a:ext uri="{FF2B5EF4-FFF2-40B4-BE49-F238E27FC236}">
                    <a16:creationId xmlns:a16="http://schemas.microsoft.com/office/drawing/2014/main" id="{6DEAA78F-5C84-4A0F-8EC1-419A11C4853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017687" y="2763804"/>
                <a:ext cx="2862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66978" name="Freihand 166977">
                <a:extLst>
                  <a:ext uri="{FF2B5EF4-FFF2-40B4-BE49-F238E27FC236}">
                    <a16:creationId xmlns:a16="http://schemas.microsoft.com/office/drawing/2014/main" id="{1713E38E-0F80-4280-B4F0-116575CC97E7}"/>
                  </a:ext>
                </a:extLst>
              </p14:cNvPr>
              <p14:cNvContentPartPr/>
              <p14:nvPr/>
            </p14:nvContentPartPr>
            <p14:xfrm>
              <a:off x="5635447" y="2849844"/>
              <a:ext cx="241200" cy="74520"/>
            </p14:xfrm>
          </p:contentPart>
        </mc:Choice>
        <mc:Fallback>
          <p:pic>
            <p:nvPicPr>
              <p:cNvPr id="166978" name="Freihand 166977">
                <a:extLst>
                  <a:ext uri="{FF2B5EF4-FFF2-40B4-BE49-F238E27FC236}">
                    <a16:creationId xmlns:a16="http://schemas.microsoft.com/office/drawing/2014/main" id="{1713E38E-0F80-4280-B4F0-116575CC97E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631127" y="2845524"/>
                <a:ext cx="2498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66979" name="Freihand 166978">
                <a:extLst>
                  <a:ext uri="{FF2B5EF4-FFF2-40B4-BE49-F238E27FC236}">
                    <a16:creationId xmlns:a16="http://schemas.microsoft.com/office/drawing/2014/main" id="{458F624E-4F45-4E3D-B0E9-D19509356E0F}"/>
                  </a:ext>
                </a:extLst>
              </p14:cNvPr>
              <p14:cNvContentPartPr/>
              <p14:nvPr/>
            </p14:nvContentPartPr>
            <p14:xfrm>
              <a:off x="5878447" y="2845164"/>
              <a:ext cx="283320" cy="74160"/>
            </p14:xfrm>
          </p:contentPart>
        </mc:Choice>
        <mc:Fallback>
          <p:pic>
            <p:nvPicPr>
              <p:cNvPr id="166979" name="Freihand 166978">
                <a:extLst>
                  <a:ext uri="{FF2B5EF4-FFF2-40B4-BE49-F238E27FC236}">
                    <a16:creationId xmlns:a16="http://schemas.microsoft.com/office/drawing/2014/main" id="{458F624E-4F45-4E3D-B0E9-D19509356E0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874127" y="2840844"/>
                <a:ext cx="2919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66980" name="Freihand 166979">
                <a:extLst>
                  <a:ext uri="{FF2B5EF4-FFF2-40B4-BE49-F238E27FC236}">
                    <a16:creationId xmlns:a16="http://schemas.microsoft.com/office/drawing/2014/main" id="{8B1A9105-87BC-4339-94F8-5A3591B9392B}"/>
                  </a:ext>
                </a:extLst>
              </p14:cNvPr>
              <p14:cNvContentPartPr/>
              <p14:nvPr/>
            </p14:nvContentPartPr>
            <p14:xfrm>
              <a:off x="6392887" y="2882604"/>
              <a:ext cx="20880" cy="106200"/>
            </p14:xfrm>
          </p:contentPart>
        </mc:Choice>
        <mc:Fallback>
          <p:pic>
            <p:nvPicPr>
              <p:cNvPr id="166980" name="Freihand 166979">
                <a:extLst>
                  <a:ext uri="{FF2B5EF4-FFF2-40B4-BE49-F238E27FC236}">
                    <a16:creationId xmlns:a16="http://schemas.microsoft.com/office/drawing/2014/main" id="{8B1A9105-87BC-4339-94F8-5A3591B9392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388567" y="2878284"/>
                <a:ext cx="295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66981" name="Freihand 166980">
                <a:extLst>
                  <a:ext uri="{FF2B5EF4-FFF2-40B4-BE49-F238E27FC236}">
                    <a16:creationId xmlns:a16="http://schemas.microsoft.com/office/drawing/2014/main" id="{3EA82217-1D33-4BCA-8E85-5832D95D40FB}"/>
                  </a:ext>
                </a:extLst>
              </p14:cNvPr>
              <p14:cNvContentPartPr/>
              <p14:nvPr/>
            </p14:nvContentPartPr>
            <p14:xfrm>
              <a:off x="6494407" y="2832564"/>
              <a:ext cx="199080" cy="245880"/>
            </p14:xfrm>
          </p:contentPart>
        </mc:Choice>
        <mc:Fallback>
          <p:pic>
            <p:nvPicPr>
              <p:cNvPr id="166981" name="Freihand 166980">
                <a:extLst>
                  <a:ext uri="{FF2B5EF4-FFF2-40B4-BE49-F238E27FC236}">
                    <a16:creationId xmlns:a16="http://schemas.microsoft.com/office/drawing/2014/main" id="{3EA82217-1D33-4BCA-8E85-5832D95D40F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490087" y="2828244"/>
                <a:ext cx="2077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66982" name="Freihand 166981">
                <a:extLst>
                  <a:ext uri="{FF2B5EF4-FFF2-40B4-BE49-F238E27FC236}">
                    <a16:creationId xmlns:a16="http://schemas.microsoft.com/office/drawing/2014/main" id="{1451DD69-79D8-4127-857E-428E8F6A6957}"/>
                  </a:ext>
                </a:extLst>
              </p14:cNvPr>
              <p14:cNvContentPartPr/>
              <p14:nvPr/>
            </p14:nvContentPartPr>
            <p14:xfrm>
              <a:off x="6911647" y="2845524"/>
              <a:ext cx="243720" cy="220680"/>
            </p14:xfrm>
          </p:contentPart>
        </mc:Choice>
        <mc:Fallback>
          <p:pic>
            <p:nvPicPr>
              <p:cNvPr id="166982" name="Freihand 166981">
                <a:extLst>
                  <a:ext uri="{FF2B5EF4-FFF2-40B4-BE49-F238E27FC236}">
                    <a16:creationId xmlns:a16="http://schemas.microsoft.com/office/drawing/2014/main" id="{1451DD69-79D8-4127-857E-428E8F6A695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907327" y="2841204"/>
                <a:ext cx="2523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66983" name="Freihand 166982">
                <a:extLst>
                  <a:ext uri="{FF2B5EF4-FFF2-40B4-BE49-F238E27FC236}">
                    <a16:creationId xmlns:a16="http://schemas.microsoft.com/office/drawing/2014/main" id="{83CA515B-F510-405C-A40D-3FCD67533FBC}"/>
                  </a:ext>
                </a:extLst>
              </p14:cNvPr>
              <p14:cNvContentPartPr/>
              <p14:nvPr/>
            </p14:nvContentPartPr>
            <p14:xfrm>
              <a:off x="7144207" y="2769204"/>
              <a:ext cx="257760" cy="210960"/>
            </p14:xfrm>
          </p:contentPart>
        </mc:Choice>
        <mc:Fallback>
          <p:pic>
            <p:nvPicPr>
              <p:cNvPr id="166983" name="Freihand 166982">
                <a:extLst>
                  <a:ext uri="{FF2B5EF4-FFF2-40B4-BE49-F238E27FC236}">
                    <a16:creationId xmlns:a16="http://schemas.microsoft.com/office/drawing/2014/main" id="{83CA515B-F510-405C-A40D-3FCD67533FB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139887" y="2764884"/>
                <a:ext cx="2664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66984" name="Freihand 166983">
                <a:extLst>
                  <a:ext uri="{FF2B5EF4-FFF2-40B4-BE49-F238E27FC236}">
                    <a16:creationId xmlns:a16="http://schemas.microsoft.com/office/drawing/2014/main" id="{42CF8B0A-9230-4075-96E9-E2F60C5572CB}"/>
                  </a:ext>
                </a:extLst>
              </p14:cNvPr>
              <p14:cNvContentPartPr/>
              <p14:nvPr/>
            </p14:nvContentPartPr>
            <p14:xfrm>
              <a:off x="7436887" y="2763804"/>
              <a:ext cx="180000" cy="96840"/>
            </p14:xfrm>
          </p:contentPart>
        </mc:Choice>
        <mc:Fallback>
          <p:pic>
            <p:nvPicPr>
              <p:cNvPr id="166984" name="Freihand 166983">
                <a:extLst>
                  <a:ext uri="{FF2B5EF4-FFF2-40B4-BE49-F238E27FC236}">
                    <a16:creationId xmlns:a16="http://schemas.microsoft.com/office/drawing/2014/main" id="{42CF8B0A-9230-4075-96E9-E2F60C5572C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432567" y="2759484"/>
                <a:ext cx="1886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66985" name="Freihand 166984">
                <a:extLst>
                  <a:ext uri="{FF2B5EF4-FFF2-40B4-BE49-F238E27FC236}">
                    <a16:creationId xmlns:a16="http://schemas.microsoft.com/office/drawing/2014/main" id="{E6C386F6-8D79-4A1D-8730-37D564F3B124}"/>
                  </a:ext>
                </a:extLst>
              </p14:cNvPr>
              <p14:cNvContentPartPr/>
              <p14:nvPr/>
            </p14:nvContentPartPr>
            <p14:xfrm>
              <a:off x="7198207" y="2697204"/>
              <a:ext cx="114480" cy="17280"/>
            </p14:xfrm>
          </p:contentPart>
        </mc:Choice>
        <mc:Fallback>
          <p:pic>
            <p:nvPicPr>
              <p:cNvPr id="166985" name="Freihand 166984">
                <a:extLst>
                  <a:ext uri="{FF2B5EF4-FFF2-40B4-BE49-F238E27FC236}">
                    <a16:creationId xmlns:a16="http://schemas.microsoft.com/office/drawing/2014/main" id="{E6C386F6-8D79-4A1D-8730-37D564F3B12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193887" y="2692884"/>
                <a:ext cx="123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67029" name="Freihand 167028">
                <a:extLst>
                  <a:ext uri="{FF2B5EF4-FFF2-40B4-BE49-F238E27FC236}">
                    <a16:creationId xmlns:a16="http://schemas.microsoft.com/office/drawing/2014/main" id="{520DC5CD-8546-4FE9-8C00-AE6F0FCDBFFC}"/>
                  </a:ext>
                </a:extLst>
              </p14:cNvPr>
              <p14:cNvContentPartPr/>
              <p14:nvPr/>
            </p14:nvContentPartPr>
            <p14:xfrm>
              <a:off x="4377247" y="3141804"/>
              <a:ext cx="365400" cy="175680"/>
            </p14:xfrm>
          </p:contentPart>
        </mc:Choice>
        <mc:Fallback>
          <p:pic>
            <p:nvPicPr>
              <p:cNvPr id="167029" name="Freihand 167028">
                <a:extLst>
                  <a:ext uri="{FF2B5EF4-FFF2-40B4-BE49-F238E27FC236}">
                    <a16:creationId xmlns:a16="http://schemas.microsoft.com/office/drawing/2014/main" id="{520DC5CD-8546-4FE9-8C00-AE6F0FCDBFF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372927" y="3137484"/>
                <a:ext cx="374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67030" name="Freihand 167029">
                <a:extLst>
                  <a:ext uri="{FF2B5EF4-FFF2-40B4-BE49-F238E27FC236}">
                    <a16:creationId xmlns:a16="http://schemas.microsoft.com/office/drawing/2014/main" id="{66F4FEC0-D278-4574-A100-DFA4A96E9965}"/>
                  </a:ext>
                </a:extLst>
              </p14:cNvPr>
              <p14:cNvContentPartPr/>
              <p14:nvPr/>
            </p14:nvContentPartPr>
            <p14:xfrm>
              <a:off x="5101207" y="3149364"/>
              <a:ext cx="297000" cy="157680"/>
            </p14:xfrm>
          </p:contentPart>
        </mc:Choice>
        <mc:Fallback>
          <p:pic>
            <p:nvPicPr>
              <p:cNvPr id="167030" name="Freihand 167029">
                <a:extLst>
                  <a:ext uri="{FF2B5EF4-FFF2-40B4-BE49-F238E27FC236}">
                    <a16:creationId xmlns:a16="http://schemas.microsoft.com/office/drawing/2014/main" id="{66F4FEC0-D278-4574-A100-DFA4A96E996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096887" y="3145044"/>
                <a:ext cx="305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67031" name="Freihand 167030">
                <a:extLst>
                  <a:ext uri="{FF2B5EF4-FFF2-40B4-BE49-F238E27FC236}">
                    <a16:creationId xmlns:a16="http://schemas.microsoft.com/office/drawing/2014/main" id="{2461F7FF-896D-4F8C-A654-F00FA940EBE6}"/>
                  </a:ext>
                </a:extLst>
              </p14:cNvPr>
              <p14:cNvContentPartPr/>
              <p14:nvPr/>
            </p14:nvContentPartPr>
            <p14:xfrm>
              <a:off x="5450407" y="3107964"/>
              <a:ext cx="168120" cy="161640"/>
            </p14:xfrm>
          </p:contentPart>
        </mc:Choice>
        <mc:Fallback>
          <p:pic>
            <p:nvPicPr>
              <p:cNvPr id="167031" name="Freihand 167030">
                <a:extLst>
                  <a:ext uri="{FF2B5EF4-FFF2-40B4-BE49-F238E27FC236}">
                    <a16:creationId xmlns:a16="http://schemas.microsoft.com/office/drawing/2014/main" id="{2461F7FF-896D-4F8C-A654-F00FA940EBE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446087" y="3103644"/>
                <a:ext cx="1767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67032" name="Freihand 167031">
                <a:extLst>
                  <a:ext uri="{FF2B5EF4-FFF2-40B4-BE49-F238E27FC236}">
                    <a16:creationId xmlns:a16="http://schemas.microsoft.com/office/drawing/2014/main" id="{6DFFF95A-BE72-4823-9844-19F32B3031D4}"/>
                  </a:ext>
                </a:extLst>
              </p14:cNvPr>
              <p14:cNvContentPartPr/>
              <p14:nvPr/>
            </p14:nvContentPartPr>
            <p14:xfrm>
              <a:off x="5667487" y="3182124"/>
              <a:ext cx="96840" cy="104400"/>
            </p14:xfrm>
          </p:contentPart>
        </mc:Choice>
        <mc:Fallback>
          <p:pic>
            <p:nvPicPr>
              <p:cNvPr id="167032" name="Freihand 167031">
                <a:extLst>
                  <a:ext uri="{FF2B5EF4-FFF2-40B4-BE49-F238E27FC236}">
                    <a16:creationId xmlns:a16="http://schemas.microsoft.com/office/drawing/2014/main" id="{6DFFF95A-BE72-4823-9844-19F32B3031D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663167" y="3177804"/>
                <a:ext cx="1054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67033" name="Freihand 167032">
                <a:extLst>
                  <a:ext uri="{FF2B5EF4-FFF2-40B4-BE49-F238E27FC236}">
                    <a16:creationId xmlns:a16="http://schemas.microsoft.com/office/drawing/2014/main" id="{8674D627-4495-41C3-9716-28952A791BBD}"/>
                  </a:ext>
                </a:extLst>
              </p14:cNvPr>
              <p14:cNvContentPartPr/>
              <p14:nvPr/>
            </p14:nvContentPartPr>
            <p14:xfrm>
              <a:off x="5811127" y="3111204"/>
              <a:ext cx="235800" cy="160920"/>
            </p14:xfrm>
          </p:contentPart>
        </mc:Choice>
        <mc:Fallback>
          <p:pic>
            <p:nvPicPr>
              <p:cNvPr id="167033" name="Freihand 167032">
                <a:extLst>
                  <a:ext uri="{FF2B5EF4-FFF2-40B4-BE49-F238E27FC236}">
                    <a16:creationId xmlns:a16="http://schemas.microsoft.com/office/drawing/2014/main" id="{8674D627-4495-41C3-9716-28952A791BB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806807" y="3106884"/>
                <a:ext cx="2444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67034" name="Freihand 167033">
                <a:extLst>
                  <a:ext uri="{FF2B5EF4-FFF2-40B4-BE49-F238E27FC236}">
                    <a16:creationId xmlns:a16="http://schemas.microsoft.com/office/drawing/2014/main" id="{78576F96-C81D-46AD-A29F-51A138B4EF85}"/>
                  </a:ext>
                </a:extLst>
              </p14:cNvPr>
              <p14:cNvContentPartPr/>
              <p14:nvPr/>
            </p14:nvContentPartPr>
            <p14:xfrm>
              <a:off x="6026767" y="3219924"/>
              <a:ext cx="101880" cy="56880"/>
            </p14:xfrm>
          </p:contentPart>
        </mc:Choice>
        <mc:Fallback>
          <p:pic>
            <p:nvPicPr>
              <p:cNvPr id="167034" name="Freihand 167033">
                <a:extLst>
                  <a:ext uri="{FF2B5EF4-FFF2-40B4-BE49-F238E27FC236}">
                    <a16:creationId xmlns:a16="http://schemas.microsoft.com/office/drawing/2014/main" id="{78576F96-C81D-46AD-A29F-51A138B4EF8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022447" y="3215604"/>
                <a:ext cx="1105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67035" name="Freihand 167034">
                <a:extLst>
                  <a:ext uri="{FF2B5EF4-FFF2-40B4-BE49-F238E27FC236}">
                    <a16:creationId xmlns:a16="http://schemas.microsoft.com/office/drawing/2014/main" id="{67ACED11-B7B3-4626-BEA7-F0E7BBAAFE00}"/>
                  </a:ext>
                </a:extLst>
              </p14:cNvPr>
              <p14:cNvContentPartPr/>
              <p14:nvPr/>
            </p14:nvContentPartPr>
            <p14:xfrm>
              <a:off x="6145567" y="3213084"/>
              <a:ext cx="21960" cy="54000"/>
            </p14:xfrm>
          </p:contentPart>
        </mc:Choice>
        <mc:Fallback>
          <p:pic>
            <p:nvPicPr>
              <p:cNvPr id="167035" name="Freihand 167034">
                <a:extLst>
                  <a:ext uri="{FF2B5EF4-FFF2-40B4-BE49-F238E27FC236}">
                    <a16:creationId xmlns:a16="http://schemas.microsoft.com/office/drawing/2014/main" id="{67ACED11-B7B3-4626-BEA7-F0E7BBAAFE0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141247" y="3208764"/>
                <a:ext cx="306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67036" name="Freihand 167035">
                <a:extLst>
                  <a:ext uri="{FF2B5EF4-FFF2-40B4-BE49-F238E27FC236}">
                    <a16:creationId xmlns:a16="http://schemas.microsoft.com/office/drawing/2014/main" id="{7B028B2C-5FFA-4656-932B-FF2C1E26A2AF}"/>
                  </a:ext>
                </a:extLst>
              </p14:cNvPr>
              <p14:cNvContentPartPr/>
              <p14:nvPr/>
            </p14:nvContentPartPr>
            <p14:xfrm>
              <a:off x="6216127" y="3101484"/>
              <a:ext cx="245880" cy="189000"/>
            </p14:xfrm>
          </p:contentPart>
        </mc:Choice>
        <mc:Fallback>
          <p:pic>
            <p:nvPicPr>
              <p:cNvPr id="167036" name="Freihand 167035">
                <a:extLst>
                  <a:ext uri="{FF2B5EF4-FFF2-40B4-BE49-F238E27FC236}">
                    <a16:creationId xmlns:a16="http://schemas.microsoft.com/office/drawing/2014/main" id="{7B028B2C-5FFA-4656-932B-FF2C1E26A2A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211807" y="3097164"/>
                <a:ext cx="2545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67037" name="Freihand 167036">
                <a:extLst>
                  <a:ext uri="{FF2B5EF4-FFF2-40B4-BE49-F238E27FC236}">
                    <a16:creationId xmlns:a16="http://schemas.microsoft.com/office/drawing/2014/main" id="{410E9F36-795D-4A19-8094-ADD8FC7E779C}"/>
                  </a:ext>
                </a:extLst>
              </p14:cNvPr>
              <p14:cNvContentPartPr/>
              <p14:nvPr/>
            </p14:nvContentPartPr>
            <p14:xfrm>
              <a:off x="6477487" y="3233964"/>
              <a:ext cx="360" cy="360"/>
            </p14:xfrm>
          </p:contentPart>
        </mc:Choice>
        <mc:Fallback>
          <p:pic>
            <p:nvPicPr>
              <p:cNvPr id="167037" name="Freihand 167036">
                <a:extLst>
                  <a:ext uri="{FF2B5EF4-FFF2-40B4-BE49-F238E27FC236}">
                    <a16:creationId xmlns:a16="http://schemas.microsoft.com/office/drawing/2014/main" id="{410E9F36-795D-4A19-8094-ADD8FC7E779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73167" y="32296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67038" name="Freihand 167037">
                <a:extLst>
                  <a:ext uri="{FF2B5EF4-FFF2-40B4-BE49-F238E27FC236}">
                    <a16:creationId xmlns:a16="http://schemas.microsoft.com/office/drawing/2014/main" id="{4C294D06-0102-4B6D-AC18-D6A52CFDB47D}"/>
                  </a:ext>
                </a:extLst>
              </p14:cNvPr>
              <p14:cNvContentPartPr/>
              <p14:nvPr/>
            </p14:nvContentPartPr>
            <p14:xfrm>
              <a:off x="6728407" y="3098244"/>
              <a:ext cx="137520" cy="134280"/>
            </p14:xfrm>
          </p:contentPart>
        </mc:Choice>
        <mc:Fallback>
          <p:pic>
            <p:nvPicPr>
              <p:cNvPr id="167038" name="Freihand 167037">
                <a:extLst>
                  <a:ext uri="{FF2B5EF4-FFF2-40B4-BE49-F238E27FC236}">
                    <a16:creationId xmlns:a16="http://schemas.microsoft.com/office/drawing/2014/main" id="{4C294D06-0102-4B6D-AC18-D6A52CFDB47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724087" y="3093924"/>
                <a:ext cx="1461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67039" name="Freihand 167038">
                <a:extLst>
                  <a:ext uri="{FF2B5EF4-FFF2-40B4-BE49-F238E27FC236}">
                    <a16:creationId xmlns:a16="http://schemas.microsoft.com/office/drawing/2014/main" id="{8450D419-5E8D-4FEA-8A51-07338EFC4617}"/>
                  </a:ext>
                </a:extLst>
              </p14:cNvPr>
              <p14:cNvContentPartPr/>
              <p14:nvPr/>
            </p14:nvContentPartPr>
            <p14:xfrm>
              <a:off x="6778447" y="3199764"/>
              <a:ext cx="105480" cy="13680"/>
            </p14:xfrm>
          </p:contentPart>
        </mc:Choice>
        <mc:Fallback>
          <p:pic>
            <p:nvPicPr>
              <p:cNvPr id="167039" name="Freihand 167038">
                <a:extLst>
                  <a:ext uri="{FF2B5EF4-FFF2-40B4-BE49-F238E27FC236}">
                    <a16:creationId xmlns:a16="http://schemas.microsoft.com/office/drawing/2014/main" id="{8450D419-5E8D-4FEA-8A51-07338EFC461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774127" y="3195444"/>
                <a:ext cx="1141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67040" name="Freihand 167039">
                <a:extLst>
                  <a:ext uri="{FF2B5EF4-FFF2-40B4-BE49-F238E27FC236}">
                    <a16:creationId xmlns:a16="http://schemas.microsoft.com/office/drawing/2014/main" id="{22061872-F83E-4865-B322-52B6A947056B}"/>
                  </a:ext>
                </a:extLst>
              </p14:cNvPr>
              <p14:cNvContentPartPr/>
              <p14:nvPr/>
            </p14:nvContentPartPr>
            <p14:xfrm>
              <a:off x="6888967" y="3167724"/>
              <a:ext cx="179640" cy="78480"/>
            </p14:xfrm>
          </p:contentPart>
        </mc:Choice>
        <mc:Fallback>
          <p:pic>
            <p:nvPicPr>
              <p:cNvPr id="167040" name="Freihand 167039">
                <a:extLst>
                  <a:ext uri="{FF2B5EF4-FFF2-40B4-BE49-F238E27FC236}">
                    <a16:creationId xmlns:a16="http://schemas.microsoft.com/office/drawing/2014/main" id="{22061872-F83E-4865-B322-52B6A947056B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884647" y="3163404"/>
                <a:ext cx="1882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67041" name="Freihand 167040">
                <a:extLst>
                  <a:ext uri="{FF2B5EF4-FFF2-40B4-BE49-F238E27FC236}">
                    <a16:creationId xmlns:a16="http://schemas.microsoft.com/office/drawing/2014/main" id="{8D0BCDBA-BF27-4456-8FCD-636EA92CE6D4}"/>
                  </a:ext>
                </a:extLst>
              </p14:cNvPr>
              <p14:cNvContentPartPr/>
              <p14:nvPr/>
            </p14:nvContentPartPr>
            <p14:xfrm>
              <a:off x="7072927" y="3173484"/>
              <a:ext cx="119520" cy="82800"/>
            </p14:xfrm>
          </p:contentPart>
        </mc:Choice>
        <mc:Fallback>
          <p:pic>
            <p:nvPicPr>
              <p:cNvPr id="167041" name="Freihand 167040">
                <a:extLst>
                  <a:ext uri="{FF2B5EF4-FFF2-40B4-BE49-F238E27FC236}">
                    <a16:creationId xmlns:a16="http://schemas.microsoft.com/office/drawing/2014/main" id="{8D0BCDBA-BF27-4456-8FCD-636EA92CE6D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068607" y="3169164"/>
                <a:ext cx="1281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67042" name="Freihand 167041">
                <a:extLst>
                  <a:ext uri="{FF2B5EF4-FFF2-40B4-BE49-F238E27FC236}">
                    <a16:creationId xmlns:a16="http://schemas.microsoft.com/office/drawing/2014/main" id="{C2E97A89-32C3-446A-8972-248A0FA410FE}"/>
                  </a:ext>
                </a:extLst>
              </p14:cNvPr>
              <p14:cNvContentPartPr/>
              <p14:nvPr/>
            </p14:nvContentPartPr>
            <p14:xfrm>
              <a:off x="7228447" y="3191844"/>
              <a:ext cx="346680" cy="84240"/>
            </p14:xfrm>
          </p:contentPart>
        </mc:Choice>
        <mc:Fallback>
          <p:pic>
            <p:nvPicPr>
              <p:cNvPr id="167042" name="Freihand 167041">
                <a:extLst>
                  <a:ext uri="{FF2B5EF4-FFF2-40B4-BE49-F238E27FC236}">
                    <a16:creationId xmlns:a16="http://schemas.microsoft.com/office/drawing/2014/main" id="{C2E97A89-32C3-446A-8972-248A0FA410FE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224127" y="3187524"/>
                <a:ext cx="3553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67070" name="Freihand 167069">
                <a:extLst>
                  <a:ext uri="{FF2B5EF4-FFF2-40B4-BE49-F238E27FC236}">
                    <a16:creationId xmlns:a16="http://schemas.microsoft.com/office/drawing/2014/main" id="{F5A926A6-BE20-4275-B073-0028B2D45C7C}"/>
                  </a:ext>
                </a:extLst>
              </p14:cNvPr>
              <p14:cNvContentPartPr/>
              <p14:nvPr/>
            </p14:nvContentPartPr>
            <p14:xfrm>
              <a:off x="6437527" y="3322524"/>
              <a:ext cx="148680" cy="101160"/>
            </p14:xfrm>
          </p:contentPart>
        </mc:Choice>
        <mc:Fallback>
          <p:pic>
            <p:nvPicPr>
              <p:cNvPr id="167070" name="Freihand 167069">
                <a:extLst>
                  <a:ext uri="{FF2B5EF4-FFF2-40B4-BE49-F238E27FC236}">
                    <a16:creationId xmlns:a16="http://schemas.microsoft.com/office/drawing/2014/main" id="{F5A926A6-BE20-4275-B073-0028B2D45C7C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433207" y="3317844"/>
                <a:ext cx="1573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67071" name="Freihand 167070">
                <a:extLst>
                  <a:ext uri="{FF2B5EF4-FFF2-40B4-BE49-F238E27FC236}">
                    <a16:creationId xmlns:a16="http://schemas.microsoft.com/office/drawing/2014/main" id="{85E990B0-EA7E-40DC-962F-8BC9E48F1531}"/>
                  </a:ext>
                </a:extLst>
              </p14:cNvPr>
              <p14:cNvContentPartPr/>
              <p14:nvPr/>
            </p14:nvContentPartPr>
            <p14:xfrm>
              <a:off x="6373087" y="3446364"/>
              <a:ext cx="355680" cy="29160"/>
            </p14:xfrm>
          </p:contentPart>
        </mc:Choice>
        <mc:Fallback>
          <p:pic>
            <p:nvPicPr>
              <p:cNvPr id="167071" name="Freihand 167070">
                <a:extLst>
                  <a:ext uri="{FF2B5EF4-FFF2-40B4-BE49-F238E27FC236}">
                    <a16:creationId xmlns:a16="http://schemas.microsoft.com/office/drawing/2014/main" id="{85E990B0-EA7E-40DC-962F-8BC9E48F153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368767" y="3442044"/>
                <a:ext cx="3643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67072" name="Freihand 167071">
                <a:extLst>
                  <a:ext uri="{FF2B5EF4-FFF2-40B4-BE49-F238E27FC236}">
                    <a16:creationId xmlns:a16="http://schemas.microsoft.com/office/drawing/2014/main" id="{FE200D12-FB4E-4736-80BE-20787E19A8AE}"/>
                  </a:ext>
                </a:extLst>
              </p14:cNvPr>
              <p14:cNvContentPartPr/>
              <p14:nvPr/>
            </p14:nvContentPartPr>
            <p14:xfrm>
              <a:off x="6459127" y="3524124"/>
              <a:ext cx="135720" cy="39600"/>
            </p14:xfrm>
          </p:contentPart>
        </mc:Choice>
        <mc:Fallback>
          <p:pic>
            <p:nvPicPr>
              <p:cNvPr id="167072" name="Freihand 167071">
                <a:extLst>
                  <a:ext uri="{FF2B5EF4-FFF2-40B4-BE49-F238E27FC236}">
                    <a16:creationId xmlns:a16="http://schemas.microsoft.com/office/drawing/2014/main" id="{FE200D12-FB4E-4736-80BE-20787E19A8A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454807" y="3519804"/>
                <a:ext cx="144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67073" name="Freihand 167072">
                <a:extLst>
                  <a:ext uri="{FF2B5EF4-FFF2-40B4-BE49-F238E27FC236}">
                    <a16:creationId xmlns:a16="http://schemas.microsoft.com/office/drawing/2014/main" id="{06EAA9E8-7504-47A6-80EC-4BDA8609D27B}"/>
                  </a:ext>
                </a:extLst>
              </p14:cNvPr>
              <p14:cNvContentPartPr/>
              <p14:nvPr/>
            </p14:nvContentPartPr>
            <p14:xfrm>
              <a:off x="6510967" y="3505044"/>
              <a:ext cx="107280" cy="165240"/>
            </p14:xfrm>
          </p:contentPart>
        </mc:Choice>
        <mc:Fallback>
          <p:pic>
            <p:nvPicPr>
              <p:cNvPr id="167073" name="Freihand 167072">
                <a:extLst>
                  <a:ext uri="{FF2B5EF4-FFF2-40B4-BE49-F238E27FC236}">
                    <a16:creationId xmlns:a16="http://schemas.microsoft.com/office/drawing/2014/main" id="{06EAA9E8-7504-47A6-80EC-4BDA8609D27B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506647" y="3500724"/>
                <a:ext cx="1159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67078" name="Freihand 167077">
                <a:extLst>
                  <a:ext uri="{FF2B5EF4-FFF2-40B4-BE49-F238E27FC236}">
                    <a16:creationId xmlns:a16="http://schemas.microsoft.com/office/drawing/2014/main" id="{3F9B5D3E-D42F-4484-BF96-C16CB38FFD7E}"/>
                  </a:ext>
                </a:extLst>
              </p14:cNvPr>
              <p14:cNvContentPartPr/>
              <p14:nvPr/>
            </p14:nvContentPartPr>
            <p14:xfrm>
              <a:off x="6095167" y="3455004"/>
              <a:ext cx="360" cy="360"/>
            </p14:xfrm>
          </p:contentPart>
        </mc:Choice>
        <mc:Fallback>
          <p:pic>
            <p:nvPicPr>
              <p:cNvPr id="167078" name="Freihand 167077">
                <a:extLst>
                  <a:ext uri="{FF2B5EF4-FFF2-40B4-BE49-F238E27FC236}">
                    <a16:creationId xmlns:a16="http://schemas.microsoft.com/office/drawing/2014/main" id="{3F9B5D3E-D42F-4484-BF96-C16CB38FFD7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90847" y="345068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67079" name="Freihand 167078">
                <a:extLst>
                  <a:ext uri="{FF2B5EF4-FFF2-40B4-BE49-F238E27FC236}">
                    <a16:creationId xmlns:a16="http://schemas.microsoft.com/office/drawing/2014/main" id="{D3729024-9B42-44EE-BDA7-B3EDF84316CE}"/>
                  </a:ext>
                </a:extLst>
              </p14:cNvPr>
              <p14:cNvContentPartPr/>
              <p14:nvPr/>
            </p14:nvContentPartPr>
            <p14:xfrm>
              <a:off x="6068527" y="3533844"/>
              <a:ext cx="27360" cy="27360"/>
            </p14:xfrm>
          </p:contentPart>
        </mc:Choice>
        <mc:Fallback>
          <p:pic>
            <p:nvPicPr>
              <p:cNvPr id="167079" name="Freihand 167078">
                <a:extLst>
                  <a:ext uri="{FF2B5EF4-FFF2-40B4-BE49-F238E27FC236}">
                    <a16:creationId xmlns:a16="http://schemas.microsoft.com/office/drawing/2014/main" id="{D3729024-9B42-44EE-BDA7-B3EDF84316CE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064207" y="352952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67080" name="Freihand 167079">
                <a:extLst>
                  <a:ext uri="{FF2B5EF4-FFF2-40B4-BE49-F238E27FC236}">
                    <a16:creationId xmlns:a16="http://schemas.microsoft.com/office/drawing/2014/main" id="{12716D51-1664-47A9-8F4D-50A8FA718883}"/>
                  </a:ext>
                </a:extLst>
              </p14:cNvPr>
              <p14:cNvContentPartPr/>
              <p14:nvPr/>
            </p14:nvContentPartPr>
            <p14:xfrm>
              <a:off x="6169327" y="3468684"/>
              <a:ext cx="88560" cy="56160"/>
            </p14:xfrm>
          </p:contentPart>
        </mc:Choice>
        <mc:Fallback>
          <p:pic>
            <p:nvPicPr>
              <p:cNvPr id="167080" name="Freihand 167079">
                <a:extLst>
                  <a:ext uri="{FF2B5EF4-FFF2-40B4-BE49-F238E27FC236}">
                    <a16:creationId xmlns:a16="http://schemas.microsoft.com/office/drawing/2014/main" id="{12716D51-1664-47A9-8F4D-50A8FA71888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165007" y="3464364"/>
                <a:ext cx="972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67081" name="Freihand 167080">
                <a:extLst>
                  <a:ext uri="{FF2B5EF4-FFF2-40B4-BE49-F238E27FC236}">
                    <a16:creationId xmlns:a16="http://schemas.microsoft.com/office/drawing/2014/main" id="{57544A67-2435-481B-AE7A-667E586647C4}"/>
                  </a:ext>
                </a:extLst>
              </p14:cNvPr>
              <p14:cNvContentPartPr/>
              <p14:nvPr/>
            </p14:nvContentPartPr>
            <p14:xfrm>
              <a:off x="5708527" y="3437004"/>
              <a:ext cx="18720" cy="128160"/>
            </p14:xfrm>
          </p:contentPart>
        </mc:Choice>
        <mc:Fallback>
          <p:pic>
            <p:nvPicPr>
              <p:cNvPr id="167081" name="Freihand 167080">
                <a:extLst>
                  <a:ext uri="{FF2B5EF4-FFF2-40B4-BE49-F238E27FC236}">
                    <a16:creationId xmlns:a16="http://schemas.microsoft.com/office/drawing/2014/main" id="{57544A67-2435-481B-AE7A-667E586647C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704207" y="3432684"/>
                <a:ext cx="273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67082" name="Freihand 167081">
                <a:extLst>
                  <a:ext uri="{FF2B5EF4-FFF2-40B4-BE49-F238E27FC236}">
                    <a16:creationId xmlns:a16="http://schemas.microsoft.com/office/drawing/2014/main" id="{ABD0D8D1-0920-4E9D-A189-E4463F563E2E}"/>
                  </a:ext>
                </a:extLst>
              </p14:cNvPr>
              <p14:cNvContentPartPr/>
              <p14:nvPr/>
            </p14:nvContentPartPr>
            <p14:xfrm>
              <a:off x="5578207" y="3419004"/>
              <a:ext cx="225720" cy="170280"/>
            </p14:xfrm>
          </p:contentPart>
        </mc:Choice>
        <mc:Fallback>
          <p:pic>
            <p:nvPicPr>
              <p:cNvPr id="167082" name="Freihand 167081">
                <a:extLst>
                  <a:ext uri="{FF2B5EF4-FFF2-40B4-BE49-F238E27FC236}">
                    <a16:creationId xmlns:a16="http://schemas.microsoft.com/office/drawing/2014/main" id="{ABD0D8D1-0920-4E9D-A189-E4463F563E2E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573887" y="3414684"/>
                <a:ext cx="234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67083" name="Freihand 167082">
                <a:extLst>
                  <a:ext uri="{FF2B5EF4-FFF2-40B4-BE49-F238E27FC236}">
                    <a16:creationId xmlns:a16="http://schemas.microsoft.com/office/drawing/2014/main" id="{1318ADEE-D701-4A83-AB03-5E60F18D2E27}"/>
                  </a:ext>
                </a:extLst>
              </p14:cNvPr>
              <p14:cNvContentPartPr/>
              <p14:nvPr/>
            </p14:nvContentPartPr>
            <p14:xfrm>
              <a:off x="5806807" y="3447444"/>
              <a:ext cx="98280" cy="84240"/>
            </p14:xfrm>
          </p:contentPart>
        </mc:Choice>
        <mc:Fallback>
          <p:pic>
            <p:nvPicPr>
              <p:cNvPr id="167083" name="Freihand 167082">
                <a:extLst>
                  <a:ext uri="{FF2B5EF4-FFF2-40B4-BE49-F238E27FC236}">
                    <a16:creationId xmlns:a16="http://schemas.microsoft.com/office/drawing/2014/main" id="{1318ADEE-D701-4A83-AB03-5E60F18D2E2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802487" y="3443124"/>
                <a:ext cx="1069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67085" name="Freihand 167084">
                <a:extLst>
                  <a:ext uri="{FF2B5EF4-FFF2-40B4-BE49-F238E27FC236}">
                    <a16:creationId xmlns:a16="http://schemas.microsoft.com/office/drawing/2014/main" id="{4E9A5450-431A-4EF2-8D30-4CA367DC1F7F}"/>
                  </a:ext>
                </a:extLst>
              </p14:cNvPr>
              <p14:cNvContentPartPr/>
              <p14:nvPr/>
            </p14:nvContentPartPr>
            <p14:xfrm>
              <a:off x="5893567" y="3375444"/>
              <a:ext cx="59040" cy="140040"/>
            </p14:xfrm>
          </p:contentPart>
        </mc:Choice>
        <mc:Fallback>
          <p:pic>
            <p:nvPicPr>
              <p:cNvPr id="167085" name="Freihand 167084">
                <a:extLst>
                  <a:ext uri="{FF2B5EF4-FFF2-40B4-BE49-F238E27FC236}">
                    <a16:creationId xmlns:a16="http://schemas.microsoft.com/office/drawing/2014/main" id="{4E9A5450-431A-4EF2-8D30-4CA367DC1F7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889247" y="3371124"/>
                <a:ext cx="676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67086" name="Freihand 167085">
                <a:extLst>
                  <a:ext uri="{FF2B5EF4-FFF2-40B4-BE49-F238E27FC236}">
                    <a16:creationId xmlns:a16="http://schemas.microsoft.com/office/drawing/2014/main" id="{9931074C-5DA4-4C49-A5D9-94E946E8F6B1}"/>
                  </a:ext>
                </a:extLst>
              </p14:cNvPr>
              <p14:cNvContentPartPr/>
              <p14:nvPr/>
            </p14:nvContentPartPr>
            <p14:xfrm>
              <a:off x="5947567" y="3443844"/>
              <a:ext cx="59400" cy="43200"/>
            </p14:xfrm>
          </p:contentPart>
        </mc:Choice>
        <mc:Fallback>
          <p:pic>
            <p:nvPicPr>
              <p:cNvPr id="167086" name="Freihand 167085">
                <a:extLst>
                  <a:ext uri="{FF2B5EF4-FFF2-40B4-BE49-F238E27FC236}">
                    <a16:creationId xmlns:a16="http://schemas.microsoft.com/office/drawing/2014/main" id="{9931074C-5DA4-4C49-A5D9-94E946E8F6B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943247" y="3439524"/>
                <a:ext cx="680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67087" name="Freihand 167086">
                <a:extLst>
                  <a:ext uri="{FF2B5EF4-FFF2-40B4-BE49-F238E27FC236}">
                    <a16:creationId xmlns:a16="http://schemas.microsoft.com/office/drawing/2014/main" id="{DF529E82-71F8-4B8D-B5CE-BC2D7295C155}"/>
                  </a:ext>
                </a:extLst>
              </p14:cNvPr>
              <p14:cNvContentPartPr/>
              <p14:nvPr/>
            </p14:nvContentPartPr>
            <p14:xfrm>
              <a:off x="5955847" y="3441684"/>
              <a:ext cx="51840" cy="137520"/>
            </p14:xfrm>
          </p:contentPart>
        </mc:Choice>
        <mc:Fallback>
          <p:pic>
            <p:nvPicPr>
              <p:cNvPr id="167087" name="Freihand 167086">
                <a:extLst>
                  <a:ext uri="{FF2B5EF4-FFF2-40B4-BE49-F238E27FC236}">
                    <a16:creationId xmlns:a16="http://schemas.microsoft.com/office/drawing/2014/main" id="{DF529E82-71F8-4B8D-B5CE-BC2D7295C15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951527" y="3437364"/>
                <a:ext cx="60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7088" name="Freihand 167087">
                <a:extLst>
                  <a:ext uri="{FF2B5EF4-FFF2-40B4-BE49-F238E27FC236}">
                    <a16:creationId xmlns:a16="http://schemas.microsoft.com/office/drawing/2014/main" id="{46FA02CB-1E02-4072-84D7-07FF0FF4F809}"/>
                  </a:ext>
                </a:extLst>
              </p14:cNvPr>
              <p14:cNvContentPartPr/>
              <p14:nvPr/>
            </p14:nvContentPartPr>
            <p14:xfrm>
              <a:off x="5968447" y="3384804"/>
              <a:ext cx="61920" cy="212400"/>
            </p14:xfrm>
          </p:contentPart>
        </mc:Choice>
        <mc:Fallback>
          <p:pic>
            <p:nvPicPr>
              <p:cNvPr id="167088" name="Freihand 167087">
                <a:extLst>
                  <a:ext uri="{FF2B5EF4-FFF2-40B4-BE49-F238E27FC236}">
                    <a16:creationId xmlns:a16="http://schemas.microsoft.com/office/drawing/2014/main" id="{46FA02CB-1E02-4072-84D7-07FF0FF4F809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964127" y="3380484"/>
                <a:ext cx="705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7107" name="Freihand 167106">
                <a:extLst>
                  <a:ext uri="{FF2B5EF4-FFF2-40B4-BE49-F238E27FC236}">
                    <a16:creationId xmlns:a16="http://schemas.microsoft.com/office/drawing/2014/main" id="{FB19BC84-7F39-45E2-8230-3DDB004A902A}"/>
                  </a:ext>
                </a:extLst>
              </p14:cNvPr>
              <p14:cNvContentPartPr/>
              <p14:nvPr/>
            </p14:nvContentPartPr>
            <p14:xfrm>
              <a:off x="641167" y="2695404"/>
              <a:ext cx="787680" cy="76320"/>
            </p14:xfrm>
          </p:contentPart>
        </mc:Choice>
        <mc:Fallback>
          <p:pic>
            <p:nvPicPr>
              <p:cNvPr id="167107" name="Freihand 167106">
                <a:extLst>
                  <a:ext uri="{FF2B5EF4-FFF2-40B4-BE49-F238E27FC236}">
                    <a16:creationId xmlns:a16="http://schemas.microsoft.com/office/drawing/2014/main" id="{FB19BC84-7F39-45E2-8230-3DDB004A902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36847" y="2691084"/>
                <a:ext cx="7963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67008" name="Freihand 167007">
                <a:extLst>
                  <a:ext uri="{FF2B5EF4-FFF2-40B4-BE49-F238E27FC236}">
                    <a16:creationId xmlns:a16="http://schemas.microsoft.com/office/drawing/2014/main" id="{0FD9C51D-5FF1-4DC0-84C1-045914218BCB}"/>
                  </a:ext>
                </a:extLst>
              </p14:cNvPr>
              <p14:cNvContentPartPr/>
              <p14:nvPr/>
            </p14:nvContentPartPr>
            <p14:xfrm>
              <a:off x="471607" y="3212364"/>
              <a:ext cx="101520" cy="187920"/>
            </p14:xfrm>
          </p:contentPart>
        </mc:Choice>
        <mc:Fallback>
          <p:pic>
            <p:nvPicPr>
              <p:cNvPr id="167008" name="Freihand 167007">
                <a:extLst>
                  <a:ext uri="{FF2B5EF4-FFF2-40B4-BE49-F238E27FC236}">
                    <a16:creationId xmlns:a16="http://schemas.microsoft.com/office/drawing/2014/main" id="{0FD9C51D-5FF1-4DC0-84C1-045914218BC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67287" y="3208044"/>
                <a:ext cx="1101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67009" name="Freihand 167008">
                <a:extLst>
                  <a:ext uri="{FF2B5EF4-FFF2-40B4-BE49-F238E27FC236}">
                    <a16:creationId xmlns:a16="http://schemas.microsoft.com/office/drawing/2014/main" id="{B62A4084-F713-4FB8-A669-B1E446066DCD}"/>
                  </a:ext>
                </a:extLst>
              </p14:cNvPr>
              <p14:cNvContentPartPr/>
              <p14:nvPr/>
            </p14:nvContentPartPr>
            <p14:xfrm>
              <a:off x="489967" y="3206244"/>
              <a:ext cx="250560" cy="195840"/>
            </p14:xfrm>
          </p:contentPart>
        </mc:Choice>
        <mc:Fallback>
          <p:pic>
            <p:nvPicPr>
              <p:cNvPr id="167009" name="Freihand 167008">
                <a:extLst>
                  <a:ext uri="{FF2B5EF4-FFF2-40B4-BE49-F238E27FC236}">
                    <a16:creationId xmlns:a16="http://schemas.microsoft.com/office/drawing/2014/main" id="{B62A4084-F713-4FB8-A669-B1E446066DC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85647" y="3201924"/>
                <a:ext cx="259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67011" name="Freihand 167010">
                <a:extLst>
                  <a:ext uri="{FF2B5EF4-FFF2-40B4-BE49-F238E27FC236}">
                    <a16:creationId xmlns:a16="http://schemas.microsoft.com/office/drawing/2014/main" id="{E45BAD51-65AC-479D-B4AC-7FA3EBB256CA}"/>
                  </a:ext>
                </a:extLst>
              </p14:cNvPr>
              <p14:cNvContentPartPr/>
              <p14:nvPr/>
            </p14:nvContentPartPr>
            <p14:xfrm>
              <a:off x="860767" y="3181764"/>
              <a:ext cx="209160" cy="193680"/>
            </p14:xfrm>
          </p:contentPart>
        </mc:Choice>
        <mc:Fallback>
          <p:pic>
            <p:nvPicPr>
              <p:cNvPr id="167011" name="Freihand 167010">
                <a:extLst>
                  <a:ext uri="{FF2B5EF4-FFF2-40B4-BE49-F238E27FC236}">
                    <a16:creationId xmlns:a16="http://schemas.microsoft.com/office/drawing/2014/main" id="{E45BAD51-65AC-479D-B4AC-7FA3EBB256C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56447" y="3177444"/>
                <a:ext cx="2178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67012" name="Freihand 167011">
                <a:extLst>
                  <a:ext uri="{FF2B5EF4-FFF2-40B4-BE49-F238E27FC236}">
                    <a16:creationId xmlns:a16="http://schemas.microsoft.com/office/drawing/2014/main" id="{ED708F8C-DA6E-4EDD-A313-EB8194E78C5C}"/>
                  </a:ext>
                </a:extLst>
              </p14:cNvPr>
              <p14:cNvContentPartPr/>
              <p14:nvPr/>
            </p14:nvContentPartPr>
            <p14:xfrm>
              <a:off x="1029607" y="3187164"/>
              <a:ext cx="19440" cy="3600"/>
            </p14:xfrm>
          </p:contentPart>
        </mc:Choice>
        <mc:Fallback>
          <p:pic>
            <p:nvPicPr>
              <p:cNvPr id="167012" name="Freihand 167011">
                <a:extLst>
                  <a:ext uri="{FF2B5EF4-FFF2-40B4-BE49-F238E27FC236}">
                    <a16:creationId xmlns:a16="http://schemas.microsoft.com/office/drawing/2014/main" id="{ED708F8C-DA6E-4EDD-A313-EB8194E78C5C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25287" y="3182844"/>
                <a:ext cx="2808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67013" name="Freihand 167012">
                <a:extLst>
                  <a:ext uri="{FF2B5EF4-FFF2-40B4-BE49-F238E27FC236}">
                    <a16:creationId xmlns:a16="http://schemas.microsoft.com/office/drawing/2014/main" id="{D7FD1AB7-6AEE-4DCE-A5B1-6051ECE1981F}"/>
                  </a:ext>
                </a:extLst>
              </p14:cNvPr>
              <p14:cNvContentPartPr/>
              <p14:nvPr/>
            </p14:nvContentPartPr>
            <p14:xfrm>
              <a:off x="1120327" y="3133884"/>
              <a:ext cx="95400" cy="227520"/>
            </p14:xfrm>
          </p:contentPart>
        </mc:Choice>
        <mc:Fallback>
          <p:pic>
            <p:nvPicPr>
              <p:cNvPr id="167013" name="Freihand 167012">
                <a:extLst>
                  <a:ext uri="{FF2B5EF4-FFF2-40B4-BE49-F238E27FC236}">
                    <a16:creationId xmlns:a16="http://schemas.microsoft.com/office/drawing/2014/main" id="{D7FD1AB7-6AEE-4DCE-A5B1-6051ECE1981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16007" y="3129564"/>
                <a:ext cx="1040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67014" name="Freihand 167013">
                <a:extLst>
                  <a:ext uri="{FF2B5EF4-FFF2-40B4-BE49-F238E27FC236}">
                    <a16:creationId xmlns:a16="http://schemas.microsoft.com/office/drawing/2014/main" id="{54523A4C-8CD3-40C4-BECD-19DD50CCDF88}"/>
                  </a:ext>
                </a:extLst>
              </p14:cNvPr>
              <p14:cNvContentPartPr/>
              <p14:nvPr/>
            </p14:nvContentPartPr>
            <p14:xfrm>
              <a:off x="1388887" y="3257364"/>
              <a:ext cx="164160" cy="114480"/>
            </p14:xfrm>
          </p:contentPart>
        </mc:Choice>
        <mc:Fallback>
          <p:pic>
            <p:nvPicPr>
              <p:cNvPr id="167014" name="Freihand 167013">
                <a:extLst>
                  <a:ext uri="{FF2B5EF4-FFF2-40B4-BE49-F238E27FC236}">
                    <a16:creationId xmlns:a16="http://schemas.microsoft.com/office/drawing/2014/main" id="{54523A4C-8CD3-40C4-BECD-19DD50CCDF88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384567" y="3253044"/>
                <a:ext cx="1728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67015" name="Freihand 167014">
                <a:extLst>
                  <a:ext uri="{FF2B5EF4-FFF2-40B4-BE49-F238E27FC236}">
                    <a16:creationId xmlns:a16="http://schemas.microsoft.com/office/drawing/2014/main" id="{625E075D-C790-4920-87A9-20E4CF2F92BA}"/>
                  </a:ext>
                </a:extLst>
              </p14:cNvPr>
              <p14:cNvContentPartPr/>
              <p14:nvPr/>
            </p14:nvContentPartPr>
            <p14:xfrm>
              <a:off x="1618927" y="3262044"/>
              <a:ext cx="215280" cy="84240"/>
            </p14:xfrm>
          </p:contentPart>
        </mc:Choice>
        <mc:Fallback>
          <p:pic>
            <p:nvPicPr>
              <p:cNvPr id="167015" name="Freihand 167014">
                <a:extLst>
                  <a:ext uri="{FF2B5EF4-FFF2-40B4-BE49-F238E27FC236}">
                    <a16:creationId xmlns:a16="http://schemas.microsoft.com/office/drawing/2014/main" id="{625E075D-C790-4920-87A9-20E4CF2F92B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614607" y="3257724"/>
                <a:ext cx="2239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7016" name="Freihand 167015">
                <a:extLst>
                  <a:ext uri="{FF2B5EF4-FFF2-40B4-BE49-F238E27FC236}">
                    <a16:creationId xmlns:a16="http://schemas.microsoft.com/office/drawing/2014/main" id="{9CAB26A8-C54F-4FE5-BACE-84F0A681983C}"/>
                  </a:ext>
                </a:extLst>
              </p14:cNvPr>
              <p14:cNvContentPartPr/>
              <p14:nvPr/>
            </p14:nvContentPartPr>
            <p14:xfrm>
              <a:off x="2103847" y="3216684"/>
              <a:ext cx="151560" cy="131400"/>
            </p14:xfrm>
          </p:contentPart>
        </mc:Choice>
        <mc:Fallback>
          <p:pic>
            <p:nvPicPr>
              <p:cNvPr id="167016" name="Freihand 167015">
                <a:extLst>
                  <a:ext uri="{FF2B5EF4-FFF2-40B4-BE49-F238E27FC236}">
                    <a16:creationId xmlns:a16="http://schemas.microsoft.com/office/drawing/2014/main" id="{9CAB26A8-C54F-4FE5-BACE-84F0A681983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099527" y="3212364"/>
                <a:ext cx="1602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7017" name="Freihand 167016">
                <a:extLst>
                  <a:ext uri="{FF2B5EF4-FFF2-40B4-BE49-F238E27FC236}">
                    <a16:creationId xmlns:a16="http://schemas.microsoft.com/office/drawing/2014/main" id="{D89569F0-2A9E-4324-A980-3A6A2CF9DDAC}"/>
                  </a:ext>
                </a:extLst>
              </p14:cNvPr>
              <p14:cNvContentPartPr/>
              <p14:nvPr/>
            </p14:nvContentPartPr>
            <p14:xfrm>
              <a:off x="2584807" y="3235044"/>
              <a:ext cx="293760" cy="106200"/>
            </p14:xfrm>
          </p:contentPart>
        </mc:Choice>
        <mc:Fallback>
          <p:pic>
            <p:nvPicPr>
              <p:cNvPr id="167017" name="Freihand 167016">
                <a:extLst>
                  <a:ext uri="{FF2B5EF4-FFF2-40B4-BE49-F238E27FC236}">
                    <a16:creationId xmlns:a16="http://schemas.microsoft.com/office/drawing/2014/main" id="{D89569F0-2A9E-4324-A980-3A6A2CF9DDA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580487" y="3230724"/>
                <a:ext cx="3024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67018" name="Freihand 167017">
                <a:extLst>
                  <a:ext uri="{FF2B5EF4-FFF2-40B4-BE49-F238E27FC236}">
                    <a16:creationId xmlns:a16="http://schemas.microsoft.com/office/drawing/2014/main" id="{4FD076E9-5079-4537-9573-291A2A93DA8D}"/>
                  </a:ext>
                </a:extLst>
              </p14:cNvPr>
              <p14:cNvContentPartPr/>
              <p14:nvPr/>
            </p14:nvContentPartPr>
            <p14:xfrm>
              <a:off x="3223087" y="3230004"/>
              <a:ext cx="158400" cy="271080"/>
            </p14:xfrm>
          </p:contentPart>
        </mc:Choice>
        <mc:Fallback>
          <p:pic>
            <p:nvPicPr>
              <p:cNvPr id="167018" name="Freihand 167017">
                <a:extLst>
                  <a:ext uri="{FF2B5EF4-FFF2-40B4-BE49-F238E27FC236}">
                    <a16:creationId xmlns:a16="http://schemas.microsoft.com/office/drawing/2014/main" id="{4FD076E9-5079-4537-9573-291A2A93DA8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218767" y="3225684"/>
                <a:ext cx="1670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67090" name="Freihand 167089">
                <a:extLst>
                  <a:ext uri="{FF2B5EF4-FFF2-40B4-BE49-F238E27FC236}">
                    <a16:creationId xmlns:a16="http://schemas.microsoft.com/office/drawing/2014/main" id="{07C4B778-805D-4CD6-9A58-8B07A3CDDD50}"/>
                  </a:ext>
                </a:extLst>
              </p14:cNvPr>
              <p14:cNvContentPartPr/>
              <p14:nvPr/>
            </p14:nvContentPartPr>
            <p14:xfrm>
              <a:off x="239047" y="3715644"/>
              <a:ext cx="6840" cy="77760"/>
            </p14:xfrm>
          </p:contentPart>
        </mc:Choice>
        <mc:Fallback>
          <p:pic>
            <p:nvPicPr>
              <p:cNvPr id="167090" name="Freihand 167089">
                <a:extLst>
                  <a:ext uri="{FF2B5EF4-FFF2-40B4-BE49-F238E27FC236}">
                    <a16:creationId xmlns:a16="http://schemas.microsoft.com/office/drawing/2014/main" id="{07C4B778-805D-4CD6-9A58-8B07A3CDDD5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34727" y="3711324"/>
                <a:ext cx="154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67091" name="Freihand 167090">
                <a:extLst>
                  <a:ext uri="{FF2B5EF4-FFF2-40B4-BE49-F238E27FC236}">
                    <a16:creationId xmlns:a16="http://schemas.microsoft.com/office/drawing/2014/main" id="{5561F614-E948-4FA5-B977-20292E9AD456}"/>
                  </a:ext>
                </a:extLst>
              </p14:cNvPr>
              <p14:cNvContentPartPr/>
              <p14:nvPr/>
            </p14:nvContentPartPr>
            <p14:xfrm>
              <a:off x="122047" y="3671724"/>
              <a:ext cx="167400" cy="146520"/>
            </p14:xfrm>
          </p:contentPart>
        </mc:Choice>
        <mc:Fallback>
          <p:pic>
            <p:nvPicPr>
              <p:cNvPr id="167091" name="Freihand 167090">
                <a:extLst>
                  <a:ext uri="{FF2B5EF4-FFF2-40B4-BE49-F238E27FC236}">
                    <a16:creationId xmlns:a16="http://schemas.microsoft.com/office/drawing/2014/main" id="{5561F614-E948-4FA5-B977-20292E9AD45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17727" y="3667404"/>
                <a:ext cx="1760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67093" name="Freihand 167092">
                <a:extLst>
                  <a:ext uri="{FF2B5EF4-FFF2-40B4-BE49-F238E27FC236}">
                    <a16:creationId xmlns:a16="http://schemas.microsoft.com/office/drawing/2014/main" id="{D946F68E-88EC-44FC-9935-71FA8E46D262}"/>
                  </a:ext>
                </a:extLst>
              </p14:cNvPr>
              <p14:cNvContentPartPr/>
              <p14:nvPr/>
            </p14:nvContentPartPr>
            <p14:xfrm>
              <a:off x="347767" y="3698364"/>
              <a:ext cx="131040" cy="103320"/>
            </p14:xfrm>
          </p:contentPart>
        </mc:Choice>
        <mc:Fallback>
          <p:pic>
            <p:nvPicPr>
              <p:cNvPr id="167093" name="Freihand 167092">
                <a:extLst>
                  <a:ext uri="{FF2B5EF4-FFF2-40B4-BE49-F238E27FC236}">
                    <a16:creationId xmlns:a16="http://schemas.microsoft.com/office/drawing/2014/main" id="{D946F68E-88EC-44FC-9935-71FA8E46D26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43447" y="3694044"/>
                <a:ext cx="1396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67094" name="Freihand 167093">
                <a:extLst>
                  <a:ext uri="{FF2B5EF4-FFF2-40B4-BE49-F238E27FC236}">
                    <a16:creationId xmlns:a16="http://schemas.microsoft.com/office/drawing/2014/main" id="{D890B935-4A4B-4B9E-A5EF-5E28C1ED1D93}"/>
                  </a:ext>
                </a:extLst>
              </p14:cNvPr>
              <p14:cNvContentPartPr/>
              <p14:nvPr/>
            </p14:nvContentPartPr>
            <p14:xfrm>
              <a:off x="583207" y="3747324"/>
              <a:ext cx="132480" cy="3600"/>
            </p14:xfrm>
          </p:contentPart>
        </mc:Choice>
        <mc:Fallback>
          <p:pic>
            <p:nvPicPr>
              <p:cNvPr id="167094" name="Freihand 167093">
                <a:extLst>
                  <a:ext uri="{FF2B5EF4-FFF2-40B4-BE49-F238E27FC236}">
                    <a16:creationId xmlns:a16="http://schemas.microsoft.com/office/drawing/2014/main" id="{D890B935-4A4B-4B9E-A5EF-5E28C1ED1D9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78887" y="3743004"/>
                <a:ext cx="14112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67095" name="Freihand 167094">
                <a:extLst>
                  <a:ext uri="{FF2B5EF4-FFF2-40B4-BE49-F238E27FC236}">
                    <a16:creationId xmlns:a16="http://schemas.microsoft.com/office/drawing/2014/main" id="{A0902326-8DCF-4A63-9E2D-3BEB1E92B344}"/>
                  </a:ext>
                </a:extLst>
              </p14:cNvPr>
              <p14:cNvContentPartPr/>
              <p14:nvPr/>
            </p14:nvContentPartPr>
            <p14:xfrm>
              <a:off x="589687" y="3786564"/>
              <a:ext cx="132840" cy="11520"/>
            </p14:xfrm>
          </p:contentPart>
        </mc:Choice>
        <mc:Fallback>
          <p:pic>
            <p:nvPicPr>
              <p:cNvPr id="167095" name="Freihand 167094">
                <a:extLst>
                  <a:ext uri="{FF2B5EF4-FFF2-40B4-BE49-F238E27FC236}">
                    <a16:creationId xmlns:a16="http://schemas.microsoft.com/office/drawing/2014/main" id="{A0902326-8DCF-4A63-9E2D-3BEB1E92B34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85367" y="3782244"/>
                <a:ext cx="1414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67096" name="Freihand 167095">
                <a:extLst>
                  <a:ext uri="{FF2B5EF4-FFF2-40B4-BE49-F238E27FC236}">
                    <a16:creationId xmlns:a16="http://schemas.microsoft.com/office/drawing/2014/main" id="{A127ED7D-56BB-42FB-979D-33DB5E5B29F6}"/>
                  </a:ext>
                </a:extLst>
              </p14:cNvPr>
              <p14:cNvContentPartPr/>
              <p14:nvPr/>
            </p14:nvContentPartPr>
            <p14:xfrm>
              <a:off x="901807" y="3626004"/>
              <a:ext cx="139320" cy="78840"/>
            </p14:xfrm>
          </p:contentPart>
        </mc:Choice>
        <mc:Fallback>
          <p:pic>
            <p:nvPicPr>
              <p:cNvPr id="167096" name="Freihand 167095">
                <a:extLst>
                  <a:ext uri="{FF2B5EF4-FFF2-40B4-BE49-F238E27FC236}">
                    <a16:creationId xmlns:a16="http://schemas.microsoft.com/office/drawing/2014/main" id="{A127ED7D-56BB-42FB-979D-33DB5E5B29F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97487" y="3621684"/>
                <a:ext cx="1479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67097" name="Freihand 167096">
                <a:extLst>
                  <a:ext uri="{FF2B5EF4-FFF2-40B4-BE49-F238E27FC236}">
                    <a16:creationId xmlns:a16="http://schemas.microsoft.com/office/drawing/2014/main" id="{0D9331D1-BCAD-4135-9F82-6F89616EA798}"/>
                  </a:ext>
                </a:extLst>
              </p14:cNvPr>
              <p14:cNvContentPartPr/>
              <p14:nvPr/>
            </p14:nvContentPartPr>
            <p14:xfrm>
              <a:off x="866887" y="3745164"/>
              <a:ext cx="232920" cy="10080"/>
            </p14:xfrm>
          </p:contentPart>
        </mc:Choice>
        <mc:Fallback>
          <p:pic>
            <p:nvPicPr>
              <p:cNvPr id="167097" name="Freihand 167096">
                <a:extLst>
                  <a:ext uri="{FF2B5EF4-FFF2-40B4-BE49-F238E27FC236}">
                    <a16:creationId xmlns:a16="http://schemas.microsoft.com/office/drawing/2014/main" id="{0D9331D1-BCAD-4135-9F82-6F89616EA79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62567" y="3740844"/>
                <a:ext cx="2415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67098" name="Freihand 167097">
                <a:extLst>
                  <a:ext uri="{FF2B5EF4-FFF2-40B4-BE49-F238E27FC236}">
                    <a16:creationId xmlns:a16="http://schemas.microsoft.com/office/drawing/2014/main" id="{B759C1CA-CCD5-463E-B6EE-A24488B83B7F}"/>
                  </a:ext>
                </a:extLst>
              </p14:cNvPr>
              <p14:cNvContentPartPr/>
              <p14:nvPr/>
            </p14:nvContentPartPr>
            <p14:xfrm>
              <a:off x="925927" y="3824724"/>
              <a:ext cx="73800" cy="50400"/>
            </p14:xfrm>
          </p:contentPart>
        </mc:Choice>
        <mc:Fallback>
          <p:pic>
            <p:nvPicPr>
              <p:cNvPr id="167098" name="Freihand 167097">
                <a:extLst>
                  <a:ext uri="{FF2B5EF4-FFF2-40B4-BE49-F238E27FC236}">
                    <a16:creationId xmlns:a16="http://schemas.microsoft.com/office/drawing/2014/main" id="{B759C1CA-CCD5-463E-B6EE-A24488B83B7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21607" y="3820404"/>
                <a:ext cx="824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67099" name="Freihand 167098">
                <a:extLst>
                  <a:ext uri="{FF2B5EF4-FFF2-40B4-BE49-F238E27FC236}">
                    <a16:creationId xmlns:a16="http://schemas.microsoft.com/office/drawing/2014/main" id="{1F363813-C8B0-4EF3-BB5D-7679C65EEB7A}"/>
                  </a:ext>
                </a:extLst>
              </p14:cNvPr>
              <p14:cNvContentPartPr/>
              <p14:nvPr/>
            </p14:nvContentPartPr>
            <p14:xfrm>
              <a:off x="932047" y="3837324"/>
              <a:ext cx="98640" cy="147600"/>
            </p14:xfrm>
          </p:contentPart>
        </mc:Choice>
        <mc:Fallback>
          <p:pic>
            <p:nvPicPr>
              <p:cNvPr id="167099" name="Freihand 167098">
                <a:extLst>
                  <a:ext uri="{FF2B5EF4-FFF2-40B4-BE49-F238E27FC236}">
                    <a16:creationId xmlns:a16="http://schemas.microsoft.com/office/drawing/2014/main" id="{1F363813-C8B0-4EF3-BB5D-7679C65EEB7A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27727" y="3833004"/>
                <a:ext cx="1072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67100" name="Freihand 167099">
                <a:extLst>
                  <a:ext uri="{FF2B5EF4-FFF2-40B4-BE49-F238E27FC236}">
                    <a16:creationId xmlns:a16="http://schemas.microsoft.com/office/drawing/2014/main" id="{390A1CE3-C633-49BF-91F7-678F1A15BF66}"/>
                  </a:ext>
                </a:extLst>
              </p14:cNvPr>
              <p14:cNvContentPartPr/>
              <p14:nvPr/>
            </p14:nvContentPartPr>
            <p14:xfrm>
              <a:off x="1054807" y="3619164"/>
              <a:ext cx="360" cy="360"/>
            </p14:xfrm>
          </p:contentPart>
        </mc:Choice>
        <mc:Fallback>
          <p:pic>
            <p:nvPicPr>
              <p:cNvPr id="167100" name="Freihand 167099">
                <a:extLst>
                  <a:ext uri="{FF2B5EF4-FFF2-40B4-BE49-F238E27FC236}">
                    <a16:creationId xmlns:a16="http://schemas.microsoft.com/office/drawing/2014/main" id="{390A1CE3-C633-49BF-91F7-678F1A15BF6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50487" y="36148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67101" name="Freihand 167100">
                <a:extLst>
                  <a:ext uri="{FF2B5EF4-FFF2-40B4-BE49-F238E27FC236}">
                    <a16:creationId xmlns:a16="http://schemas.microsoft.com/office/drawing/2014/main" id="{59F60FE1-A329-4609-801D-8A0CF7D9D30E}"/>
                  </a:ext>
                </a:extLst>
              </p14:cNvPr>
              <p14:cNvContentPartPr/>
              <p14:nvPr/>
            </p14:nvContentPartPr>
            <p14:xfrm>
              <a:off x="1054087" y="3578124"/>
              <a:ext cx="37440" cy="109080"/>
            </p14:xfrm>
          </p:contentPart>
        </mc:Choice>
        <mc:Fallback>
          <p:pic>
            <p:nvPicPr>
              <p:cNvPr id="167101" name="Freihand 167100">
                <a:extLst>
                  <a:ext uri="{FF2B5EF4-FFF2-40B4-BE49-F238E27FC236}">
                    <a16:creationId xmlns:a16="http://schemas.microsoft.com/office/drawing/2014/main" id="{59F60FE1-A329-4609-801D-8A0CF7D9D30E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49767" y="3573804"/>
                <a:ext cx="460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67102" name="Freihand 167101">
                <a:extLst>
                  <a:ext uri="{FF2B5EF4-FFF2-40B4-BE49-F238E27FC236}">
                    <a16:creationId xmlns:a16="http://schemas.microsoft.com/office/drawing/2014/main" id="{FF4E6B3D-8965-4146-9EC5-1FC58C425A6B}"/>
                  </a:ext>
                </a:extLst>
              </p14:cNvPr>
              <p14:cNvContentPartPr/>
              <p14:nvPr/>
            </p14:nvContentPartPr>
            <p14:xfrm>
              <a:off x="1128247" y="3619164"/>
              <a:ext cx="73800" cy="78480"/>
            </p14:xfrm>
          </p:contentPart>
        </mc:Choice>
        <mc:Fallback>
          <p:pic>
            <p:nvPicPr>
              <p:cNvPr id="167102" name="Freihand 167101">
                <a:extLst>
                  <a:ext uri="{FF2B5EF4-FFF2-40B4-BE49-F238E27FC236}">
                    <a16:creationId xmlns:a16="http://schemas.microsoft.com/office/drawing/2014/main" id="{FF4E6B3D-8965-4146-9EC5-1FC58C425A6B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123927" y="3614844"/>
                <a:ext cx="82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67103" name="Freihand 167102">
                <a:extLst>
                  <a:ext uri="{FF2B5EF4-FFF2-40B4-BE49-F238E27FC236}">
                    <a16:creationId xmlns:a16="http://schemas.microsoft.com/office/drawing/2014/main" id="{C98D37EF-8762-40F7-981B-5B8F333BF411}"/>
                  </a:ext>
                </a:extLst>
              </p14:cNvPr>
              <p14:cNvContentPartPr/>
              <p14:nvPr/>
            </p14:nvContentPartPr>
            <p14:xfrm>
              <a:off x="1171447" y="3574524"/>
              <a:ext cx="71640" cy="127080"/>
            </p14:xfrm>
          </p:contentPart>
        </mc:Choice>
        <mc:Fallback>
          <p:pic>
            <p:nvPicPr>
              <p:cNvPr id="167103" name="Freihand 167102">
                <a:extLst>
                  <a:ext uri="{FF2B5EF4-FFF2-40B4-BE49-F238E27FC236}">
                    <a16:creationId xmlns:a16="http://schemas.microsoft.com/office/drawing/2014/main" id="{C98D37EF-8762-40F7-981B-5B8F333BF41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167127" y="3570204"/>
                <a:ext cx="80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67104" name="Freihand 167103">
                <a:extLst>
                  <a:ext uri="{FF2B5EF4-FFF2-40B4-BE49-F238E27FC236}">
                    <a16:creationId xmlns:a16="http://schemas.microsoft.com/office/drawing/2014/main" id="{B51AC4D5-C53A-4603-8FD2-F6319C13CAB6}"/>
                  </a:ext>
                </a:extLst>
              </p14:cNvPr>
              <p14:cNvContentPartPr/>
              <p14:nvPr/>
            </p14:nvContentPartPr>
            <p14:xfrm>
              <a:off x="1304647" y="3737964"/>
              <a:ext cx="135000" cy="7200"/>
            </p14:xfrm>
          </p:contentPart>
        </mc:Choice>
        <mc:Fallback>
          <p:pic>
            <p:nvPicPr>
              <p:cNvPr id="167104" name="Freihand 167103">
                <a:extLst>
                  <a:ext uri="{FF2B5EF4-FFF2-40B4-BE49-F238E27FC236}">
                    <a16:creationId xmlns:a16="http://schemas.microsoft.com/office/drawing/2014/main" id="{B51AC4D5-C53A-4603-8FD2-F6319C13CAB6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300327" y="3733644"/>
                <a:ext cx="1436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67105" name="Freihand 167104">
                <a:extLst>
                  <a:ext uri="{FF2B5EF4-FFF2-40B4-BE49-F238E27FC236}">
                    <a16:creationId xmlns:a16="http://schemas.microsoft.com/office/drawing/2014/main" id="{288C4FAB-AFF1-4659-8DB7-A3D383B4B19E}"/>
                  </a:ext>
                </a:extLst>
              </p14:cNvPr>
              <p14:cNvContentPartPr/>
              <p14:nvPr/>
            </p14:nvContentPartPr>
            <p14:xfrm>
              <a:off x="1317247" y="3775764"/>
              <a:ext cx="147960" cy="15840"/>
            </p14:xfrm>
          </p:contentPart>
        </mc:Choice>
        <mc:Fallback>
          <p:pic>
            <p:nvPicPr>
              <p:cNvPr id="167105" name="Freihand 167104">
                <a:extLst>
                  <a:ext uri="{FF2B5EF4-FFF2-40B4-BE49-F238E27FC236}">
                    <a16:creationId xmlns:a16="http://schemas.microsoft.com/office/drawing/2014/main" id="{288C4FAB-AFF1-4659-8DB7-A3D383B4B19E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312927" y="3771444"/>
                <a:ext cx="156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67108" name="Freihand 167107">
                <a:extLst>
                  <a:ext uri="{FF2B5EF4-FFF2-40B4-BE49-F238E27FC236}">
                    <a16:creationId xmlns:a16="http://schemas.microsoft.com/office/drawing/2014/main" id="{269B6840-F4EF-4445-94AD-215D397B7352}"/>
                  </a:ext>
                </a:extLst>
              </p14:cNvPr>
              <p14:cNvContentPartPr/>
              <p14:nvPr/>
            </p14:nvContentPartPr>
            <p14:xfrm>
              <a:off x="1674727" y="3551124"/>
              <a:ext cx="118080" cy="108720"/>
            </p14:xfrm>
          </p:contentPart>
        </mc:Choice>
        <mc:Fallback>
          <p:pic>
            <p:nvPicPr>
              <p:cNvPr id="167108" name="Freihand 167107">
                <a:extLst>
                  <a:ext uri="{FF2B5EF4-FFF2-40B4-BE49-F238E27FC236}">
                    <a16:creationId xmlns:a16="http://schemas.microsoft.com/office/drawing/2014/main" id="{269B6840-F4EF-4445-94AD-215D397B7352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670407" y="3546804"/>
                <a:ext cx="126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67109" name="Freihand 167108">
                <a:extLst>
                  <a:ext uri="{FF2B5EF4-FFF2-40B4-BE49-F238E27FC236}">
                    <a16:creationId xmlns:a16="http://schemas.microsoft.com/office/drawing/2014/main" id="{D2A52D41-2465-42A2-92C3-626DEBD600D9}"/>
                  </a:ext>
                </a:extLst>
              </p14:cNvPr>
              <p14:cNvContentPartPr/>
              <p14:nvPr/>
            </p14:nvContentPartPr>
            <p14:xfrm>
              <a:off x="1762567" y="3638964"/>
              <a:ext cx="107280" cy="68040"/>
            </p14:xfrm>
          </p:contentPart>
        </mc:Choice>
        <mc:Fallback>
          <p:pic>
            <p:nvPicPr>
              <p:cNvPr id="167109" name="Freihand 167108">
                <a:extLst>
                  <a:ext uri="{FF2B5EF4-FFF2-40B4-BE49-F238E27FC236}">
                    <a16:creationId xmlns:a16="http://schemas.microsoft.com/office/drawing/2014/main" id="{D2A52D41-2465-42A2-92C3-626DEBD600D9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758247" y="3634644"/>
                <a:ext cx="115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67110" name="Freihand 167109">
                <a:extLst>
                  <a:ext uri="{FF2B5EF4-FFF2-40B4-BE49-F238E27FC236}">
                    <a16:creationId xmlns:a16="http://schemas.microsoft.com/office/drawing/2014/main" id="{9D80516A-4225-40F1-AC8D-150E5153EF8E}"/>
                  </a:ext>
                </a:extLst>
              </p14:cNvPr>
              <p14:cNvContentPartPr/>
              <p14:nvPr/>
            </p14:nvContentPartPr>
            <p14:xfrm>
              <a:off x="1645567" y="3735084"/>
              <a:ext cx="272160" cy="8640"/>
            </p14:xfrm>
          </p:contentPart>
        </mc:Choice>
        <mc:Fallback>
          <p:pic>
            <p:nvPicPr>
              <p:cNvPr id="167110" name="Freihand 167109">
                <a:extLst>
                  <a:ext uri="{FF2B5EF4-FFF2-40B4-BE49-F238E27FC236}">
                    <a16:creationId xmlns:a16="http://schemas.microsoft.com/office/drawing/2014/main" id="{9D80516A-4225-40F1-AC8D-150E5153EF8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641247" y="3730764"/>
                <a:ext cx="2808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67111" name="Freihand 167110">
                <a:extLst>
                  <a:ext uri="{FF2B5EF4-FFF2-40B4-BE49-F238E27FC236}">
                    <a16:creationId xmlns:a16="http://schemas.microsoft.com/office/drawing/2014/main" id="{7F6F90A5-EDDF-44E0-A487-C926AB79B286}"/>
                  </a:ext>
                </a:extLst>
              </p14:cNvPr>
              <p14:cNvContentPartPr/>
              <p14:nvPr/>
            </p14:nvContentPartPr>
            <p14:xfrm>
              <a:off x="1733407" y="3804564"/>
              <a:ext cx="92520" cy="53640"/>
            </p14:xfrm>
          </p:contentPart>
        </mc:Choice>
        <mc:Fallback>
          <p:pic>
            <p:nvPicPr>
              <p:cNvPr id="167111" name="Freihand 167110">
                <a:extLst>
                  <a:ext uri="{FF2B5EF4-FFF2-40B4-BE49-F238E27FC236}">
                    <a16:creationId xmlns:a16="http://schemas.microsoft.com/office/drawing/2014/main" id="{7F6F90A5-EDDF-44E0-A487-C926AB79B286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729087" y="3800244"/>
                <a:ext cx="101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67112" name="Freihand 167111">
                <a:extLst>
                  <a:ext uri="{FF2B5EF4-FFF2-40B4-BE49-F238E27FC236}">
                    <a16:creationId xmlns:a16="http://schemas.microsoft.com/office/drawing/2014/main" id="{2B2232CA-50D6-4615-8823-60B85E98E039}"/>
                  </a:ext>
                </a:extLst>
              </p14:cNvPr>
              <p14:cNvContentPartPr/>
              <p14:nvPr/>
            </p14:nvContentPartPr>
            <p14:xfrm>
              <a:off x="1778047" y="3828324"/>
              <a:ext cx="63000" cy="120960"/>
            </p14:xfrm>
          </p:contentPart>
        </mc:Choice>
        <mc:Fallback>
          <p:pic>
            <p:nvPicPr>
              <p:cNvPr id="167112" name="Freihand 167111">
                <a:extLst>
                  <a:ext uri="{FF2B5EF4-FFF2-40B4-BE49-F238E27FC236}">
                    <a16:creationId xmlns:a16="http://schemas.microsoft.com/office/drawing/2014/main" id="{2B2232CA-50D6-4615-8823-60B85E98E039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773727" y="3824004"/>
                <a:ext cx="716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67113" name="Freihand 167112">
                <a:extLst>
                  <a:ext uri="{FF2B5EF4-FFF2-40B4-BE49-F238E27FC236}">
                    <a16:creationId xmlns:a16="http://schemas.microsoft.com/office/drawing/2014/main" id="{BDD74CF6-2FB2-4052-B6D9-D1CF069E4796}"/>
                  </a:ext>
                </a:extLst>
              </p14:cNvPr>
              <p14:cNvContentPartPr/>
              <p14:nvPr/>
            </p14:nvContentPartPr>
            <p14:xfrm>
              <a:off x="2104927" y="3722484"/>
              <a:ext cx="15480" cy="114120"/>
            </p14:xfrm>
          </p:contentPart>
        </mc:Choice>
        <mc:Fallback>
          <p:pic>
            <p:nvPicPr>
              <p:cNvPr id="167113" name="Freihand 167112">
                <a:extLst>
                  <a:ext uri="{FF2B5EF4-FFF2-40B4-BE49-F238E27FC236}">
                    <a16:creationId xmlns:a16="http://schemas.microsoft.com/office/drawing/2014/main" id="{BDD74CF6-2FB2-4052-B6D9-D1CF069E4796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2100607" y="3718164"/>
                <a:ext cx="241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67114" name="Freihand 167113">
                <a:extLst>
                  <a:ext uri="{FF2B5EF4-FFF2-40B4-BE49-F238E27FC236}">
                    <a16:creationId xmlns:a16="http://schemas.microsoft.com/office/drawing/2014/main" id="{B18A068E-CF15-462B-9DED-64501E4962B3}"/>
                  </a:ext>
                </a:extLst>
              </p14:cNvPr>
              <p14:cNvContentPartPr/>
              <p14:nvPr/>
            </p14:nvContentPartPr>
            <p14:xfrm>
              <a:off x="2066047" y="3756684"/>
              <a:ext cx="100080" cy="14040"/>
            </p14:xfrm>
          </p:contentPart>
        </mc:Choice>
        <mc:Fallback>
          <p:pic>
            <p:nvPicPr>
              <p:cNvPr id="167114" name="Freihand 167113">
                <a:extLst>
                  <a:ext uri="{FF2B5EF4-FFF2-40B4-BE49-F238E27FC236}">
                    <a16:creationId xmlns:a16="http://schemas.microsoft.com/office/drawing/2014/main" id="{B18A068E-CF15-462B-9DED-64501E4962B3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2061727" y="3752364"/>
                <a:ext cx="1087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67116" name="Freihand 167115">
                <a:extLst>
                  <a:ext uri="{FF2B5EF4-FFF2-40B4-BE49-F238E27FC236}">
                    <a16:creationId xmlns:a16="http://schemas.microsoft.com/office/drawing/2014/main" id="{3D5253D9-6B3E-4696-B0C7-F7FB06B5676C}"/>
                  </a:ext>
                </a:extLst>
              </p14:cNvPr>
              <p14:cNvContentPartPr/>
              <p14:nvPr/>
            </p14:nvContentPartPr>
            <p14:xfrm>
              <a:off x="2328487" y="3690084"/>
              <a:ext cx="118080" cy="100800"/>
            </p14:xfrm>
          </p:contentPart>
        </mc:Choice>
        <mc:Fallback>
          <p:pic>
            <p:nvPicPr>
              <p:cNvPr id="167116" name="Freihand 167115">
                <a:extLst>
                  <a:ext uri="{FF2B5EF4-FFF2-40B4-BE49-F238E27FC236}">
                    <a16:creationId xmlns:a16="http://schemas.microsoft.com/office/drawing/2014/main" id="{3D5253D9-6B3E-4696-B0C7-F7FB06B5676C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324167" y="3685764"/>
                <a:ext cx="1267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67117" name="Freihand 167116">
                <a:extLst>
                  <a:ext uri="{FF2B5EF4-FFF2-40B4-BE49-F238E27FC236}">
                    <a16:creationId xmlns:a16="http://schemas.microsoft.com/office/drawing/2014/main" id="{20E5CC08-8987-4740-B3B3-5F9C67B91D46}"/>
                  </a:ext>
                </a:extLst>
              </p14:cNvPr>
              <p14:cNvContentPartPr/>
              <p14:nvPr/>
            </p14:nvContentPartPr>
            <p14:xfrm>
              <a:off x="2468527" y="3758844"/>
              <a:ext cx="75240" cy="38160"/>
            </p14:xfrm>
          </p:contentPart>
        </mc:Choice>
        <mc:Fallback>
          <p:pic>
            <p:nvPicPr>
              <p:cNvPr id="167117" name="Freihand 167116">
                <a:extLst>
                  <a:ext uri="{FF2B5EF4-FFF2-40B4-BE49-F238E27FC236}">
                    <a16:creationId xmlns:a16="http://schemas.microsoft.com/office/drawing/2014/main" id="{20E5CC08-8987-4740-B3B3-5F9C67B91D46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2464207" y="3754524"/>
                <a:ext cx="83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67118" name="Freihand 167117">
                <a:extLst>
                  <a:ext uri="{FF2B5EF4-FFF2-40B4-BE49-F238E27FC236}">
                    <a16:creationId xmlns:a16="http://schemas.microsoft.com/office/drawing/2014/main" id="{DA1C8AE0-FCB4-47EB-9828-40BF63646D92}"/>
                  </a:ext>
                </a:extLst>
              </p14:cNvPr>
              <p14:cNvContentPartPr/>
              <p14:nvPr/>
            </p14:nvContentPartPr>
            <p14:xfrm>
              <a:off x="2489767" y="3729324"/>
              <a:ext cx="133560" cy="134640"/>
            </p14:xfrm>
          </p:contentPart>
        </mc:Choice>
        <mc:Fallback>
          <p:pic>
            <p:nvPicPr>
              <p:cNvPr id="167118" name="Freihand 167117">
                <a:extLst>
                  <a:ext uri="{FF2B5EF4-FFF2-40B4-BE49-F238E27FC236}">
                    <a16:creationId xmlns:a16="http://schemas.microsoft.com/office/drawing/2014/main" id="{DA1C8AE0-FCB4-47EB-9828-40BF63646D92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2485447" y="3725004"/>
                <a:ext cx="142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67119" name="Freihand 167118">
                <a:extLst>
                  <a:ext uri="{FF2B5EF4-FFF2-40B4-BE49-F238E27FC236}">
                    <a16:creationId xmlns:a16="http://schemas.microsoft.com/office/drawing/2014/main" id="{0E24FA2C-5BBD-4676-97DA-EE676E95AF49}"/>
                  </a:ext>
                </a:extLst>
              </p14:cNvPr>
              <p14:cNvContentPartPr/>
              <p14:nvPr/>
            </p14:nvContentPartPr>
            <p14:xfrm>
              <a:off x="2737087" y="3601524"/>
              <a:ext cx="103320" cy="46080"/>
            </p14:xfrm>
          </p:contentPart>
        </mc:Choice>
        <mc:Fallback>
          <p:pic>
            <p:nvPicPr>
              <p:cNvPr id="167119" name="Freihand 167118">
                <a:extLst>
                  <a:ext uri="{FF2B5EF4-FFF2-40B4-BE49-F238E27FC236}">
                    <a16:creationId xmlns:a16="http://schemas.microsoft.com/office/drawing/2014/main" id="{0E24FA2C-5BBD-4676-97DA-EE676E95AF49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2732767" y="3597204"/>
                <a:ext cx="111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67120" name="Freihand 167119">
                <a:extLst>
                  <a:ext uri="{FF2B5EF4-FFF2-40B4-BE49-F238E27FC236}">
                    <a16:creationId xmlns:a16="http://schemas.microsoft.com/office/drawing/2014/main" id="{302A5CE8-F391-4C73-AE5C-4A490FDA28EC}"/>
                  </a:ext>
                </a:extLst>
              </p14:cNvPr>
              <p14:cNvContentPartPr/>
              <p14:nvPr/>
            </p14:nvContentPartPr>
            <p14:xfrm>
              <a:off x="2798647" y="3583524"/>
              <a:ext cx="81000" cy="117360"/>
            </p14:xfrm>
          </p:contentPart>
        </mc:Choice>
        <mc:Fallback>
          <p:pic>
            <p:nvPicPr>
              <p:cNvPr id="167120" name="Freihand 167119">
                <a:extLst>
                  <a:ext uri="{FF2B5EF4-FFF2-40B4-BE49-F238E27FC236}">
                    <a16:creationId xmlns:a16="http://schemas.microsoft.com/office/drawing/2014/main" id="{302A5CE8-F391-4C73-AE5C-4A490FDA28EC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2794327" y="3579204"/>
                <a:ext cx="89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67121" name="Freihand 167120">
                <a:extLst>
                  <a:ext uri="{FF2B5EF4-FFF2-40B4-BE49-F238E27FC236}">
                    <a16:creationId xmlns:a16="http://schemas.microsoft.com/office/drawing/2014/main" id="{9A40F0DC-78CF-4E36-AEF2-667A3525A399}"/>
                  </a:ext>
                </a:extLst>
              </p14:cNvPr>
              <p14:cNvContentPartPr/>
              <p14:nvPr/>
            </p14:nvContentPartPr>
            <p14:xfrm>
              <a:off x="2677687" y="3692604"/>
              <a:ext cx="232920" cy="28080"/>
            </p14:xfrm>
          </p:contentPart>
        </mc:Choice>
        <mc:Fallback>
          <p:pic>
            <p:nvPicPr>
              <p:cNvPr id="167121" name="Freihand 167120">
                <a:extLst>
                  <a:ext uri="{FF2B5EF4-FFF2-40B4-BE49-F238E27FC236}">
                    <a16:creationId xmlns:a16="http://schemas.microsoft.com/office/drawing/2014/main" id="{9A40F0DC-78CF-4E36-AEF2-667A3525A399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2673367" y="3688284"/>
                <a:ext cx="2415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67122" name="Freihand 167121">
                <a:extLst>
                  <a:ext uri="{FF2B5EF4-FFF2-40B4-BE49-F238E27FC236}">
                    <a16:creationId xmlns:a16="http://schemas.microsoft.com/office/drawing/2014/main" id="{F29AE0D0-C65D-4433-89AC-0D82AB15A297}"/>
                  </a:ext>
                </a:extLst>
              </p14:cNvPr>
              <p14:cNvContentPartPr/>
              <p14:nvPr/>
            </p14:nvContentPartPr>
            <p14:xfrm>
              <a:off x="2730247" y="3775764"/>
              <a:ext cx="120960" cy="158040"/>
            </p14:xfrm>
          </p:contentPart>
        </mc:Choice>
        <mc:Fallback>
          <p:pic>
            <p:nvPicPr>
              <p:cNvPr id="167122" name="Freihand 167121">
                <a:extLst>
                  <a:ext uri="{FF2B5EF4-FFF2-40B4-BE49-F238E27FC236}">
                    <a16:creationId xmlns:a16="http://schemas.microsoft.com/office/drawing/2014/main" id="{F29AE0D0-C65D-4433-89AC-0D82AB15A29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2725927" y="3771444"/>
                <a:ext cx="129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67124" name="Freihand 167123">
                <a:extLst>
                  <a:ext uri="{FF2B5EF4-FFF2-40B4-BE49-F238E27FC236}">
                    <a16:creationId xmlns:a16="http://schemas.microsoft.com/office/drawing/2014/main" id="{24BD4970-B00E-453D-BDC2-6EE596958E68}"/>
                  </a:ext>
                </a:extLst>
              </p14:cNvPr>
              <p14:cNvContentPartPr/>
              <p14:nvPr/>
            </p14:nvContentPartPr>
            <p14:xfrm>
              <a:off x="2703607" y="3757044"/>
              <a:ext cx="142560" cy="162720"/>
            </p14:xfrm>
          </p:contentPart>
        </mc:Choice>
        <mc:Fallback>
          <p:pic>
            <p:nvPicPr>
              <p:cNvPr id="167124" name="Freihand 167123">
                <a:extLst>
                  <a:ext uri="{FF2B5EF4-FFF2-40B4-BE49-F238E27FC236}">
                    <a16:creationId xmlns:a16="http://schemas.microsoft.com/office/drawing/2014/main" id="{24BD4970-B00E-453D-BDC2-6EE596958E68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2699287" y="3752724"/>
                <a:ext cx="151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167125" name="Freihand 167124">
                <a:extLst>
                  <a:ext uri="{FF2B5EF4-FFF2-40B4-BE49-F238E27FC236}">
                    <a16:creationId xmlns:a16="http://schemas.microsoft.com/office/drawing/2014/main" id="{94CBB8EA-E4E8-42CF-B6EF-14C6CE2FD6C7}"/>
                  </a:ext>
                </a:extLst>
              </p14:cNvPr>
              <p14:cNvContentPartPr/>
              <p14:nvPr/>
            </p14:nvContentPartPr>
            <p14:xfrm>
              <a:off x="2664367" y="3505044"/>
              <a:ext cx="209880" cy="207360"/>
            </p14:xfrm>
          </p:contentPart>
        </mc:Choice>
        <mc:Fallback>
          <p:pic>
            <p:nvPicPr>
              <p:cNvPr id="167125" name="Freihand 167124">
                <a:extLst>
                  <a:ext uri="{FF2B5EF4-FFF2-40B4-BE49-F238E27FC236}">
                    <a16:creationId xmlns:a16="http://schemas.microsoft.com/office/drawing/2014/main" id="{94CBB8EA-E4E8-42CF-B6EF-14C6CE2FD6C7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2660047" y="3500724"/>
                <a:ext cx="218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67158" name="Freihand 167157">
                <a:extLst>
                  <a:ext uri="{FF2B5EF4-FFF2-40B4-BE49-F238E27FC236}">
                    <a16:creationId xmlns:a16="http://schemas.microsoft.com/office/drawing/2014/main" id="{66E82A31-57B9-486F-A8BE-2BA3D77AC209}"/>
                  </a:ext>
                </a:extLst>
              </p14:cNvPr>
              <p14:cNvContentPartPr/>
              <p14:nvPr/>
            </p14:nvContentPartPr>
            <p14:xfrm>
              <a:off x="237247" y="4255644"/>
              <a:ext cx="6480" cy="95400"/>
            </p14:xfrm>
          </p:contentPart>
        </mc:Choice>
        <mc:Fallback>
          <p:pic>
            <p:nvPicPr>
              <p:cNvPr id="167158" name="Freihand 167157">
                <a:extLst>
                  <a:ext uri="{FF2B5EF4-FFF2-40B4-BE49-F238E27FC236}">
                    <a16:creationId xmlns:a16="http://schemas.microsoft.com/office/drawing/2014/main" id="{66E82A31-57B9-486F-A8BE-2BA3D77AC209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32927" y="4251324"/>
                <a:ext cx="151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167159" name="Freihand 167158">
                <a:extLst>
                  <a:ext uri="{FF2B5EF4-FFF2-40B4-BE49-F238E27FC236}">
                    <a16:creationId xmlns:a16="http://schemas.microsoft.com/office/drawing/2014/main" id="{0331D488-437C-4F8C-A55B-824EC8CDF368}"/>
                  </a:ext>
                </a:extLst>
              </p14:cNvPr>
              <p14:cNvContentPartPr/>
              <p14:nvPr/>
            </p14:nvContentPartPr>
            <p14:xfrm>
              <a:off x="126727" y="4207044"/>
              <a:ext cx="194760" cy="154800"/>
            </p14:xfrm>
          </p:contentPart>
        </mc:Choice>
        <mc:Fallback>
          <p:pic>
            <p:nvPicPr>
              <p:cNvPr id="167159" name="Freihand 167158">
                <a:extLst>
                  <a:ext uri="{FF2B5EF4-FFF2-40B4-BE49-F238E27FC236}">
                    <a16:creationId xmlns:a16="http://schemas.microsoft.com/office/drawing/2014/main" id="{0331D488-437C-4F8C-A55B-824EC8CDF368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22407" y="4202724"/>
                <a:ext cx="2034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167160" name="Freihand 167159">
                <a:extLst>
                  <a:ext uri="{FF2B5EF4-FFF2-40B4-BE49-F238E27FC236}">
                    <a16:creationId xmlns:a16="http://schemas.microsoft.com/office/drawing/2014/main" id="{F105357D-85C7-459A-BCB5-47693666D000}"/>
                  </a:ext>
                </a:extLst>
              </p14:cNvPr>
              <p14:cNvContentPartPr/>
              <p14:nvPr/>
            </p14:nvContentPartPr>
            <p14:xfrm>
              <a:off x="397087" y="4221804"/>
              <a:ext cx="122040" cy="97560"/>
            </p14:xfrm>
          </p:contentPart>
        </mc:Choice>
        <mc:Fallback>
          <p:pic>
            <p:nvPicPr>
              <p:cNvPr id="167160" name="Freihand 167159">
                <a:extLst>
                  <a:ext uri="{FF2B5EF4-FFF2-40B4-BE49-F238E27FC236}">
                    <a16:creationId xmlns:a16="http://schemas.microsoft.com/office/drawing/2014/main" id="{F105357D-85C7-459A-BCB5-47693666D000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392767" y="4217484"/>
                <a:ext cx="1306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167162" name="Freihand 167161">
                <a:extLst>
                  <a:ext uri="{FF2B5EF4-FFF2-40B4-BE49-F238E27FC236}">
                    <a16:creationId xmlns:a16="http://schemas.microsoft.com/office/drawing/2014/main" id="{AD7D976C-33A4-424A-AFED-9F1F6CCBC18A}"/>
                  </a:ext>
                </a:extLst>
              </p14:cNvPr>
              <p14:cNvContentPartPr/>
              <p14:nvPr/>
            </p14:nvContentPartPr>
            <p14:xfrm>
              <a:off x="574567" y="4096884"/>
              <a:ext cx="5040" cy="78840"/>
            </p14:xfrm>
          </p:contentPart>
        </mc:Choice>
        <mc:Fallback>
          <p:pic>
            <p:nvPicPr>
              <p:cNvPr id="167162" name="Freihand 167161">
                <a:extLst>
                  <a:ext uri="{FF2B5EF4-FFF2-40B4-BE49-F238E27FC236}">
                    <a16:creationId xmlns:a16="http://schemas.microsoft.com/office/drawing/2014/main" id="{AD7D976C-33A4-424A-AFED-9F1F6CCBC18A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570247" y="4092564"/>
                <a:ext cx="136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167163" name="Freihand 167162">
                <a:extLst>
                  <a:ext uri="{FF2B5EF4-FFF2-40B4-BE49-F238E27FC236}">
                    <a16:creationId xmlns:a16="http://schemas.microsoft.com/office/drawing/2014/main" id="{55632E8D-2433-41CF-A112-460FAD022717}"/>
                  </a:ext>
                </a:extLst>
              </p14:cNvPr>
              <p14:cNvContentPartPr/>
              <p14:nvPr/>
            </p14:nvContentPartPr>
            <p14:xfrm>
              <a:off x="614887" y="4151604"/>
              <a:ext cx="85680" cy="142920"/>
            </p14:xfrm>
          </p:contentPart>
        </mc:Choice>
        <mc:Fallback>
          <p:pic>
            <p:nvPicPr>
              <p:cNvPr id="167163" name="Freihand 167162">
                <a:extLst>
                  <a:ext uri="{FF2B5EF4-FFF2-40B4-BE49-F238E27FC236}">
                    <a16:creationId xmlns:a16="http://schemas.microsoft.com/office/drawing/2014/main" id="{55632E8D-2433-41CF-A112-460FAD02271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610567" y="4147284"/>
                <a:ext cx="943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167164" name="Freihand 167163">
                <a:extLst>
                  <a:ext uri="{FF2B5EF4-FFF2-40B4-BE49-F238E27FC236}">
                    <a16:creationId xmlns:a16="http://schemas.microsoft.com/office/drawing/2014/main" id="{B6D4A1A1-89E3-4302-9CDF-9C21E8338720}"/>
                  </a:ext>
                </a:extLst>
              </p14:cNvPr>
              <p14:cNvContentPartPr/>
              <p14:nvPr/>
            </p14:nvContentPartPr>
            <p14:xfrm>
              <a:off x="736927" y="4203804"/>
              <a:ext cx="90360" cy="41040"/>
            </p14:xfrm>
          </p:contentPart>
        </mc:Choice>
        <mc:Fallback>
          <p:pic>
            <p:nvPicPr>
              <p:cNvPr id="167164" name="Freihand 167163">
                <a:extLst>
                  <a:ext uri="{FF2B5EF4-FFF2-40B4-BE49-F238E27FC236}">
                    <a16:creationId xmlns:a16="http://schemas.microsoft.com/office/drawing/2014/main" id="{B6D4A1A1-89E3-4302-9CDF-9C21E8338720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732607" y="4199484"/>
                <a:ext cx="990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167165" name="Freihand 167164">
                <a:extLst>
                  <a:ext uri="{FF2B5EF4-FFF2-40B4-BE49-F238E27FC236}">
                    <a16:creationId xmlns:a16="http://schemas.microsoft.com/office/drawing/2014/main" id="{FEC6214B-56C0-4F52-9A5C-748C31FDCC05}"/>
                  </a:ext>
                </a:extLst>
              </p14:cNvPr>
              <p14:cNvContentPartPr/>
              <p14:nvPr/>
            </p14:nvContentPartPr>
            <p14:xfrm>
              <a:off x="788767" y="4150884"/>
              <a:ext cx="114840" cy="233640"/>
            </p14:xfrm>
          </p:contentPart>
        </mc:Choice>
        <mc:Fallback>
          <p:pic>
            <p:nvPicPr>
              <p:cNvPr id="167165" name="Freihand 167164">
                <a:extLst>
                  <a:ext uri="{FF2B5EF4-FFF2-40B4-BE49-F238E27FC236}">
                    <a16:creationId xmlns:a16="http://schemas.microsoft.com/office/drawing/2014/main" id="{FEC6214B-56C0-4F52-9A5C-748C31FDCC0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784447" y="4146564"/>
                <a:ext cx="1234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167167" name="Freihand 167166">
                <a:extLst>
                  <a:ext uri="{FF2B5EF4-FFF2-40B4-BE49-F238E27FC236}">
                    <a16:creationId xmlns:a16="http://schemas.microsoft.com/office/drawing/2014/main" id="{D306C80C-22CC-4C55-8014-D49EF1BE0194}"/>
                  </a:ext>
                </a:extLst>
              </p14:cNvPr>
              <p14:cNvContentPartPr/>
              <p14:nvPr/>
            </p14:nvContentPartPr>
            <p14:xfrm>
              <a:off x="1125007" y="4220004"/>
              <a:ext cx="132120" cy="13320"/>
            </p14:xfrm>
          </p:contentPart>
        </mc:Choice>
        <mc:Fallback>
          <p:pic>
            <p:nvPicPr>
              <p:cNvPr id="167167" name="Freihand 167166">
                <a:extLst>
                  <a:ext uri="{FF2B5EF4-FFF2-40B4-BE49-F238E27FC236}">
                    <a16:creationId xmlns:a16="http://schemas.microsoft.com/office/drawing/2014/main" id="{D306C80C-22CC-4C55-8014-D49EF1BE0194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120687" y="4215684"/>
                <a:ext cx="1407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167168" name="Freihand 167167">
                <a:extLst>
                  <a:ext uri="{FF2B5EF4-FFF2-40B4-BE49-F238E27FC236}">
                    <a16:creationId xmlns:a16="http://schemas.microsoft.com/office/drawing/2014/main" id="{A6D9052C-3A87-4D20-A6CC-1411AEF3E9F1}"/>
                  </a:ext>
                </a:extLst>
              </p14:cNvPr>
              <p14:cNvContentPartPr/>
              <p14:nvPr/>
            </p14:nvContentPartPr>
            <p14:xfrm>
              <a:off x="1116367" y="4263564"/>
              <a:ext cx="138600" cy="12240"/>
            </p14:xfrm>
          </p:contentPart>
        </mc:Choice>
        <mc:Fallback>
          <p:pic>
            <p:nvPicPr>
              <p:cNvPr id="167168" name="Freihand 167167">
                <a:extLst>
                  <a:ext uri="{FF2B5EF4-FFF2-40B4-BE49-F238E27FC236}">
                    <a16:creationId xmlns:a16="http://schemas.microsoft.com/office/drawing/2014/main" id="{A6D9052C-3A87-4D20-A6CC-1411AEF3E9F1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112047" y="4259244"/>
                <a:ext cx="1472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167170" name="Freihand 167169">
                <a:extLst>
                  <a:ext uri="{FF2B5EF4-FFF2-40B4-BE49-F238E27FC236}">
                    <a16:creationId xmlns:a16="http://schemas.microsoft.com/office/drawing/2014/main" id="{75EA23A7-5603-449B-B199-0165A8741E72}"/>
                  </a:ext>
                </a:extLst>
              </p14:cNvPr>
              <p14:cNvContentPartPr/>
              <p14:nvPr/>
            </p14:nvContentPartPr>
            <p14:xfrm>
              <a:off x="1436407" y="4048284"/>
              <a:ext cx="136440" cy="121320"/>
            </p14:xfrm>
          </p:contentPart>
        </mc:Choice>
        <mc:Fallback>
          <p:pic>
            <p:nvPicPr>
              <p:cNvPr id="167170" name="Freihand 167169">
                <a:extLst>
                  <a:ext uri="{FF2B5EF4-FFF2-40B4-BE49-F238E27FC236}">
                    <a16:creationId xmlns:a16="http://schemas.microsoft.com/office/drawing/2014/main" id="{75EA23A7-5603-449B-B199-0165A8741E7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432087" y="4043964"/>
                <a:ext cx="1450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167171" name="Freihand 167170">
                <a:extLst>
                  <a:ext uri="{FF2B5EF4-FFF2-40B4-BE49-F238E27FC236}">
                    <a16:creationId xmlns:a16="http://schemas.microsoft.com/office/drawing/2014/main" id="{A6FF2A28-BF94-4A99-B7E4-8E174F8EB1A4}"/>
                  </a:ext>
                </a:extLst>
              </p14:cNvPr>
              <p14:cNvContentPartPr/>
              <p14:nvPr/>
            </p14:nvContentPartPr>
            <p14:xfrm>
              <a:off x="1661047" y="4009044"/>
              <a:ext cx="47880" cy="144000"/>
            </p14:xfrm>
          </p:contentPart>
        </mc:Choice>
        <mc:Fallback>
          <p:pic>
            <p:nvPicPr>
              <p:cNvPr id="167171" name="Freihand 167170">
                <a:extLst>
                  <a:ext uri="{FF2B5EF4-FFF2-40B4-BE49-F238E27FC236}">
                    <a16:creationId xmlns:a16="http://schemas.microsoft.com/office/drawing/2014/main" id="{A6FF2A28-BF94-4A99-B7E4-8E174F8EB1A4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656727" y="4004724"/>
                <a:ext cx="565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167172" name="Freihand 167171">
                <a:extLst>
                  <a:ext uri="{FF2B5EF4-FFF2-40B4-BE49-F238E27FC236}">
                    <a16:creationId xmlns:a16="http://schemas.microsoft.com/office/drawing/2014/main" id="{F4BE7436-42C4-4221-AD5E-E3EA6C7179ED}"/>
                  </a:ext>
                </a:extLst>
              </p14:cNvPr>
              <p14:cNvContentPartPr/>
              <p14:nvPr/>
            </p14:nvContentPartPr>
            <p14:xfrm>
              <a:off x="1905847" y="3955404"/>
              <a:ext cx="95760" cy="55080"/>
            </p14:xfrm>
          </p:contentPart>
        </mc:Choice>
        <mc:Fallback>
          <p:pic>
            <p:nvPicPr>
              <p:cNvPr id="167172" name="Freihand 167171">
                <a:extLst>
                  <a:ext uri="{FF2B5EF4-FFF2-40B4-BE49-F238E27FC236}">
                    <a16:creationId xmlns:a16="http://schemas.microsoft.com/office/drawing/2014/main" id="{F4BE7436-42C4-4221-AD5E-E3EA6C7179E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901527" y="3951084"/>
                <a:ext cx="1044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167173" name="Freihand 167172">
                <a:extLst>
                  <a:ext uri="{FF2B5EF4-FFF2-40B4-BE49-F238E27FC236}">
                    <a16:creationId xmlns:a16="http://schemas.microsoft.com/office/drawing/2014/main" id="{D3089D4F-89E3-4B46-89B7-4BE02531EF04}"/>
                  </a:ext>
                </a:extLst>
              </p14:cNvPr>
              <p14:cNvContentPartPr/>
              <p14:nvPr/>
            </p14:nvContentPartPr>
            <p14:xfrm>
              <a:off x="2039047" y="3923004"/>
              <a:ext cx="64440" cy="97920"/>
            </p14:xfrm>
          </p:contentPart>
        </mc:Choice>
        <mc:Fallback>
          <p:pic>
            <p:nvPicPr>
              <p:cNvPr id="167173" name="Freihand 167172">
                <a:extLst>
                  <a:ext uri="{FF2B5EF4-FFF2-40B4-BE49-F238E27FC236}">
                    <a16:creationId xmlns:a16="http://schemas.microsoft.com/office/drawing/2014/main" id="{D3089D4F-89E3-4B46-89B7-4BE02531EF04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2034727" y="3918684"/>
                <a:ext cx="730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167174" name="Freihand 167173">
                <a:extLst>
                  <a:ext uri="{FF2B5EF4-FFF2-40B4-BE49-F238E27FC236}">
                    <a16:creationId xmlns:a16="http://schemas.microsoft.com/office/drawing/2014/main" id="{22C0E445-BF78-4BCB-8EC2-3F79665F0D0F}"/>
                  </a:ext>
                </a:extLst>
              </p14:cNvPr>
              <p14:cNvContentPartPr/>
              <p14:nvPr/>
            </p14:nvContentPartPr>
            <p14:xfrm>
              <a:off x="2135887" y="3955044"/>
              <a:ext cx="67320" cy="57960"/>
            </p14:xfrm>
          </p:contentPart>
        </mc:Choice>
        <mc:Fallback>
          <p:pic>
            <p:nvPicPr>
              <p:cNvPr id="167174" name="Freihand 167173">
                <a:extLst>
                  <a:ext uri="{FF2B5EF4-FFF2-40B4-BE49-F238E27FC236}">
                    <a16:creationId xmlns:a16="http://schemas.microsoft.com/office/drawing/2014/main" id="{22C0E445-BF78-4BCB-8EC2-3F79665F0D0F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131567" y="3950724"/>
                <a:ext cx="759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167175" name="Freihand 167174">
                <a:extLst>
                  <a:ext uri="{FF2B5EF4-FFF2-40B4-BE49-F238E27FC236}">
                    <a16:creationId xmlns:a16="http://schemas.microsoft.com/office/drawing/2014/main" id="{E2904484-11C0-463E-BC05-628F356FEBC6}"/>
                  </a:ext>
                </a:extLst>
              </p14:cNvPr>
              <p14:cNvContentPartPr/>
              <p14:nvPr/>
            </p14:nvContentPartPr>
            <p14:xfrm>
              <a:off x="2144527" y="4000044"/>
              <a:ext cx="19440" cy="56880"/>
            </p14:xfrm>
          </p:contentPart>
        </mc:Choice>
        <mc:Fallback>
          <p:pic>
            <p:nvPicPr>
              <p:cNvPr id="167175" name="Freihand 167174">
                <a:extLst>
                  <a:ext uri="{FF2B5EF4-FFF2-40B4-BE49-F238E27FC236}">
                    <a16:creationId xmlns:a16="http://schemas.microsoft.com/office/drawing/2014/main" id="{E2904484-11C0-463E-BC05-628F356FEBC6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140207" y="3995724"/>
                <a:ext cx="280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167176" name="Freihand 167175">
                <a:extLst>
                  <a:ext uri="{FF2B5EF4-FFF2-40B4-BE49-F238E27FC236}">
                    <a16:creationId xmlns:a16="http://schemas.microsoft.com/office/drawing/2014/main" id="{E04C440E-19E9-4A26-BD56-E9C0E09AD2A5}"/>
                  </a:ext>
                </a:extLst>
              </p14:cNvPr>
              <p14:cNvContentPartPr/>
              <p14:nvPr/>
            </p14:nvContentPartPr>
            <p14:xfrm>
              <a:off x="2157487" y="3913644"/>
              <a:ext cx="78480" cy="138600"/>
            </p14:xfrm>
          </p:contentPart>
        </mc:Choice>
        <mc:Fallback>
          <p:pic>
            <p:nvPicPr>
              <p:cNvPr id="167176" name="Freihand 167175">
                <a:extLst>
                  <a:ext uri="{FF2B5EF4-FFF2-40B4-BE49-F238E27FC236}">
                    <a16:creationId xmlns:a16="http://schemas.microsoft.com/office/drawing/2014/main" id="{E04C440E-19E9-4A26-BD56-E9C0E09AD2A5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2153167" y="3909324"/>
                <a:ext cx="871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167177" name="Freihand 167176">
                <a:extLst>
                  <a:ext uri="{FF2B5EF4-FFF2-40B4-BE49-F238E27FC236}">
                    <a16:creationId xmlns:a16="http://schemas.microsoft.com/office/drawing/2014/main" id="{8CE279B1-B040-4521-B707-2DAE258FA1EB}"/>
                  </a:ext>
                </a:extLst>
              </p14:cNvPr>
              <p14:cNvContentPartPr/>
              <p14:nvPr/>
            </p14:nvContentPartPr>
            <p14:xfrm>
              <a:off x="1826647" y="4065204"/>
              <a:ext cx="416880" cy="30600"/>
            </p14:xfrm>
          </p:contentPart>
        </mc:Choice>
        <mc:Fallback>
          <p:pic>
            <p:nvPicPr>
              <p:cNvPr id="167177" name="Freihand 167176">
                <a:extLst>
                  <a:ext uri="{FF2B5EF4-FFF2-40B4-BE49-F238E27FC236}">
                    <a16:creationId xmlns:a16="http://schemas.microsoft.com/office/drawing/2014/main" id="{8CE279B1-B040-4521-B707-2DAE258FA1EB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822327" y="4060884"/>
                <a:ext cx="4255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167178" name="Freihand 167177">
                <a:extLst>
                  <a:ext uri="{FF2B5EF4-FFF2-40B4-BE49-F238E27FC236}">
                    <a16:creationId xmlns:a16="http://schemas.microsoft.com/office/drawing/2014/main" id="{35A24DB3-2D5B-4634-B632-32812CB0E615}"/>
                  </a:ext>
                </a:extLst>
              </p14:cNvPr>
              <p14:cNvContentPartPr/>
              <p14:nvPr/>
            </p14:nvContentPartPr>
            <p14:xfrm>
              <a:off x="1992967" y="4150164"/>
              <a:ext cx="93960" cy="38160"/>
            </p14:xfrm>
          </p:contentPart>
        </mc:Choice>
        <mc:Fallback>
          <p:pic>
            <p:nvPicPr>
              <p:cNvPr id="167178" name="Freihand 167177">
                <a:extLst>
                  <a:ext uri="{FF2B5EF4-FFF2-40B4-BE49-F238E27FC236}">
                    <a16:creationId xmlns:a16="http://schemas.microsoft.com/office/drawing/2014/main" id="{35A24DB3-2D5B-4634-B632-32812CB0E61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988647" y="4145844"/>
                <a:ext cx="102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167179" name="Freihand 167178">
                <a:extLst>
                  <a:ext uri="{FF2B5EF4-FFF2-40B4-BE49-F238E27FC236}">
                    <a16:creationId xmlns:a16="http://schemas.microsoft.com/office/drawing/2014/main" id="{36826065-7B30-42C3-8270-9965FEF4CAD9}"/>
                  </a:ext>
                </a:extLst>
              </p14:cNvPr>
              <p14:cNvContentPartPr/>
              <p14:nvPr/>
            </p14:nvContentPartPr>
            <p14:xfrm>
              <a:off x="2050567" y="4171404"/>
              <a:ext cx="38160" cy="73440"/>
            </p14:xfrm>
          </p:contentPart>
        </mc:Choice>
        <mc:Fallback>
          <p:pic>
            <p:nvPicPr>
              <p:cNvPr id="167179" name="Freihand 167178">
                <a:extLst>
                  <a:ext uri="{FF2B5EF4-FFF2-40B4-BE49-F238E27FC236}">
                    <a16:creationId xmlns:a16="http://schemas.microsoft.com/office/drawing/2014/main" id="{36826065-7B30-42C3-8270-9965FEF4CAD9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2046247" y="4167084"/>
                <a:ext cx="468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167180" name="Freihand 167179">
                <a:extLst>
                  <a:ext uri="{FF2B5EF4-FFF2-40B4-BE49-F238E27FC236}">
                    <a16:creationId xmlns:a16="http://schemas.microsoft.com/office/drawing/2014/main" id="{D5AA5416-80F5-496C-950A-0F9F82BF7BAB}"/>
                  </a:ext>
                </a:extLst>
              </p14:cNvPr>
              <p14:cNvContentPartPr/>
              <p14:nvPr/>
            </p14:nvContentPartPr>
            <p14:xfrm>
              <a:off x="2178007" y="3951444"/>
              <a:ext cx="165240" cy="262800"/>
            </p14:xfrm>
          </p:contentPart>
        </mc:Choice>
        <mc:Fallback>
          <p:pic>
            <p:nvPicPr>
              <p:cNvPr id="167180" name="Freihand 167179">
                <a:extLst>
                  <a:ext uri="{FF2B5EF4-FFF2-40B4-BE49-F238E27FC236}">
                    <a16:creationId xmlns:a16="http://schemas.microsoft.com/office/drawing/2014/main" id="{D5AA5416-80F5-496C-950A-0F9F82BF7BAB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2173687" y="3947124"/>
                <a:ext cx="173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167181" name="Freihand 167180">
                <a:extLst>
                  <a:ext uri="{FF2B5EF4-FFF2-40B4-BE49-F238E27FC236}">
                    <a16:creationId xmlns:a16="http://schemas.microsoft.com/office/drawing/2014/main" id="{2E9EEF46-5514-4FC4-8649-FF48CA698283}"/>
                  </a:ext>
                </a:extLst>
              </p14:cNvPr>
              <p14:cNvContentPartPr/>
              <p14:nvPr/>
            </p14:nvContentPartPr>
            <p14:xfrm>
              <a:off x="1491487" y="4244124"/>
              <a:ext cx="830160" cy="45720"/>
            </p14:xfrm>
          </p:contentPart>
        </mc:Choice>
        <mc:Fallback>
          <p:pic>
            <p:nvPicPr>
              <p:cNvPr id="167181" name="Freihand 167180">
                <a:extLst>
                  <a:ext uri="{FF2B5EF4-FFF2-40B4-BE49-F238E27FC236}">
                    <a16:creationId xmlns:a16="http://schemas.microsoft.com/office/drawing/2014/main" id="{2E9EEF46-5514-4FC4-8649-FF48CA698283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487167" y="4239804"/>
                <a:ext cx="838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167182" name="Freihand 167181">
                <a:extLst>
                  <a:ext uri="{FF2B5EF4-FFF2-40B4-BE49-F238E27FC236}">
                    <a16:creationId xmlns:a16="http://schemas.microsoft.com/office/drawing/2014/main" id="{D8FF632B-B657-4E03-9571-CB0AC4D26D46}"/>
                  </a:ext>
                </a:extLst>
              </p14:cNvPr>
              <p14:cNvContentPartPr/>
              <p14:nvPr/>
            </p14:nvContentPartPr>
            <p14:xfrm>
              <a:off x="1696327" y="4351764"/>
              <a:ext cx="137880" cy="142560"/>
            </p14:xfrm>
          </p:contentPart>
        </mc:Choice>
        <mc:Fallback>
          <p:pic>
            <p:nvPicPr>
              <p:cNvPr id="167182" name="Freihand 167181">
                <a:extLst>
                  <a:ext uri="{FF2B5EF4-FFF2-40B4-BE49-F238E27FC236}">
                    <a16:creationId xmlns:a16="http://schemas.microsoft.com/office/drawing/2014/main" id="{D8FF632B-B657-4E03-9571-CB0AC4D26D46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692007" y="4347444"/>
                <a:ext cx="1465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167183" name="Freihand 167182">
                <a:extLst>
                  <a:ext uri="{FF2B5EF4-FFF2-40B4-BE49-F238E27FC236}">
                    <a16:creationId xmlns:a16="http://schemas.microsoft.com/office/drawing/2014/main" id="{CCADBD48-E1EB-44C1-8C33-072ECDF55FB8}"/>
                  </a:ext>
                </a:extLst>
              </p14:cNvPr>
              <p14:cNvContentPartPr/>
              <p14:nvPr/>
            </p14:nvContentPartPr>
            <p14:xfrm>
              <a:off x="1937527" y="4392084"/>
              <a:ext cx="96840" cy="65160"/>
            </p14:xfrm>
          </p:contentPart>
        </mc:Choice>
        <mc:Fallback>
          <p:pic>
            <p:nvPicPr>
              <p:cNvPr id="167183" name="Freihand 167182">
                <a:extLst>
                  <a:ext uri="{FF2B5EF4-FFF2-40B4-BE49-F238E27FC236}">
                    <a16:creationId xmlns:a16="http://schemas.microsoft.com/office/drawing/2014/main" id="{CCADBD48-E1EB-44C1-8C33-072ECDF55FB8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933207" y="4387764"/>
                <a:ext cx="1054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167184" name="Freihand 167183">
                <a:extLst>
                  <a:ext uri="{FF2B5EF4-FFF2-40B4-BE49-F238E27FC236}">
                    <a16:creationId xmlns:a16="http://schemas.microsoft.com/office/drawing/2014/main" id="{71208201-BE27-4076-8EA8-83795E7ED32F}"/>
                  </a:ext>
                </a:extLst>
              </p14:cNvPr>
              <p14:cNvContentPartPr/>
              <p14:nvPr/>
            </p14:nvContentPartPr>
            <p14:xfrm>
              <a:off x="1981447" y="4400004"/>
              <a:ext cx="77040" cy="126000"/>
            </p14:xfrm>
          </p:contentPart>
        </mc:Choice>
        <mc:Fallback>
          <p:pic>
            <p:nvPicPr>
              <p:cNvPr id="167184" name="Freihand 167183">
                <a:extLst>
                  <a:ext uri="{FF2B5EF4-FFF2-40B4-BE49-F238E27FC236}">
                    <a16:creationId xmlns:a16="http://schemas.microsoft.com/office/drawing/2014/main" id="{71208201-BE27-4076-8EA8-83795E7ED32F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977127" y="4395684"/>
                <a:ext cx="856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167185" name="Freihand 167184">
                <a:extLst>
                  <a:ext uri="{FF2B5EF4-FFF2-40B4-BE49-F238E27FC236}">
                    <a16:creationId xmlns:a16="http://schemas.microsoft.com/office/drawing/2014/main" id="{84A63495-E3B5-42F7-BF53-566A3E6F7EB4}"/>
                  </a:ext>
                </a:extLst>
              </p14:cNvPr>
              <p14:cNvContentPartPr/>
              <p14:nvPr/>
            </p14:nvContentPartPr>
            <p14:xfrm>
              <a:off x="2494807" y="4283724"/>
              <a:ext cx="195840" cy="6840"/>
            </p14:xfrm>
          </p:contentPart>
        </mc:Choice>
        <mc:Fallback>
          <p:pic>
            <p:nvPicPr>
              <p:cNvPr id="167185" name="Freihand 167184">
                <a:extLst>
                  <a:ext uri="{FF2B5EF4-FFF2-40B4-BE49-F238E27FC236}">
                    <a16:creationId xmlns:a16="http://schemas.microsoft.com/office/drawing/2014/main" id="{84A63495-E3B5-42F7-BF53-566A3E6F7EB4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490487" y="4279404"/>
                <a:ext cx="2044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167186" name="Freihand 167185">
                <a:extLst>
                  <a:ext uri="{FF2B5EF4-FFF2-40B4-BE49-F238E27FC236}">
                    <a16:creationId xmlns:a16="http://schemas.microsoft.com/office/drawing/2014/main" id="{97930674-6A79-4B5A-9827-0D190F13A693}"/>
                  </a:ext>
                </a:extLst>
              </p14:cNvPr>
              <p14:cNvContentPartPr/>
              <p14:nvPr/>
            </p14:nvContentPartPr>
            <p14:xfrm>
              <a:off x="2492647" y="4330884"/>
              <a:ext cx="171360" cy="13680"/>
            </p14:xfrm>
          </p:contentPart>
        </mc:Choice>
        <mc:Fallback>
          <p:pic>
            <p:nvPicPr>
              <p:cNvPr id="167186" name="Freihand 167185">
                <a:extLst>
                  <a:ext uri="{FF2B5EF4-FFF2-40B4-BE49-F238E27FC236}">
                    <a16:creationId xmlns:a16="http://schemas.microsoft.com/office/drawing/2014/main" id="{97930674-6A79-4B5A-9827-0D190F13A693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2488327" y="4326564"/>
                <a:ext cx="1800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167023" name="Freihand 167022">
                <a:extLst>
                  <a:ext uri="{FF2B5EF4-FFF2-40B4-BE49-F238E27FC236}">
                    <a16:creationId xmlns:a16="http://schemas.microsoft.com/office/drawing/2014/main" id="{3822F4F3-4827-49A2-A954-681D27A5FEA5}"/>
                  </a:ext>
                </a:extLst>
              </p14:cNvPr>
              <p14:cNvContentPartPr/>
              <p14:nvPr/>
            </p14:nvContentPartPr>
            <p14:xfrm>
              <a:off x="3756247" y="3273564"/>
              <a:ext cx="176760" cy="21240"/>
            </p14:xfrm>
          </p:contentPart>
        </mc:Choice>
        <mc:Fallback>
          <p:pic>
            <p:nvPicPr>
              <p:cNvPr id="167023" name="Freihand 167022">
                <a:extLst>
                  <a:ext uri="{FF2B5EF4-FFF2-40B4-BE49-F238E27FC236}">
                    <a16:creationId xmlns:a16="http://schemas.microsoft.com/office/drawing/2014/main" id="{3822F4F3-4827-49A2-A954-681D27A5FEA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3751927" y="3269244"/>
                <a:ext cx="185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167024" name="Freihand 167023">
                <a:extLst>
                  <a:ext uri="{FF2B5EF4-FFF2-40B4-BE49-F238E27FC236}">
                    <a16:creationId xmlns:a16="http://schemas.microsoft.com/office/drawing/2014/main" id="{A99DE1B1-5DBA-448E-9972-57C41E455CAA}"/>
                  </a:ext>
                </a:extLst>
              </p14:cNvPr>
              <p14:cNvContentPartPr/>
              <p14:nvPr/>
            </p14:nvContentPartPr>
            <p14:xfrm>
              <a:off x="3747247" y="3328284"/>
              <a:ext cx="236160" cy="20160"/>
            </p14:xfrm>
          </p:contentPart>
        </mc:Choice>
        <mc:Fallback>
          <p:pic>
            <p:nvPicPr>
              <p:cNvPr id="167024" name="Freihand 167023">
                <a:extLst>
                  <a:ext uri="{FF2B5EF4-FFF2-40B4-BE49-F238E27FC236}">
                    <a16:creationId xmlns:a16="http://schemas.microsoft.com/office/drawing/2014/main" id="{A99DE1B1-5DBA-448E-9972-57C41E455CAA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742927" y="3323964"/>
                <a:ext cx="2448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167025" name="Freihand 167024">
                <a:extLst>
                  <a:ext uri="{FF2B5EF4-FFF2-40B4-BE49-F238E27FC236}">
                    <a16:creationId xmlns:a16="http://schemas.microsoft.com/office/drawing/2014/main" id="{49191EB6-ABDC-4833-8C4A-7CA49D081BD7}"/>
                  </a:ext>
                </a:extLst>
              </p14:cNvPr>
              <p14:cNvContentPartPr/>
              <p14:nvPr/>
            </p14:nvContentPartPr>
            <p14:xfrm>
              <a:off x="3962887" y="3234324"/>
              <a:ext cx="177120" cy="195120"/>
            </p14:xfrm>
          </p:contentPart>
        </mc:Choice>
        <mc:Fallback>
          <p:pic>
            <p:nvPicPr>
              <p:cNvPr id="167025" name="Freihand 167024">
                <a:extLst>
                  <a:ext uri="{FF2B5EF4-FFF2-40B4-BE49-F238E27FC236}">
                    <a16:creationId xmlns:a16="http://schemas.microsoft.com/office/drawing/2014/main" id="{49191EB6-ABDC-4833-8C4A-7CA49D081BD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958567" y="3230004"/>
                <a:ext cx="1857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167127" name="Freihand 167126">
                <a:extLst>
                  <a:ext uri="{FF2B5EF4-FFF2-40B4-BE49-F238E27FC236}">
                    <a16:creationId xmlns:a16="http://schemas.microsoft.com/office/drawing/2014/main" id="{1EA5B31B-661B-49BC-B773-8E170FF5EDE9}"/>
                  </a:ext>
                </a:extLst>
              </p14:cNvPr>
              <p14:cNvContentPartPr/>
              <p14:nvPr/>
            </p14:nvContentPartPr>
            <p14:xfrm>
              <a:off x="3084487" y="3715284"/>
              <a:ext cx="157680" cy="15840"/>
            </p14:xfrm>
          </p:contentPart>
        </mc:Choice>
        <mc:Fallback>
          <p:pic>
            <p:nvPicPr>
              <p:cNvPr id="167127" name="Freihand 167126">
                <a:extLst>
                  <a:ext uri="{FF2B5EF4-FFF2-40B4-BE49-F238E27FC236}">
                    <a16:creationId xmlns:a16="http://schemas.microsoft.com/office/drawing/2014/main" id="{1EA5B31B-661B-49BC-B773-8E170FF5EDE9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080167" y="3710964"/>
                <a:ext cx="1663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167128" name="Freihand 167127">
                <a:extLst>
                  <a:ext uri="{FF2B5EF4-FFF2-40B4-BE49-F238E27FC236}">
                    <a16:creationId xmlns:a16="http://schemas.microsoft.com/office/drawing/2014/main" id="{B51855B2-5862-4ED3-99B2-41AA7D96698F}"/>
                  </a:ext>
                </a:extLst>
              </p14:cNvPr>
              <p14:cNvContentPartPr/>
              <p14:nvPr/>
            </p14:nvContentPartPr>
            <p14:xfrm>
              <a:off x="3134167" y="3747324"/>
              <a:ext cx="122760" cy="5040"/>
            </p14:xfrm>
          </p:contentPart>
        </mc:Choice>
        <mc:Fallback>
          <p:pic>
            <p:nvPicPr>
              <p:cNvPr id="167128" name="Freihand 167127">
                <a:extLst>
                  <a:ext uri="{FF2B5EF4-FFF2-40B4-BE49-F238E27FC236}">
                    <a16:creationId xmlns:a16="http://schemas.microsoft.com/office/drawing/2014/main" id="{B51855B2-5862-4ED3-99B2-41AA7D96698F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129847" y="3743004"/>
                <a:ext cx="1314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167129" name="Freihand 167128">
                <a:extLst>
                  <a:ext uri="{FF2B5EF4-FFF2-40B4-BE49-F238E27FC236}">
                    <a16:creationId xmlns:a16="http://schemas.microsoft.com/office/drawing/2014/main" id="{F276A69A-6B37-4B56-99DB-093B2A7A2642}"/>
                  </a:ext>
                </a:extLst>
              </p14:cNvPr>
              <p14:cNvContentPartPr/>
              <p14:nvPr/>
            </p14:nvContentPartPr>
            <p14:xfrm>
              <a:off x="3473647" y="3566964"/>
              <a:ext cx="138960" cy="109800"/>
            </p14:xfrm>
          </p:contentPart>
        </mc:Choice>
        <mc:Fallback>
          <p:pic>
            <p:nvPicPr>
              <p:cNvPr id="167129" name="Freihand 167128">
                <a:extLst>
                  <a:ext uri="{FF2B5EF4-FFF2-40B4-BE49-F238E27FC236}">
                    <a16:creationId xmlns:a16="http://schemas.microsoft.com/office/drawing/2014/main" id="{F276A69A-6B37-4B56-99DB-093B2A7A2642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469327" y="3562644"/>
                <a:ext cx="1476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167130" name="Freihand 167129">
                <a:extLst>
                  <a:ext uri="{FF2B5EF4-FFF2-40B4-BE49-F238E27FC236}">
                    <a16:creationId xmlns:a16="http://schemas.microsoft.com/office/drawing/2014/main" id="{AD44B009-432E-464A-B42C-FDB264AB84A4}"/>
                  </a:ext>
                </a:extLst>
              </p14:cNvPr>
              <p14:cNvContentPartPr/>
              <p14:nvPr/>
            </p14:nvContentPartPr>
            <p14:xfrm>
              <a:off x="3611887" y="3655524"/>
              <a:ext cx="66240" cy="48240"/>
            </p14:xfrm>
          </p:contentPart>
        </mc:Choice>
        <mc:Fallback>
          <p:pic>
            <p:nvPicPr>
              <p:cNvPr id="167130" name="Freihand 167129">
                <a:extLst>
                  <a:ext uri="{FF2B5EF4-FFF2-40B4-BE49-F238E27FC236}">
                    <a16:creationId xmlns:a16="http://schemas.microsoft.com/office/drawing/2014/main" id="{AD44B009-432E-464A-B42C-FDB264AB84A4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3607567" y="3651204"/>
                <a:ext cx="74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167131" name="Freihand 167130">
                <a:extLst>
                  <a:ext uri="{FF2B5EF4-FFF2-40B4-BE49-F238E27FC236}">
                    <a16:creationId xmlns:a16="http://schemas.microsoft.com/office/drawing/2014/main" id="{F68CDA86-40DE-4495-95ED-17F291B4378C}"/>
                  </a:ext>
                </a:extLst>
              </p14:cNvPr>
              <p14:cNvContentPartPr/>
              <p14:nvPr/>
            </p14:nvContentPartPr>
            <p14:xfrm>
              <a:off x="3430807" y="3741564"/>
              <a:ext cx="339480" cy="12240"/>
            </p14:xfrm>
          </p:contentPart>
        </mc:Choice>
        <mc:Fallback>
          <p:pic>
            <p:nvPicPr>
              <p:cNvPr id="167131" name="Freihand 167130">
                <a:extLst>
                  <a:ext uri="{FF2B5EF4-FFF2-40B4-BE49-F238E27FC236}">
                    <a16:creationId xmlns:a16="http://schemas.microsoft.com/office/drawing/2014/main" id="{F68CDA86-40DE-4495-95ED-17F291B4378C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3426487" y="3737244"/>
                <a:ext cx="3481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167132" name="Freihand 167131">
                <a:extLst>
                  <a:ext uri="{FF2B5EF4-FFF2-40B4-BE49-F238E27FC236}">
                    <a16:creationId xmlns:a16="http://schemas.microsoft.com/office/drawing/2014/main" id="{5189C201-677F-4315-9403-DFF7A626DF4B}"/>
                  </a:ext>
                </a:extLst>
              </p14:cNvPr>
              <p14:cNvContentPartPr/>
              <p14:nvPr/>
            </p14:nvContentPartPr>
            <p14:xfrm>
              <a:off x="3549247" y="3802044"/>
              <a:ext cx="99720" cy="54000"/>
            </p14:xfrm>
          </p:contentPart>
        </mc:Choice>
        <mc:Fallback>
          <p:pic>
            <p:nvPicPr>
              <p:cNvPr id="167132" name="Freihand 167131">
                <a:extLst>
                  <a:ext uri="{FF2B5EF4-FFF2-40B4-BE49-F238E27FC236}">
                    <a16:creationId xmlns:a16="http://schemas.microsoft.com/office/drawing/2014/main" id="{5189C201-677F-4315-9403-DFF7A626DF4B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3544927" y="3797724"/>
                <a:ext cx="108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167133" name="Freihand 167132">
                <a:extLst>
                  <a:ext uri="{FF2B5EF4-FFF2-40B4-BE49-F238E27FC236}">
                    <a16:creationId xmlns:a16="http://schemas.microsoft.com/office/drawing/2014/main" id="{16B3134B-A211-42F1-AB95-0838575C39AC}"/>
                  </a:ext>
                </a:extLst>
              </p14:cNvPr>
              <p14:cNvContentPartPr/>
              <p14:nvPr/>
            </p14:nvContentPartPr>
            <p14:xfrm>
              <a:off x="3584167" y="3803844"/>
              <a:ext cx="85680" cy="155160"/>
            </p14:xfrm>
          </p:contentPart>
        </mc:Choice>
        <mc:Fallback>
          <p:pic>
            <p:nvPicPr>
              <p:cNvPr id="167133" name="Freihand 167132">
                <a:extLst>
                  <a:ext uri="{FF2B5EF4-FFF2-40B4-BE49-F238E27FC236}">
                    <a16:creationId xmlns:a16="http://schemas.microsoft.com/office/drawing/2014/main" id="{16B3134B-A211-42F1-AB95-0838575C39AC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3579847" y="3799524"/>
                <a:ext cx="943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167134" name="Freihand 167133">
                <a:extLst>
                  <a:ext uri="{FF2B5EF4-FFF2-40B4-BE49-F238E27FC236}">
                    <a16:creationId xmlns:a16="http://schemas.microsoft.com/office/drawing/2014/main" id="{9E526830-0808-4F11-871B-84A5EE126EEC}"/>
                  </a:ext>
                </a:extLst>
              </p14:cNvPr>
              <p14:cNvContentPartPr/>
              <p14:nvPr/>
            </p14:nvContentPartPr>
            <p14:xfrm>
              <a:off x="3977287" y="3709164"/>
              <a:ext cx="5400" cy="128520"/>
            </p14:xfrm>
          </p:contentPart>
        </mc:Choice>
        <mc:Fallback>
          <p:pic>
            <p:nvPicPr>
              <p:cNvPr id="167134" name="Freihand 167133">
                <a:extLst>
                  <a:ext uri="{FF2B5EF4-FFF2-40B4-BE49-F238E27FC236}">
                    <a16:creationId xmlns:a16="http://schemas.microsoft.com/office/drawing/2014/main" id="{9E526830-0808-4F11-871B-84A5EE126EEC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3972967" y="3704844"/>
                <a:ext cx="140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167135" name="Freihand 167134">
                <a:extLst>
                  <a:ext uri="{FF2B5EF4-FFF2-40B4-BE49-F238E27FC236}">
                    <a16:creationId xmlns:a16="http://schemas.microsoft.com/office/drawing/2014/main" id="{BE9A920C-AA26-4C7A-A9E9-4FF0A02BDA5E}"/>
                  </a:ext>
                </a:extLst>
              </p14:cNvPr>
              <p14:cNvContentPartPr/>
              <p14:nvPr/>
            </p14:nvContentPartPr>
            <p14:xfrm>
              <a:off x="3918607" y="3750564"/>
              <a:ext cx="158040" cy="8640"/>
            </p14:xfrm>
          </p:contentPart>
        </mc:Choice>
        <mc:Fallback>
          <p:pic>
            <p:nvPicPr>
              <p:cNvPr id="167135" name="Freihand 167134">
                <a:extLst>
                  <a:ext uri="{FF2B5EF4-FFF2-40B4-BE49-F238E27FC236}">
                    <a16:creationId xmlns:a16="http://schemas.microsoft.com/office/drawing/2014/main" id="{BE9A920C-AA26-4C7A-A9E9-4FF0A02BDA5E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3914287" y="3746244"/>
                <a:ext cx="1666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167136" name="Freihand 167135">
                <a:extLst>
                  <a:ext uri="{FF2B5EF4-FFF2-40B4-BE49-F238E27FC236}">
                    <a16:creationId xmlns:a16="http://schemas.microsoft.com/office/drawing/2014/main" id="{7F2793F2-E0B7-4581-9685-7464817727D9}"/>
                  </a:ext>
                </a:extLst>
              </p14:cNvPr>
              <p14:cNvContentPartPr/>
              <p14:nvPr/>
            </p14:nvContentPartPr>
            <p14:xfrm>
              <a:off x="4227487" y="3670284"/>
              <a:ext cx="106920" cy="98280"/>
            </p14:xfrm>
          </p:contentPart>
        </mc:Choice>
        <mc:Fallback>
          <p:pic>
            <p:nvPicPr>
              <p:cNvPr id="167136" name="Freihand 167135">
                <a:extLst>
                  <a:ext uri="{FF2B5EF4-FFF2-40B4-BE49-F238E27FC236}">
                    <a16:creationId xmlns:a16="http://schemas.microsoft.com/office/drawing/2014/main" id="{7F2793F2-E0B7-4581-9685-7464817727D9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223167" y="3665964"/>
                <a:ext cx="1155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167137" name="Freihand 167136">
                <a:extLst>
                  <a:ext uri="{FF2B5EF4-FFF2-40B4-BE49-F238E27FC236}">
                    <a16:creationId xmlns:a16="http://schemas.microsoft.com/office/drawing/2014/main" id="{0B28CC3A-1AF8-4D58-8AED-AF3EF72F2956}"/>
                  </a:ext>
                </a:extLst>
              </p14:cNvPr>
              <p14:cNvContentPartPr/>
              <p14:nvPr/>
            </p14:nvContentPartPr>
            <p14:xfrm>
              <a:off x="4374007" y="3736164"/>
              <a:ext cx="85320" cy="112680"/>
            </p14:xfrm>
          </p:contentPart>
        </mc:Choice>
        <mc:Fallback>
          <p:pic>
            <p:nvPicPr>
              <p:cNvPr id="167137" name="Freihand 167136">
                <a:extLst>
                  <a:ext uri="{FF2B5EF4-FFF2-40B4-BE49-F238E27FC236}">
                    <a16:creationId xmlns:a16="http://schemas.microsoft.com/office/drawing/2014/main" id="{0B28CC3A-1AF8-4D58-8AED-AF3EF72F2956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369687" y="3731844"/>
                <a:ext cx="939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167139" name="Freihand 167138">
                <a:extLst>
                  <a:ext uri="{FF2B5EF4-FFF2-40B4-BE49-F238E27FC236}">
                    <a16:creationId xmlns:a16="http://schemas.microsoft.com/office/drawing/2014/main" id="{CD3CF6C5-F0DB-467F-A50C-30ABC1CE4798}"/>
                  </a:ext>
                </a:extLst>
              </p14:cNvPr>
              <p14:cNvContentPartPr/>
              <p14:nvPr/>
            </p14:nvContentPartPr>
            <p14:xfrm>
              <a:off x="4185007" y="3490284"/>
              <a:ext cx="453240" cy="445680"/>
            </p14:xfrm>
          </p:contentPart>
        </mc:Choice>
        <mc:Fallback>
          <p:pic>
            <p:nvPicPr>
              <p:cNvPr id="167139" name="Freihand 167138">
                <a:extLst>
                  <a:ext uri="{FF2B5EF4-FFF2-40B4-BE49-F238E27FC236}">
                    <a16:creationId xmlns:a16="http://schemas.microsoft.com/office/drawing/2014/main" id="{CD3CF6C5-F0DB-467F-A50C-30ABC1CE4798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4180687" y="3485964"/>
                <a:ext cx="46188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167141" name="Freihand 167140">
                <a:extLst>
                  <a:ext uri="{FF2B5EF4-FFF2-40B4-BE49-F238E27FC236}">
                    <a16:creationId xmlns:a16="http://schemas.microsoft.com/office/drawing/2014/main" id="{48A40715-39B3-44AD-848A-32D8C59E2075}"/>
                  </a:ext>
                </a:extLst>
              </p14:cNvPr>
              <p14:cNvContentPartPr/>
              <p14:nvPr/>
            </p14:nvContentPartPr>
            <p14:xfrm>
              <a:off x="3375727" y="3398484"/>
              <a:ext cx="461160" cy="752760"/>
            </p14:xfrm>
          </p:contentPart>
        </mc:Choice>
        <mc:Fallback>
          <p:pic>
            <p:nvPicPr>
              <p:cNvPr id="167141" name="Freihand 167140">
                <a:extLst>
                  <a:ext uri="{FF2B5EF4-FFF2-40B4-BE49-F238E27FC236}">
                    <a16:creationId xmlns:a16="http://schemas.microsoft.com/office/drawing/2014/main" id="{48A40715-39B3-44AD-848A-32D8C59E207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3371407" y="3394164"/>
                <a:ext cx="46980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167143" name="Freihand 167142">
                <a:extLst>
                  <a:ext uri="{FF2B5EF4-FFF2-40B4-BE49-F238E27FC236}">
                    <a16:creationId xmlns:a16="http://schemas.microsoft.com/office/drawing/2014/main" id="{01072043-B49B-48BB-A114-702A40C8053A}"/>
                  </a:ext>
                </a:extLst>
              </p14:cNvPr>
              <p14:cNvContentPartPr/>
              <p14:nvPr/>
            </p14:nvContentPartPr>
            <p14:xfrm>
              <a:off x="3859207" y="3715284"/>
              <a:ext cx="13320" cy="67680"/>
            </p14:xfrm>
          </p:contentPart>
        </mc:Choice>
        <mc:Fallback>
          <p:pic>
            <p:nvPicPr>
              <p:cNvPr id="167143" name="Freihand 167142">
                <a:extLst>
                  <a:ext uri="{FF2B5EF4-FFF2-40B4-BE49-F238E27FC236}">
                    <a16:creationId xmlns:a16="http://schemas.microsoft.com/office/drawing/2014/main" id="{01072043-B49B-48BB-A114-702A40C8053A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3854887" y="3710964"/>
                <a:ext cx="219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167144" name="Freihand 167143">
                <a:extLst>
                  <a:ext uri="{FF2B5EF4-FFF2-40B4-BE49-F238E27FC236}">
                    <a16:creationId xmlns:a16="http://schemas.microsoft.com/office/drawing/2014/main" id="{D3854800-A42F-4F98-AC7D-18FB20A3B678}"/>
                  </a:ext>
                </a:extLst>
              </p14:cNvPr>
              <p14:cNvContentPartPr/>
              <p14:nvPr/>
            </p14:nvContentPartPr>
            <p14:xfrm>
              <a:off x="3888007" y="3554004"/>
              <a:ext cx="18360" cy="271080"/>
            </p14:xfrm>
          </p:contentPart>
        </mc:Choice>
        <mc:Fallback>
          <p:pic>
            <p:nvPicPr>
              <p:cNvPr id="167144" name="Freihand 167143">
                <a:extLst>
                  <a:ext uri="{FF2B5EF4-FFF2-40B4-BE49-F238E27FC236}">
                    <a16:creationId xmlns:a16="http://schemas.microsoft.com/office/drawing/2014/main" id="{D3854800-A42F-4F98-AC7D-18FB20A3B678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3883687" y="3549684"/>
                <a:ext cx="270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167145" name="Freihand 167144">
                <a:extLst>
                  <a:ext uri="{FF2B5EF4-FFF2-40B4-BE49-F238E27FC236}">
                    <a16:creationId xmlns:a16="http://schemas.microsoft.com/office/drawing/2014/main" id="{067FF7CF-8479-41F7-8E3B-812B2CA8FE37}"/>
                  </a:ext>
                </a:extLst>
              </p14:cNvPr>
              <p14:cNvContentPartPr/>
              <p14:nvPr/>
            </p14:nvContentPartPr>
            <p14:xfrm>
              <a:off x="3846607" y="3755964"/>
              <a:ext cx="108720" cy="183600"/>
            </p14:xfrm>
          </p:contentPart>
        </mc:Choice>
        <mc:Fallback>
          <p:pic>
            <p:nvPicPr>
              <p:cNvPr id="167145" name="Freihand 167144">
                <a:extLst>
                  <a:ext uri="{FF2B5EF4-FFF2-40B4-BE49-F238E27FC236}">
                    <a16:creationId xmlns:a16="http://schemas.microsoft.com/office/drawing/2014/main" id="{067FF7CF-8479-41F7-8E3B-812B2CA8FE37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3842287" y="3751644"/>
                <a:ext cx="1173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167147" name="Freihand 167146">
                <a:extLst>
                  <a:ext uri="{FF2B5EF4-FFF2-40B4-BE49-F238E27FC236}">
                    <a16:creationId xmlns:a16="http://schemas.microsoft.com/office/drawing/2014/main" id="{2EFBDF4F-5F0A-42B9-B918-247B40EDCFF2}"/>
                  </a:ext>
                </a:extLst>
              </p14:cNvPr>
              <p14:cNvContentPartPr/>
              <p14:nvPr/>
            </p14:nvContentPartPr>
            <p14:xfrm>
              <a:off x="3773527" y="4193364"/>
              <a:ext cx="360" cy="360"/>
            </p14:xfrm>
          </p:contentPart>
        </mc:Choice>
        <mc:Fallback>
          <p:pic>
            <p:nvPicPr>
              <p:cNvPr id="167147" name="Freihand 167146">
                <a:extLst>
                  <a:ext uri="{FF2B5EF4-FFF2-40B4-BE49-F238E27FC236}">
                    <a16:creationId xmlns:a16="http://schemas.microsoft.com/office/drawing/2014/main" id="{2EFBDF4F-5F0A-42B9-B918-247B40EDCFF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69207" y="41890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167148" name="Freihand 167147">
                <a:extLst>
                  <a:ext uri="{FF2B5EF4-FFF2-40B4-BE49-F238E27FC236}">
                    <a16:creationId xmlns:a16="http://schemas.microsoft.com/office/drawing/2014/main" id="{CF1EC58B-1B94-4BF0-9109-75E5644C81BC}"/>
                  </a:ext>
                </a:extLst>
              </p14:cNvPr>
              <p14:cNvContentPartPr/>
              <p14:nvPr/>
            </p14:nvContentPartPr>
            <p14:xfrm>
              <a:off x="3857047" y="4078884"/>
              <a:ext cx="146880" cy="109440"/>
            </p14:xfrm>
          </p:contentPart>
        </mc:Choice>
        <mc:Fallback>
          <p:pic>
            <p:nvPicPr>
              <p:cNvPr id="167148" name="Freihand 167147">
                <a:extLst>
                  <a:ext uri="{FF2B5EF4-FFF2-40B4-BE49-F238E27FC236}">
                    <a16:creationId xmlns:a16="http://schemas.microsoft.com/office/drawing/2014/main" id="{CF1EC58B-1B94-4BF0-9109-75E5644C81BC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852727" y="4074564"/>
                <a:ext cx="1555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167149" name="Freihand 167148">
                <a:extLst>
                  <a:ext uri="{FF2B5EF4-FFF2-40B4-BE49-F238E27FC236}">
                    <a16:creationId xmlns:a16="http://schemas.microsoft.com/office/drawing/2014/main" id="{98D33912-2A56-4725-87AD-BCFB6575EDCC}"/>
                  </a:ext>
                </a:extLst>
              </p14:cNvPr>
              <p14:cNvContentPartPr/>
              <p14:nvPr/>
            </p14:nvContentPartPr>
            <p14:xfrm>
              <a:off x="4031287" y="4079244"/>
              <a:ext cx="196920" cy="87840"/>
            </p14:xfrm>
          </p:contentPart>
        </mc:Choice>
        <mc:Fallback>
          <p:pic>
            <p:nvPicPr>
              <p:cNvPr id="167149" name="Freihand 167148">
                <a:extLst>
                  <a:ext uri="{FF2B5EF4-FFF2-40B4-BE49-F238E27FC236}">
                    <a16:creationId xmlns:a16="http://schemas.microsoft.com/office/drawing/2014/main" id="{98D33912-2A56-4725-87AD-BCFB6575EDCC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026967" y="4074924"/>
                <a:ext cx="205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167150" name="Freihand 167149">
                <a:extLst>
                  <a:ext uri="{FF2B5EF4-FFF2-40B4-BE49-F238E27FC236}">
                    <a16:creationId xmlns:a16="http://schemas.microsoft.com/office/drawing/2014/main" id="{86704134-8D71-4D03-93EC-B0D417C42505}"/>
                  </a:ext>
                </a:extLst>
              </p14:cNvPr>
              <p14:cNvContentPartPr/>
              <p14:nvPr/>
            </p14:nvContentPartPr>
            <p14:xfrm>
              <a:off x="4247287" y="4085724"/>
              <a:ext cx="84240" cy="58320"/>
            </p14:xfrm>
          </p:contentPart>
        </mc:Choice>
        <mc:Fallback>
          <p:pic>
            <p:nvPicPr>
              <p:cNvPr id="167150" name="Freihand 167149">
                <a:extLst>
                  <a:ext uri="{FF2B5EF4-FFF2-40B4-BE49-F238E27FC236}">
                    <a16:creationId xmlns:a16="http://schemas.microsoft.com/office/drawing/2014/main" id="{86704134-8D71-4D03-93EC-B0D417C42505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242967" y="4081404"/>
                <a:ext cx="928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167151" name="Freihand 167150">
                <a:extLst>
                  <a:ext uri="{FF2B5EF4-FFF2-40B4-BE49-F238E27FC236}">
                    <a16:creationId xmlns:a16="http://schemas.microsoft.com/office/drawing/2014/main" id="{E0E50AC8-7728-48DD-9932-1AF7AA81DFEA}"/>
                  </a:ext>
                </a:extLst>
              </p14:cNvPr>
              <p14:cNvContentPartPr/>
              <p14:nvPr/>
            </p14:nvContentPartPr>
            <p14:xfrm>
              <a:off x="4471207" y="4052964"/>
              <a:ext cx="137520" cy="46800"/>
            </p14:xfrm>
          </p:contentPart>
        </mc:Choice>
        <mc:Fallback>
          <p:pic>
            <p:nvPicPr>
              <p:cNvPr id="167151" name="Freihand 167150">
                <a:extLst>
                  <a:ext uri="{FF2B5EF4-FFF2-40B4-BE49-F238E27FC236}">
                    <a16:creationId xmlns:a16="http://schemas.microsoft.com/office/drawing/2014/main" id="{E0E50AC8-7728-48DD-9932-1AF7AA81DFEA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466887" y="4048644"/>
                <a:ext cx="1461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167152" name="Freihand 167151">
                <a:extLst>
                  <a:ext uri="{FF2B5EF4-FFF2-40B4-BE49-F238E27FC236}">
                    <a16:creationId xmlns:a16="http://schemas.microsoft.com/office/drawing/2014/main" id="{DFDFF2E3-B210-4CE2-8F11-85AF89216BB8}"/>
                  </a:ext>
                </a:extLst>
              </p14:cNvPr>
              <p14:cNvContentPartPr/>
              <p14:nvPr/>
            </p14:nvContentPartPr>
            <p14:xfrm>
              <a:off x="4529887" y="4034604"/>
              <a:ext cx="94320" cy="208080"/>
            </p14:xfrm>
          </p:contentPart>
        </mc:Choice>
        <mc:Fallback>
          <p:pic>
            <p:nvPicPr>
              <p:cNvPr id="167152" name="Freihand 167151">
                <a:extLst>
                  <a:ext uri="{FF2B5EF4-FFF2-40B4-BE49-F238E27FC236}">
                    <a16:creationId xmlns:a16="http://schemas.microsoft.com/office/drawing/2014/main" id="{DFDFF2E3-B210-4CE2-8F11-85AF89216BB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4525567" y="4030284"/>
                <a:ext cx="102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167153" name="Freihand 167152">
                <a:extLst>
                  <a:ext uri="{FF2B5EF4-FFF2-40B4-BE49-F238E27FC236}">
                    <a16:creationId xmlns:a16="http://schemas.microsoft.com/office/drawing/2014/main" id="{87EC7C10-507C-47D4-A4EF-4F70B0349C4A}"/>
                  </a:ext>
                </a:extLst>
              </p14:cNvPr>
              <p14:cNvContentPartPr/>
              <p14:nvPr/>
            </p14:nvContentPartPr>
            <p14:xfrm>
              <a:off x="4735807" y="4002564"/>
              <a:ext cx="47880" cy="151920"/>
            </p14:xfrm>
          </p:contentPart>
        </mc:Choice>
        <mc:Fallback>
          <p:pic>
            <p:nvPicPr>
              <p:cNvPr id="167153" name="Freihand 167152">
                <a:extLst>
                  <a:ext uri="{FF2B5EF4-FFF2-40B4-BE49-F238E27FC236}">
                    <a16:creationId xmlns:a16="http://schemas.microsoft.com/office/drawing/2014/main" id="{87EC7C10-507C-47D4-A4EF-4F70B0349C4A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731487" y="3998244"/>
                <a:ext cx="565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167154" name="Freihand 167153">
                <a:extLst>
                  <a:ext uri="{FF2B5EF4-FFF2-40B4-BE49-F238E27FC236}">
                    <a16:creationId xmlns:a16="http://schemas.microsoft.com/office/drawing/2014/main" id="{8B2DF1ED-294A-446B-8525-FE44265BB65E}"/>
                  </a:ext>
                </a:extLst>
              </p14:cNvPr>
              <p14:cNvContentPartPr/>
              <p14:nvPr/>
            </p14:nvContentPartPr>
            <p14:xfrm>
              <a:off x="4689007" y="3872604"/>
              <a:ext cx="155880" cy="164880"/>
            </p14:xfrm>
          </p:contentPart>
        </mc:Choice>
        <mc:Fallback>
          <p:pic>
            <p:nvPicPr>
              <p:cNvPr id="167154" name="Freihand 167153">
                <a:extLst>
                  <a:ext uri="{FF2B5EF4-FFF2-40B4-BE49-F238E27FC236}">
                    <a16:creationId xmlns:a16="http://schemas.microsoft.com/office/drawing/2014/main" id="{8B2DF1ED-294A-446B-8525-FE44265BB65E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4684687" y="3868284"/>
                <a:ext cx="1645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167188" name="Freihand 167187">
                <a:extLst>
                  <a:ext uri="{FF2B5EF4-FFF2-40B4-BE49-F238E27FC236}">
                    <a16:creationId xmlns:a16="http://schemas.microsoft.com/office/drawing/2014/main" id="{1E73581E-0A77-4BDF-9693-ECC61C15841E}"/>
                  </a:ext>
                </a:extLst>
              </p14:cNvPr>
              <p14:cNvContentPartPr/>
              <p14:nvPr/>
            </p14:nvContentPartPr>
            <p14:xfrm>
              <a:off x="3291127" y="3326124"/>
              <a:ext cx="1447200" cy="662760"/>
            </p14:xfrm>
          </p:contentPart>
        </mc:Choice>
        <mc:Fallback>
          <p:pic>
            <p:nvPicPr>
              <p:cNvPr id="167188" name="Freihand 167187">
                <a:extLst>
                  <a:ext uri="{FF2B5EF4-FFF2-40B4-BE49-F238E27FC236}">
                    <a16:creationId xmlns:a16="http://schemas.microsoft.com/office/drawing/2014/main" id="{1E73581E-0A77-4BDF-9693-ECC61C15841E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3286807" y="3321804"/>
                <a:ext cx="145584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167192" name="Freihand 167191">
                <a:extLst>
                  <a:ext uri="{FF2B5EF4-FFF2-40B4-BE49-F238E27FC236}">
                    <a16:creationId xmlns:a16="http://schemas.microsoft.com/office/drawing/2014/main" id="{1B545FE5-5559-479E-AA63-8AB6E2823C6B}"/>
                  </a:ext>
                </a:extLst>
              </p14:cNvPr>
              <p14:cNvContentPartPr/>
              <p14:nvPr/>
            </p14:nvContentPartPr>
            <p14:xfrm>
              <a:off x="2804047" y="4275804"/>
              <a:ext cx="112320" cy="10080"/>
            </p14:xfrm>
          </p:contentPart>
        </mc:Choice>
        <mc:Fallback>
          <p:pic>
            <p:nvPicPr>
              <p:cNvPr id="167192" name="Freihand 167191">
                <a:extLst>
                  <a:ext uri="{FF2B5EF4-FFF2-40B4-BE49-F238E27FC236}">
                    <a16:creationId xmlns:a16="http://schemas.microsoft.com/office/drawing/2014/main" id="{1B545FE5-5559-479E-AA63-8AB6E2823C6B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2799727" y="4271484"/>
                <a:ext cx="1209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167193" name="Freihand 167192">
                <a:extLst>
                  <a:ext uri="{FF2B5EF4-FFF2-40B4-BE49-F238E27FC236}">
                    <a16:creationId xmlns:a16="http://schemas.microsoft.com/office/drawing/2014/main" id="{9CA44F58-8FF3-4B3A-870E-134059F4890C}"/>
                  </a:ext>
                </a:extLst>
              </p14:cNvPr>
              <p14:cNvContentPartPr/>
              <p14:nvPr/>
            </p14:nvContentPartPr>
            <p14:xfrm>
              <a:off x="3075487" y="4140084"/>
              <a:ext cx="126000" cy="77400"/>
            </p14:xfrm>
          </p:contentPart>
        </mc:Choice>
        <mc:Fallback>
          <p:pic>
            <p:nvPicPr>
              <p:cNvPr id="167193" name="Freihand 167192">
                <a:extLst>
                  <a:ext uri="{FF2B5EF4-FFF2-40B4-BE49-F238E27FC236}">
                    <a16:creationId xmlns:a16="http://schemas.microsoft.com/office/drawing/2014/main" id="{9CA44F58-8FF3-4B3A-870E-134059F4890C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071167" y="4135764"/>
                <a:ext cx="1346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167194" name="Freihand 167193">
                <a:extLst>
                  <a:ext uri="{FF2B5EF4-FFF2-40B4-BE49-F238E27FC236}">
                    <a16:creationId xmlns:a16="http://schemas.microsoft.com/office/drawing/2014/main" id="{20297F56-AD1B-4DC3-8271-B1AE3EFF5F54}"/>
                  </a:ext>
                </a:extLst>
              </p14:cNvPr>
              <p14:cNvContentPartPr/>
              <p14:nvPr/>
            </p14:nvContentPartPr>
            <p14:xfrm>
              <a:off x="3225247" y="4203804"/>
              <a:ext cx="75960" cy="37800"/>
            </p14:xfrm>
          </p:contentPart>
        </mc:Choice>
        <mc:Fallback>
          <p:pic>
            <p:nvPicPr>
              <p:cNvPr id="167194" name="Freihand 167193">
                <a:extLst>
                  <a:ext uri="{FF2B5EF4-FFF2-40B4-BE49-F238E27FC236}">
                    <a16:creationId xmlns:a16="http://schemas.microsoft.com/office/drawing/2014/main" id="{20297F56-AD1B-4DC3-8271-B1AE3EFF5F54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220927" y="4199484"/>
                <a:ext cx="84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167195" name="Freihand 167194">
                <a:extLst>
                  <a:ext uri="{FF2B5EF4-FFF2-40B4-BE49-F238E27FC236}">
                    <a16:creationId xmlns:a16="http://schemas.microsoft.com/office/drawing/2014/main" id="{1836BE66-DE91-48ED-B915-2556E75D392E}"/>
                  </a:ext>
                </a:extLst>
              </p14:cNvPr>
              <p14:cNvContentPartPr/>
              <p14:nvPr/>
            </p14:nvContentPartPr>
            <p14:xfrm>
              <a:off x="3051367" y="4280844"/>
              <a:ext cx="304920" cy="15120"/>
            </p14:xfrm>
          </p:contentPart>
        </mc:Choice>
        <mc:Fallback>
          <p:pic>
            <p:nvPicPr>
              <p:cNvPr id="167195" name="Freihand 167194">
                <a:extLst>
                  <a:ext uri="{FF2B5EF4-FFF2-40B4-BE49-F238E27FC236}">
                    <a16:creationId xmlns:a16="http://schemas.microsoft.com/office/drawing/2014/main" id="{1836BE66-DE91-48ED-B915-2556E75D392E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3047047" y="4276524"/>
                <a:ext cx="313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167196" name="Freihand 167195">
                <a:extLst>
                  <a:ext uri="{FF2B5EF4-FFF2-40B4-BE49-F238E27FC236}">
                    <a16:creationId xmlns:a16="http://schemas.microsoft.com/office/drawing/2014/main" id="{59723CEB-5810-4055-B5BB-6F6A355A259B}"/>
                  </a:ext>
                </a:extLst>
              </p14:cNvPr>
              <p14:cNvContentPartPr/>
              <p14:nvPr/>
            </p14:nvContentPartPr>
            <p14:xfrm>
              <a:off x="3134167" y="4364724"/>
              <a:ext cx="87840" cy="63360"/>
            </p14:xfrm>
          </p:contentPart>
        </mc:Choice>
        <mc:Fallback>
          <p:pic>
            <p:nvPicPr>
              <p:cNvPr id="167196" name="Freihand 167195">
                <a:extLst>
                  <a:ext uri="{FF2B5EF4-FFF2-40B4-BE49-F238E27FC236}">
                    <a16:creationId xmlns:a16="http://schemas.microsoft.com/office/drawing/2014/main" id="{59723CEB-5810-4055-B5BB-6F6A355A259B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3129847" y="4360404"/>
                <a:ext cx="96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167197" name="Freihand 167196">
                <a:extLst>
                  <a:ext uri="{FF2B5EF4-FFF2-40B4-BE49-F238E27FC236}">
                    <a16:creationId xmlns:a16="http://schemas.microsoft.com/office/drawing/2014/main" id="{78494708-AA19-432A-9717-B085EB0050FC}"/>
                  </a:ext>
                </a:extLst>
              </p14:cNvPr>
              <p14:cNvContentPartPr/>
              <p14:nvPr/>
            </p14:nvContentPartPr>
            <p14:xfrm>
              <a:off x="3167287" y="4369044"/>
              <a:ext cx="87840" cy="146880"/>
            </p14:xfrm>
          </p:contentPart>
        </mc:Choice>
        <mc:Fallback>
          <p:pic>
            <p:nvPicPr>
              <p:cNvPr id="167197" name="Freihand 167196">
                <a:extLst>
                  <a:ext uri="{FF2B5EF4-FFF2-40B4-BE49-F238E27FC236}">
                    <a16:creationId xmlns:a16="http://schemas.microsoft.com/office/drawing/2014/main" id="{78494708-AA19-432A-9717-B085EB0050FC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3162967" y="4364724"/>
                <a:ext cx="964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167198" name="Freihand 167197">
                <a:extLst>
                  <a:ext uri="{FF2B5EF4-FFF2-40B4-BE49-F238E27FC236}">
                    <a16:creationId xmlns:a16="http://schemas.microsoft.com/office/drawing/2014/main" id="{0A944405-67F4-4A8D-8BFF-BBF2D75A526F}"/>
                  </a:ext>
                </a:extLst>
              </p14:cNvPr>
              <p14:cNvContentPartPr/>
              <p14:nvPr/>
            </p14:nvContentPartPr>
            <p14:xfrm>
              <a:off x="3272407" y="4335924"/>
              <a:ext cx="98640" cy="61560"/>
            </p14:xfrm>
          </p:contentPart>
        </mc:Choice>
        <mc:Fallback>
          <p:pic>
            <p:nvPicPr>
              <p:cNvPr id="167198" name="Freihand 167197">
                <a:extLst>
                  <a:ext uri="{FF2B5EF4-FFF2-40B4-BE49-F238E27FC236}">
                    <a16:creationId xmlns:a16="http://schemas.microsoft.com/office/drawing/2014/main" id="{0A944405-67F4-4A8D-8BFF-BBF2D75A526F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268087" y="4331604"/>
                <a:ext cx="107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167200" name="Freihand 167199">
                <a:extLst>
                  <a:ext uri="{FF2B5EF4-FFF2-40B4-BE49-F238E27FC236}">
                    <a16:creationId xmlns:a16="http://schemas.microsoft.com/office/drawing/2014/main" id="{608CE5E6-02DD-49D7-BA0D-4E7FD3593691}"/>
                  </a:ext>
                </a:extLst>
              </p14:cNvPr>
              <p14:cNvContentPartPr/>
              <p14:nvPr/>
            </p14:nvContentPartPr>
            <p14:xfrm>
              <a:off x="3437647" y="4217484"/>
              <a:ext cx="149040" cy="145800"/>
            </p14:xfrm>
          </p:contentPart>
        </mc:Choice>
        <mc:Fallback>
          <p:pic>
            <p:nvPicPr>
              <p:cNvPr id="167200" name="Freihand 167199">
                <a:extLst>
                  <a:ext uri="{FF2B5EF4-FFF2-40B4-BE49-F238E27FC236}">
                    <a16:creationId xmlns:a16="http://schemas.microsoft.com/office/drawing/2014/main" id="{608CE5E6-02DD-49D7-BA0D-4E7FD359369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3433327" y="4213164"/>
                <a:ext cx="1576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167201" name="Freihand 167200">
                <a:extLst>
                  <a:ext uri="{FF2B5EF4-FFF2-40B4-BE49-F238E27FC236}">
                    <a16:creationId xmlns:a16="http://schemas.microsoft.com/office/drawing/2014/main" id="{C5A83631-0C83-4EBE-A6AA-8E10A3CE4A40}"/>
                  </a:ext>
                </a:extLst>
              </p14:cNvPr>
              <p14:cNvContentPartPr/>
              <p14:nvPr/>
            </p14:nvContentPartPr>
            <p14:xfrm>
              <a:off x="3708007" y="4265004"/>
              <a:ext cx="154800" cy="109800"/>
            </p14:xfrm>
          </p:contentPart>
        </mc:Choice>
        <mc:Fallback>
          <p:pic>
            <p:nvPicPr>
              <p:cNvPr id="167201" name="Freihand 167200">
                <a:extLst>
                  <a:ext uri="{FF2B5EF4-FFF2-40B4-BE49-F238E27FC236}">
                    <a16:creationId xmlns:a16="http://schemas.microsoft.com/office/drawing/2014/main" id="{C5A83631-0C83-4EBE-A6AA-8E10A3CE4A40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3703687" y="4260684"/>
                <a:ext cx="1634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167203" name="Freihand 167202">
                <a:extLst>
                  <a:ext uri="{FF2B5EF4-FFF2-40B4-BE49-F238E27FC236}">
                    <a16:creationId xmlns:a16="http://schemas.microsoft.com/office/drawing/2014/main" id="{673F2C0F-894C-4CDD-A597-1ECFD12FDE19}"/>
                  </a:ext>
                </a:extLst>
              </p14:cNvPr>
              <p14:cNvContentPartPr/>
              <p14:nvPr/>
            </p14:nvContentPartPr>
            <p14:xfrm>
              <a:off x="4102207" y="4290564"/>
              <a:ext cx="133920" cy="15480"/>
            </p14:xfrm>
          </p:contentPart>
        </mc:Choice>
        <mc:Fallback>
          <p:pic>
            <p:nvPicPr>
              <p:cNvPr id="167203" name="Freihand 167202">
                <a:extLst>
                  <a:ext uri="{FF2B5EF4-FFF2-40B4-BE49-F238E27FC236}">
                    <a16:creationId xmlns:a16="http://schemas.microsoft.com/office/drawing/2014/main" id="{673F2C0F-894C-4CDD-A597-1ECFD12FDE19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4097887" y="4286244"/>
                <a:ext cx="142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167204" name="Freihand 167203">
                <a:extLst>
                  <a:ext uri="{FF2B5EF4-FFF2-40B4-BE49-F238E27FC236}">
                    <a16:creationId xmlns:a16="http://schemas.microsoft.com/office/drawing/2014/main" id="{145E103D-2F43-435A-85B2-BA047819785D}"/>
                  </a:ext>
                </a:extLst>
              </p14:cNvPr>
              <p14:cNvContentPartPr/>
              <p14:nvPr/>
            </p14:nvContentPartPr>
            <p14:xfrm>
              <a:off x="4114447" y="4316844"/>
              <a:ext cx="164880" cy="7200"/>
            </p14:xfrm>
          </p:contentPart>
        </mc:Choice>
        <mc:Fallback>
          <p:pic>
            <p:nvPicPr>
              <p:cNvPr id="167204" name="Freihand 167203">
                <a:extLst>
                  <a:ext uri="{FF2B5EF4-FFF2-40B4-BE49-F238E27FC236}">
                    <a16:creationId xmlns:a16="http://schemas.microsoft.com/office/drawing/2014/main" id="{145E103D-2F43-435A-85B2-BA047819785D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4110127" y="4312524"/>
                <a:ext cx="1735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167205" name="Freihand 167204">
                <a:extLst>
                  <a:ext uri="{FF2B5EF4-FFF2-40B4-BE49-F238E27FC236}">
                    <a16:creationId xmlns:a16="http://schemas.microsoft.com/office/drawing/2014/main" id="{8E82D464-988A-4645-9050-A9A7A530DBB6}"/>
                  </a:ext>
                </a:extLst>
              </p14:cNvPr>
              <p14:cNvContentPartPr/>
              <p14:nvPr/>
            </p14:nvContentPartPr>
            <p14:xfrm>
              <a:off x="4255207" y="4243404"/>
              <a:ext cx="121680" cy="154800"/>
            </p14:xfrm>
          </p:contentPart>
        </mc:Choice>
        <mc:Fallback>
          <p:pic>
            <p:nvPicPr>
              <p:cNvPr id="167205" name="Freihand 167204">
                <a:extLst>
                  <a:ext uri="{FF2B5EF4-FFF2-40B4-BE49-F238E27FC236}">
                    <a16:creationId xmlns:a16="http://schemas.microsoft.com/office/drawing/2014/main" id="{8E82D464-988A-4645-9050-A9A7A530DBB6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4250887" y="4239084"/>
                <a:ext cx="1303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167206" name="Freihand 167205">
                <a:extLst>
                  <a:ext uri="{FF2B5EF4-FFF2-40B4-BE49-F238E27FC236}">
                    <a16:creationId xmlns:a16="http://schemas.microsoft.com/office/drawing/2014/main" id="{360EBEF6-E8A1-4F87-BE26-FA725C62C7FC}"/>
                  </a:ext>
                </a:extLst>
              </p14:cNvPr>
              <p14:cNvContentPartPr/>
              <p14:nvPr/>
            </p14:nvContentPartPr>
            <p14:xfrm>
              <a:off x="4684687" y="4121364"/>
              <a:ext cx="321840" cy="186840"/>
            </p14:xfrm>
          </p:contentPart>
        </mc:Choice>
        <mc:Fallback>
          <p:pic>
            <p:nvPicPr>
              <p:cNvPr id="167206" name="Freihand 167205">
                <a:extLst>
                  <a:ext uri="{FF2B5EF4-FFF2-40B4-BE49-F238E27FC236}">
                    <a16:creationId xmlns:a16="http://schemas.microsoft.com/office/drawing/2014/main" id="{360EBEF6-E8A1-4F87-BE26-FA725C62C7FC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680367" y="4117044"/>
                <a:ext cx="3304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167207" name="Freihand 167206">
                <a:extLst>
                  <a:ext uri="{FF2B5EF4-FFF2-40B4-BE49-F238E27FC236}">
                    <a16:creationId xmlns:a16="http://schemas.microsoft.com/office/drawing/2014/main" id="{E3FBE728-B8AB-48D8-968D-EB25CFE7FE8E}"/>
                  </a:ext>
                </a:extLst>
              </p14:cNvPr>
              <p14:cNvContentPartPr/>
              <p14:nvPr/>
            </p14:nvContentPartPr>
            <p14:xfrm>
              <a:off x="5061967" y="4097244"/>
              <a:ext cx="159480" cy="146160"/>
            </p14:xfrm>
          </p:contentPart>
        </mc:Choice>
        <mc:Fallback>
          <p:pic>
            <p:nvPicPr>
              <p:cNvPr id="167207" name="Freihand 167206">
                <a:extLst>
                  <a:ext uri="{FF2B5EF4-FFF2-40B4-BE49-F238E27FC236}">
                    <a16:creationId xmlns:a16="http://schemas.microsoft.com/office/drawing/2014/main" id="{E3FBE728-B8AB-48D8-968D-EB25CFE7FE8E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5057647" y="4092924"/>
                <a:ext cx="1681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167208" name="Freihand 167207">
                <a:extLst>
                  <a:ext uri="{FF2B5EF4-FFF2-40B4-BE49-F238E27FC236}">
                    <a16:creationId xmlns:a16="http://schemas.microsoft.com/office/drawing/2014/main" id="{78CBC8EE-5087-4E3C-A799-1DC347FD3CBB}"/>
                  </a:ext>
                </a:extLst>
              </p14:cNvPr>
              <p14:cNvContentPartPr/>
              <p14:nvPr/>
            </p14:nvContentPartPr>
            <p14:xfrm>
              <a:off x="5247367" y="4137204"/>
              <a:ext cx="99000" cy="118080"/>
            </p14:xfrm>
          </p:contentPart>
        </mc:Choice>
        <mc:Fallback>
          <p:pic>
            <p:nvPicPr>
              <p:cNvPr id="167208" name="Freihand 167207">
                <a:extLst>
                  <a:ext uri="{FF2B5EF4-FFF2-40B4-BE49-F238E27FC236}">
                    <a16:creationId xmlns:a16="http://schemas.microsoft.com/office/drawing/2014/main" id="{78CBC8EE-5087-4E3C-A799-1DC347FD3CBB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5243047" y="4132884"/>
                <a:ext cx="1076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167209" name="Freihand 167208">
                <a:extLst>
                  <a:ext uri="{FF2B5EF4-FFF2-40B4-BE49-F238E27FC236}">
                    <a16:creationId xmlns:a16="http://schemas.microsoft.com/office/drawing/2014/main" id="{AE0DD677-D314-495D-BA2B-FBC31F5CBC47}"/>
                  </a:ext>
                </a:extLst>
              </p14:cNvPr>
              <p14:cNvContentPartPr/>
              <p14:nvPr/>
            </p14:nvContentPartPr>
            <p14:xfrm>
              <a:off x="5376607" y="4045404"/>
              <a:ext cx="212040" cy="175320"/>
            </p14:xfrm>
          </p:contentPart>
        </mc:Choice>
        <mc:Fallback>
          <p:pic>
            <p:nvPicPr>
              <p:cNvPr id="167209" name="Freihand 167208">
                <a:extLst>
                  <a:ext uri="{FF2B5EF4-FFF2-40B4-BE49-F238E27FC236}">
                    <a16:creationId xmlns:a16="http://schemas.microsoft.com/office/drawing/2014/main" id="{AE0DD677-D314-495D-BA2B-FBC31F5CBC47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372287" y="4041084"/>
                <a:ext cx="2206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167210" name="Freihand 167209">
                <a:extLst>
                  <a:ext uri="{FF2B5EF4-FFF2-40B4-BE49-F238E27FC236}">
                    <a16:creationId xmlns:a16="http://schemas.microsoft.com/office/drawing/2014/main" id="{654344C1-E946-414C-9D8C-D74EC3C89258}"/>
                  </a:ext>
                </a:extLst>
              </p14:cNvPr>
              <p14:cNvContentPartPr/>
              <p14:nvPr/>
            </p14:nvContentPartPr>
            <p14:xfrm>
              <a:off x="5608447" y="4134324"/>
              <a:ext cx="4680" cy="61920"/>
            </p14:xfrm>
          </p:contentPart>
        </mc:Choice>
        <mc:Fallback>
          <p:pic>
            <p:nvPicPr>
              <p:cNvPr id="167210" name="Freihand 167209">
                <a:extLst>
                  <a:ext uri="{FF2B5EF4-FFF2-40B4-BE49-F238E27FC236}">
                    <a16:creationId xmlns:a16="http://schemas.microsoft.com/office/drawing/2014/main" id="{654344C1-E946-414C-9D8C-D74EC3C89258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604127" y="4130004"/>
                <a:ext cx="13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167211" name="Freihand 167210">
                <a:extLst>
                  <a:ext uri="{FF2B5EF4-FFF2-40B4-BE49-F238E27FC236}">
                    <a16:creationId xmlns:a16="http://schemas.microsoft.com/office/drawing/2014/main" id="{7CDE190C-7C51-417B-86F4-FD9902B36645}"/>
                  </a:ext>
                </a:extLst>
              </p14:cNvPr>
              <p14:cNvContentPartPr/>
              <p14:nvPr/>
            </p14:nvContentPartPr>
            <p14:xfrm>
              <a:off x="5657407" y="4001484"/>
              <a:ext cx="249840" cy="203760"/>
            </p14:xfrm>
          </p:contentPart>
        </mc:Choice>
        <mc:Fallback>
          <p:pic>
            <p:nvPicPr>
              <p:cNvPr id="167211" name="Freihand 167210">
                <a:extLst>
                  <a:ext uri="{FF2B5EF4-FFF2-40B4-BE49-F238E27FC236}">
                    <a16:creationId xmlns:a16="http://schemas.microsoft.com/office/drawing/2014/main" id="{7CDE190C-7C51-417B-86F4-FD9902B36645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5653087" y="3997164"/>
                <a:ext cx="2584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167212" name="Freihand 167211">
                <a:extLst>
                  <a:ext uri="{FF2B5EF4-FFF2-40B4-BE49-F238E27FC236}">
                    <a16:creationId xmlns:a16="http://schemas.microsoft.com/office/drawing/2014/main" id="{37321F34-1A23-4988-8C4C-5D5E8179BC47}"/>
                  </a:ext>
                </a:extLst>
              </p14:cNvPr>
              <p14:cNvContentPartPr/>
              <p14:nvPr/>
            </p14:nvContentPartPr>
            <p14:xfrm>
              <a:off x="5923807" y="3987444"/>
              <a:ext cx="288360" cy="142920"/>
            </p14:xfrm>
          </p:contentPart>
        </mc:Choice>
        <mc:Fallback>
          <p:pic>
            <p:nvPicPr>
              <p:cNvPr id="167212" name="Freihand 167211">
                <a:extLst>
                  <a:ext uri="{FF2B5EF4-FFF2-40B4-BE49-F238E27FC236}">
                    <a16:creationId xmlns:a16="http://schemas.microsoft.com/office/drawing/2014/main" id="{37321F34-1A23-4988-8C4C-5D5E8179BC47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5919487" y="3983124"/>
                <a:ext cx="2970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167214" name="Freihand 167213">
                <a:extLst>
                  <a:ext uri="{FF2B5EF4-FFF2-40B4-BE49-F238E27FC236}">
                    <a16:creationId xmlns:a16="http://schemas.microsoft.com/office/drawing/2014/main" id="{A1EB0698-847D-42C8-A505-5D24EA9DF82F}"/>
                  </a:ext>
                </a:extLst>
              </p14:cNvPr>
              <p14:cNvContentPartPr/>
              <p14:nvPr/>
            </p14:nvContentPartPr>
            <p14:xfrm>
              <a:off x="6324487" y="3921924"/>
              <a:ext cx="100440" cy="168480"/>
            </p14:xfrm>
          </p:contentPart>
        </mc:Choice>
        <mc:Fallback>
          <p:pic>
            <p:nvPicPr>
              <p:cNvPr id="167214" name="Freihand 167213">
                <a:extLst>
                  <a:ext uri="{FF2B5EF4-FFF2-40B4-BE49-F238E27FC236}">
                    <a16:creationId xmlns:a16="http://schemas.microsoft.com/office/drawing/2014/main" id="{A1EB0698-847D-42C8-A505-5D24EA9DF82F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6320167" y="3917604"/>
                <a:ext cx="109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167215" name="Freihand 167214">
                <a:extLst>
                  <a:ext uri="{FF2B5EF4-FFF2-40B4-BE49-F238E27FC236}">
                    <a16:creationId xmlns:a16="http://schemas.microsoft.com/office/drawing/2014/main" id="{1164F585-9EAA-4F77-8CCC-8A18E558B71F}"/>
                  </a:ext>
                </a:extLst>
              </p14:cNvPr>
              <p14:cNvContentPartPr/>
              <p14:nvPr/>
            </p14:nvContentPartPr>
            <p14:xfrm>
              <a:off x="6391807" y="4037124"/>
              <a:ext cx="87840" cy="21600"/>
            </p14:xfrm>
          </p:contentPart>
        </mc:Choice>
        <mc:Fallback>
          <p:pic>
            <p:nvPicPr>
              <p:cNvPr id="167215" name="Freihand 167214">
                <a:extLst>
                  <a:ext uri="{FF2B5EF4-FFF2-40B4-BE49-F238E27FC236}">
                    <a16:creationId xmlns:a16="http://schemas.microsoft.com/office/drawing/2014/main" id="{1164F585-9EAA-4F77-8CCC-8A18E558B71F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6387487" y="4032804"/>
                <a:ext cx="964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167216" name="Freihand 167215">
                <a:extLst>
                  <a:ext uri="{FF2B5EF4-FFF2-40B4-BE49-F238E27FC236}">
                    <a16:creationId xmlns:a16="http://schemas.microsoft.com/office/drawing/2014/main" id="{22A17CD8-5CB3-47E6-8581-C82208F6850F}"/>
                  </a:ext>
                </a:extLst>
              </p14:cNvPr>
              <p14:cNvContentPartPr/>
              <p14:nvPr/>
            </p14:nvContentPartPr>
            <p14:xfrm>
              <a:off x="6474607" y="3999324"/>
              <a:ext cx="175680" cy="65880"/>
            </p14:xfrm>
          </p:contentPart>
        </mc:Choice>
        <mc:Fallback>
          <p:pic>
            <p:nvPicPr>
              <p:cNvPr id="167216" name="Freihand 167215">
                <a:extLst>
                  <a:ext uri="{FF2B5EF4-FFF2-40B4-BE49-F238E27FC236}">
                    <a16:creationId xmlns:a16="http://schemas.microsoft.com/office/drawing/2014/main" id="{22A17CD8-5CB3-47E6-8581-C82208F6850F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6470287" y="3995004"/>
                <a:ext cx="1843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167217" name="Freihand 167216">
                <a:extLst>
                  <a:ext uri="{FF2B5EF4-FFF2-40B4-BE49-F238E27FC236}">
                    <a16:creationId xmlns:a16="http://schemas.microsoft.com/office/drawing/2014/main" id="{93DF4BE1-B641-4E66-9E37-BF54800396F2}"/>
                  </a:ext>
                </a:extLst>
              </p14:cNvPr>
              <p14:cNvContentPartPr/>
              <p14:nvPr/>
            </p14:nvContentPartPr>
            <p14:xfrm>
              <a:off x="6684847" y="3986364"/>
              <a:ext cx="109800" cy="78480"/>
            </p14:xfrm>
          </p:contentPart>
        </mc:Choice>
        <mc:Fallback>
          <p:pic>
            <p:nvPicPr>
              <p:cNvPr id="167217" name="Freihand 167216">
                <a:extLst>
                  <a:ext uri="{FF2B5EF4-FFF2-40B4-BE49-F238E27FC236}">
                    <a16:creationId xmlns:a16="http://schemas.microsoft.com/office/drawing/2014/main" id="{93DF4BE1-B641-4E66-9E37-BF54800396F2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6680527" y="3982044"/>
                <a:ext cx="118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167218" name="Freihand 167217">
                <a:extLst>
                  <a:ext uri="{FF2B5EF4-FFF2-40B4-BE49-F238E27FC236}">
                    <a16:creationId xmlns:a16="http://schemas.microsoft.com/office/drawing/2014/main" id="{7C59388D-058B-4C20-8598-A796E565BBF9}"/>
                  </a:ext>
                </a:extLst>
              </p14:cNvPr>
              <p14:cNvContentPartPr/>
              <p14:nvPr/>
            </p14:nvContentPartPr>
            <p14:xfrm>
              <a:off x="6809407" y="3951804"/>
              <a:ext cx="338400" cy="73080"/>
            </p14:xfrm>
          </p:contentPart>
        </mc:Choice>
        <mc:Fallback>
          <p:pic>
            <p:nvPicPr>
              <p:cNvPr id="167218" name="Freihand 167217">
                <a:extLst>
                  <a:ext uri="{FF2B5EF4-FFF2-40B4-BE49-F238E27FC236}">
                    <a16:creationId xmlns:a16="http://schemas.microsoft.com/office/drawing/2014/main" id="{7C59388D-058B-4C20-8598-A796E565BBF9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6805087" y="3947484"/>
                <a:ext cx="3470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167219" name="Freihand 167218">
                <a:extLst>
                  <a:ext uri="{FF2B5EF4-FFF2-40B4-BE49-F238E27FC236}">
                    <a16:creationId xmlns:a16="http://schemas.microsoft.com/office/drawing/2014/main" id="{060F0116-BF37-4EFA-AD7E-74116A649821}"/>
                  </a:ext>
                </a:extLst>
              </p14:cNvPr>
              <p14:cNvContentPartPr/>
              <p14:nvPr/>
            </p14:nvContentPartPr>
            <p14:xfrm>
              <a:off x="7356607" y="3902124"/>
              <a:ext cx="19080" cy="92160"/>
            </p14:xfrm>
          </p:contentPart>
        </mc:Choice>
        <mc:Fallback>
          <p:pic>
            <p:nvPicPr>
              <p:cNvPr id="167219" name="Freihand 167218">
                <a:extLst>
                  <a:ext uri="{FF2B5EF4-FFF2-40B4-BE49-F238E27FC236}">
                    <a16:creationId xmlns:a16="http://schemas.microsoft.com/office/drawing/2014/main" id="{060F0116-BF37-4EFA-AD7E-74116A649821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7352287" y="3897804"/>
                <a:ext cx="277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167220" name="Freihand 167219">
                <a:extLst>
                  <a:ext uri="{FF2B5EF4-FFF2-40B4-BE49-F238E27FC236}">
                    <a16:creationId xmlns:a16="http://schemas.microsoft.com/office/drawing/2014/main" id="{05AF70AC-834D-4FE0-8F74-478040C18A0F}"/>
                  </a:ext>
                </a:extLst>
              </p14:cNvPr>
              <p14:cNvContentPartPr/>
              <p14:nvPr/>
            </p14:nvContentPartPr>
            <p14:xfrm>
              <a:off x="7357687" y="3820764"/>
              <a:ext cx="45360" cy="24120"/>
            </p14:xfrm>
          </p:contentPart>
        </mc:Choice>
        <mc:Fallback>
          <p:pic>
            <p:nvPicPr>
              <p:cNvPr id="167220" name="Freihand 167219">
                <a:extLst>
                  <a:ext uri="{FF2B5EF4-FFF2-40B4-BE49-F238E27FC236}">
                    <a16:creationId xmlns:a16="http://schemas.microsoft.com/office/drawing/2014/main" id="{05AF70AC-834D-4FE0-8F74-478040C18A0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7353367" y="3816444"/>
                <a:ext cx="5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167221" name="Freihand 167220">
                <a:extLst>
                  <a:ext uri="{FF2B5EF4-FFF2-40B4-BE49-F238E27FC236}">
                    <a16:creationId xmlns:a16="http://schemas.microsoft.com/office/drawing/2014/main" id="{A2182945-E539-4B8D-B863-CBC946F95C41}"/>
                  </a:ext>
                </a:extLst>
              </p14:cNvPr>
              <p14:cNvContentPartPr/>
              <p14:nvPr/>
            </p14:nvContentPartPr>
            <p14:xfrm>
              <a:off x="7400527" y="3860724"/>
              <a:ext cx="107280" cy="120600"/>
            </p14:xfrm>
          </p:contentPart>
        </mc:Choice>
        <mc:Fallback>
          <p:pic>
            <p:nvPicPr>
              <p:cNvPr id="167221" name="Freihand 167220">
                <a:extLst>
                  <a:ext uri="{FF2B5EF4-FFF2-40B4-BE49-F238E27FC236}">
                    <a16:creationId xmlns:a16="http://schemas.microsoft.com/office/drawing/2014/main" id="{A2182945-E539-4B8D-B863-CBC946F95C41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7396207" y="3856404"/>
                <a:ext cx="1159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167222" name="Freihand 167221">
                <a:extLst>
                  <a:ext uri="{FF2B5EF4-FFF2-40B4-BE49-F238E27FC236}">
                    <a16:creationId xmlns:a16="http://schemas.microsoft.com/office/drawing/2014/main" id="{07212F6E-7B80-450D-BF22-AC978B82AB35}"/>
                  </a:ext>
                </a:extLst>
              </p14:cNvPr>
              <p14:cNvContentPartPr/>
              <p14:nvPr/>
            </p14:nvContentPartPr>
            <p14:xfrm>
              <a:off x="7535887" y="3779364"/>
              <a:ext cx="134280" cy="156240"/>
            </p14:xfrm>
          </p:contentPart>
        </mc:Choice>
        <mc:Fallback>
          <p:pic>
            <p:nvPicPr>
              <p:cNvPr id="167222" name="Freihand 167221">
                <a:extLst>
                  <a:ext uri="{FF2B5EF4-FFF2-40B4-BE49-F238E27FC236}">
                    <a16:creationId xmlns:a16="http://schemas.microsoft.com/office/drawing/2014/main" id="{07212F6E-7B80-450D-BF22-AC978B82AB3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7531567" y="3775044"/>
                <a:ext cx="142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167225" name="Freihand 167224">
                <a:extLst>
                  <a:ext uri="{FF2B5EF4-FFF2-40B4-BE49-F238E27FC236}">
                    <a16:creationId xmlns:a16="http://schemas.microsoft.com/office/drawing/2014/main" id="{0741922D-E732-49A8-8BDC-D9A0BD6BF71F}"/>
                  </a:ext>
                </a:extLst>
              </p14:cNvPr>
              <p14:cNvContentPartPr/>
              <p14:nvPr/>
            </p14:nvContentPartPr>
            <p14:xfrm>
              <a:off x="5054047" y="4411884"/>
              <a:ext cx="192600" cy="119520"/>
            </p14:xfrm>
          </p:contentPart>
        </mc:Choice>
        <mc:Fallback>
          <p:pic>
            <p:nvPicPr>
              <p:cNvPr id="167225" name="Freihand 167224">
                <a:extLst>
                  <a:ext uri="{FF2B5EF4-FFF2-40B4-BE49-F238E27FC236}">
                    <a16:creationId xmlns:a16="http://schemas.microsoft.com/office/drawing/2014/main" id="{0741922D-E732-49A8-8BDC-D9A0BD6BF71F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5049727" y="4407564"/>
                <a:ext cx="2012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167226" name="Freihand 167225">
                <a:extLst>
                  <a:ext uri="{FF2B5EF4-FFF2-40B4-BE49-F238E27FC236}">
                    <a16:creationId xmlns:a16="http://schemas.microsoft.com/office/drawing/2014/main" id="{2EBC5720-874B-4783-AF98-0A273E9B6997}"/>
                  </a:ext>
                </a:extLst>
              </p14:cNvPr>
              <p14:cNvContentPartPr/>
              <p14:nvPr/>
            </p14:nvContentPartPr>
            <p14:xfrm>
              <a:off x="5278687" y="4450404"/>
              <a:ext cx="156960" cy="71640"/>
            </p14:xfrm>
          </p:contentPart>
        </mc:Choice>
        <mc:Fallback>
          <p:pic>
            <p:nvPicPr>
              <p:cNvPr id="167226" name="Freihand 167225">
                <a:extLst>
                  <a:ext uri="{FF2B5EF4-FFF2-40B4-BE49-F238E27FC236}">
                    <a16:creationId xmlns:a16="http://schemas.microsoft.com/office/drawing/2014/main" id="{2EBC5720-874B-4783-AF98-0A273E9B6997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5274367" y="4446084"/>
                <a:ext cx="1656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167227" name="Freihand 167226">
                <a:extLst>
                  <a:ext uri="{FF2B5EF4-FFF2-40B4-BE49-F238E27FC236}">
                    <a16:creationId xmlns:a16="http://schemas.microsoft.com/office/drawing/2014/main" id="{2885BA29-8D2F-4F41-B656-A0D0C25D137C}"/>
                  </a:ext>
                </a:extLst>
              </p14:cNvPr>
              <p14:cNvContentPartPr/>
              <p14:nvPr/>
            </p14:nvContentPartPr>
            <p14:xfrm>
              <a:off x="5464087" y="4330524"/>
              <a:ext cx="123120" cy="161640"/>
            </p14:xfrm>
          </p:contentPart>
        </mc:Choice>
        <mc:Fallback>
          <p:pic>
            <p:nvPicPr>
              <p:cNvPr id="167227" name="Freihand 167226">
                <a:extLst>
                  <a:ext uri="{FF2B5EF4-FFF2-40B4-BE49-F238E27FC236}">
                    <a16:creationId xmlns:a16="http://schemas.microsoft.com/office/drawing/2014/main" id="{2885BA29-8D2F-4F41-B656-A0D0C25D137C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5459767" y="4326204"/>
                <a:ext cx="1317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167228" name="Freihand 167227">
                <a:extLst>
                  <a:ext uri="{FF2B5EF4-FFF2-40B4-BE49-F238E27FC236}">
                    <a16:creationId xmlns:a16="http://schemas.microsoft.com/office/drawing/2014/main" id="{9DAA4528-19A3-411F-8B83-48E68B522C1F}"/>
                  </a:ext>
                </a:extLst>
              </p14:cNvPr>
              <p14:cNvContentPartPr/>
              <p14:nvPr/>
            </p14:nvContentPartPr>
            <p14:xfrm>
              <a:off x="5574247" y="4390644"/>
              <a:ext cx="157680" cy="65160"/>
            </p14:xfrm>
          </p:contentPart>
        </mc:Choice>
        <mc:Fallback>
          <p:pic>
            <p:nvPicPr>
              <p:cNvPr id="167228" name="Freihand 167227">
                <a:extLst>
                  <a:ext uri="{FF2B5EF4-FFF2-40B4-BE49-F238E27FC236}">
                    <a16:creationId xmlns:a16="http://schemas.microsoft.com/office/drawing/2014/main" id="{9DAA4528-19A3-411F-8B83-48E68B522C1F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5569927" y="4386324"/>
                <a:ext cx="166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167229" name="Freihand 167228">
                <a:extLst>
                  <a:ext uri="{FF2B5EF4-FFF2-40B4-BE49-F238E27FC236}">
                    <a16:creationId xmlns:a16="http://schemas.microsoft.com/office/drawing/2014/main" id="{5410351F-FF5C-400C-B011-246663D5FF29}"/>
                  </a:ext>
                </a:extLst>
              </p14:cNvPr>
              <p14:cNvContentPartPr/>
              <p14:nvPr/>
            </p14:nvContentPartPr>
            <p14:xfrm>
              <a:off x="5928847" y="4253484"/>
              <a:ext cx="90720" cy="263520"/>
            </p14:xfrm>
          </p:contentPart>
        </mc:Choice>
        <mc:Fallback>
          <p:pic>
            <p:nvPicPr>
              <p:cNvPr id="167229" name="Freihand 167228">
                <a:extLst>
                  <a:ext uri="{FF2B5EF4-FFF2-40B4-BE49-F238E27FC236}">
                    <a16:creationId xmlns:a16="http://schemas.microsoft.com/office/drawing/2014/main" id="{5410351F-FF5C-400C-B011-246663D5FF29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5924527" y="4249164"/>
                <a:ext cx="993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167230" name="Freihand 167229">
                <a:extLst>
                  <a:ext uri="{FF2B5EF4-FFF2-40B4-BE49-F238E27FC236}">
                    <a16:creationId xmlns:a16="http://schemas.microsoft.com/office/drawing/2014/main" id="{335E1892-7173-4CDB-994C-B1E299347E6C}"/>
                  </a:ext>
                </a:extLst>
              </p14:cNvPr>
              <p14:cNvContentPartPr/>
              <p14:nvPr/>
            </p14:nvContentPartPr>
            <p14:xfrm>
              <a:off x="6003727" y="4327284"/>
              <a:ext cx="82800" cy="117720"/>
            </p14:xfrm>
          </p:contentPart>
        </mc:Choice>
        <mc:Fallback>
          <p:pic>
            <p:nvPicPr>
              <p:cNvPr id="167230" name="Freihand 167229">
                <a:extLst>
                  <a:ext uri="{FF2B5EF4-FFF2-40B4-BE49-F238E27FC236}">
                    <a16:creationId xmlns:a16="http://schemas.microsoft.com/office/drawing/2014/main" id="{335E1892-7173-4CDB-994C-B1E299347E6C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5999407" y="4322964"/>
                <a:ext cx="914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167231" name="Freihand 167230">
                <a:extLst>
                  <a:ext uri="{FF2B5EF4-FFF2-40B4-BE49-F238E27FC236}">
                    <a16:creationId xmlns:a16="http://schemas.microsoft.com/office/drawing/2014/main" id="{26EEB62C-4EB0-4C0D-9B06-7D2656F0AF1A}"/>
                  </a:ext>
                </a:extLst>
              </p14:cNvPr>
              <p14:cNvContentPartPr/>
              <p14:nvPr/>
            </p14:nvContentPartPr>
            <p14:xfrm>
              <a:off x="6128647" y="4232964"/>
              <a:ext cx="101520" cy="198360"/>
            </p14:xfrm>
          </p:contentPart>
        </mc:Choice>
        <mc:Fallback>
          <p:pic>
            <p:nvPicPr>
              <p:cNvPr id="167231" name="Freihand 167230">
                <a:extLst>
                  <a:ext uri="{FF2B5EF4-FFF2-40B4-BE49-F238E27FC236}">
                    <a16:creationId xmlns:a16="http://schemas.microsoft.com/office/drawing/2014/main" id="{26EEB62C-4EB0-4C0D-9B06-7D2656F0AF1A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6124327" y="4228644"/>
                <a:ext cx="1101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167232" name="Freihand 167231">
                <a:extLst>
                  <a:ext uri="{FF2B5EF4-FFF2-40B4-BE49-F238E27FC236}">
                    <a16:creationId xmlns:a16="http://schemas.microsoft.com/office/drawing/2014/main" id="{2D8B1703-BC7B-4BB0-AFDC-5BFA6CA868A9}"/>
                  </a:ext>
                </a:extLst>
              </p14:cNvPr>
              <p14:cNvContentPartPr/>
              <p14:nvPr/>
            </p14:nvContentPartPr>
            <p14:xfrm>
              <a:off x="6255367" y="4238724"/>
              <a:ext cx="363240" cy="165600"/>
            </p14:xfrm>
          </p:contentPart>
        </mc:Choice>
        <mc:Fallback>
          <p:pic>
            <p:nvPicPr>
              <p:cNvPr id="167232" name="Freihand 167231">
                <a:extLst>
                  <a:ext uri="{FF2B5EF4-FFF2-40B4-BE49-F238E27FC236}">
                    <a16:creationId xmlns:a16="http://schemas.microsoft.com/office/drawing/2014/main" id="{2D8B1703-BC7B-4BB0-AFDC-5BFA6CA868A9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6251047" y="4234404"/>
                <a:ext cx="371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167233" name="Freihand 167232">
                <a:extLst>
                  <a:ext uri="{FF2B5EF4-FFF2-40B4-BE49-F238E27FC236}">
                    <a16:creationId xmlns:a16="http://schemas.microsoft.com/office/drawing/2014/main" id="{AD198A02-1752-4E8A-B558-B38C3095BF01}"/>
                  </a:ext>
                </a:extLst>
              </p14:cNvPr>
              <p14:cNvContentPartPr/>
              <p14:nvPr/>
            </p14:nvContentPartPr>
            <p14:xfrm>
              <a:off x="6741727" y="4306404"/>
              <a:ext cx="142200" cy="86760"/>
            </p14:xfrm>
          </p:contentPart>
        </mc:Choice>
        <mc:Fallback>
          <p:pic>
            <p:nvPicPr>
              <p:cNvPr id="167233" name="Freihand 167232">
                <a:extLst>
                  <a:ext uri="{FF2B5EF4-FFF2-40B4-BE49-F238E27FC236}">
                    <a16:creationId xmlns:a16="http://schemas.microsoft.com/office/drawing/2014/main" id="{AD198A02-1752-4E8A-B558-B38C3095BF01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6737407" y="4302084"/>
                <a:ext cx="150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167234" name="Freihand 167233">
                <a:extLst>
                  <a:ext uri="{FF2B5EF4-FFF2-40B4-BE49-F238E27FC236}">
                    <a16:creationId xmlns:a16="http://schemas.microsoft.com/office/drawing/2014/main" id="{4E9907E3-18F7-4C6B-9977-99AE68BEEF10}"/>
                  </a:ext>
                </a:extLst>
              </p14:cNvPr>
              <p14:cNvContentPartPr/>
              <p14:nvPr/>
            </p14:nvContentPartPr>
            <p14:xfrm>
              <a:off x="6863047" y="4223244"/>
              <a:ext cx="360" cy="360"/>
            </p14:xfrm>
          </p:contentPart>
        </mc:Choice>
        <mc:Fallback>
          <p:pic>
            <p:nvPicPr>
              <p:cNvPr id="167234" name="Freihand 167233">
                <a:extLst>
                  <a:ext uri="{FF2B5EF4-FFF2-40B4-BE49-F238E27FC236}">
                    <a16:creationId xmlns:a16="http://schemas.microsoft.com/office/drawing/2014/main" id="{4E9907E3-18F7-4C6B-9977-99AE68BEEF1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58727" y="421892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167236" name="Freihand 167235">
                <a:extLst>
                  <a:ext uri="{FF2B5EF4-FFF2-40B4-BE49-F238E27FC236}">
                    <a16:creationId xmlns:a16="http://schemas.microsoft.com/office/drawing/2014/main" id="{BC422268-DDF3-4846-BF9F-82B0E084192A}"/>
                  </a:ext>
                </a:extLst>
              </p14:cNvPr>
              <p14:cNvContentPartPr/>
              <p14:nvPr/>
            </p14:nvContentPartPr>
            <p14:xfrm>
              <a:off x="7041967" y="4274724"/>
              <a:ext cx="102240" cy="74880"/>
            </p14:xfrm>
          </p:contentPart>
        </mc:Choice>
        <mc:Fallback>
          <p:pic>
            <p:nvPicPr>
              <p:cNvPr id="167236" name="Freihand 167235">
                <a:extLst>
                  <a:ext uri="{FF2B5EF4-FFF2-40B4-BE49-F238E27FC236}">
                    <a16:creationId xmlns:a16="http://schemas.microsoft.com/office/drawing/2014/main" id="{BC422268-DDF3-4846-BF9F-82B0E084192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7037647" y="4270404"/>
                <a:ext cx="11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167237" name="Freihand 167236">
                <a:extLst>
                  <a:ext uri="{FF2B5EF4-FFF2-40B4-BE49-F238E27FC236}">
                    <a16:creationId xmlns:a16="http://schemas.microsoft.com/office/drawing/2014/main" id="{8147056E-3F4E-4482-B63D-16366220F429}"/>
                  </a:ext>
                </a:extLst>
              </p14:cNvPr>
              <p14:cNvContentPartPr/>
              <p14:nvPr/>
            </p14:nvContentPartPr>
            <p14:xfrm>
              <a:off x="7066447" y="4264644"/>
              <a:ext cx="97920" cy="217080"/>
            </p14:xfrm>
          </p:contentPart>
        </mc:Choice>
        <mc:Fallback>
          <p:pic>
            <p:nvPicPr>
              <p:cNvPr id="167237" name="Freihand 167236">
                <a:extLst>
                  <a:ext uri="{FF2B5EF4-FFF2-40B4-BE49-F238E27FC236}">
                    <a16:creationId xmlns:a16="http://schemas.microsoft.com/office/drawing/2014/main" id="{8147056E-3F4E-4482-B63D-16366220F429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7062127" y="4260324"/>
                <a:ext cx="1065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166992" name="Freihand 166991">
                <a:extLst>
                  <a:ext uri="{FF2B5EF4-FFF2-40B4-BE49-F238E27FC236}">
                    <a16:creationId xmlns:a16="http://schemas.microsoft.com/office/drawing/2014/main" id="{3A5EF02E-6A58-4746-B972-B17074A6066E}"/>
                  </a:ext>
                </a:extLst>
              </p14:cNvPr>
              <p14:cNvContentPartPr/>
              <p14:nvPr/>
            </p14:nvContentPartPr>
            <p14:xfrm>
              <a:off x="8292967" y="2755524"/>
              <a:ext cx="223920" cy="158040"/>
            </p14:xfrm>
          </p:contentPart>
        </mc:Choice>
        <mc:Fallback>
          <p:pic>
            <p:nvPicPr>
              <p:cNvPr id="166992" name="Freihand 166991">
                <a:extLst>
                  <a:ext uri="{FF2B5EF4-FFF2-40B4-BE49-F238E27FC236}">
                    <a16:creationId xmlns:a16="http://schemas.microsoft.com/office/drawing/2014/main" id="{3A5EF02E-6A58-4746-B972-B17074A6066E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8288647" y="2751204"/>
                <a:ext cx="232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166993" name="Freihand 166992">
                <a:extLst>
                  <a:ext uri="{FF2B5EF4-FFF2-40B4-BE49-F238E27FC236}">
                    <a16:creationId xmlns:a16="http://schemas.microsoft.com/office/drawing/2014/main" id="{7DB5DC67-0000-42B2-8D87-C776C4ADAE2B}"/>
                  </a:ext>
                </a:extLst>
              </p14:cNvPr>
              <p14:cNvContentPartPr/>
              <p14:nvPr/>
            </p14:nvContentPartPr>
            <p14:xfrm>
              <a:off x="8498527" y="2795124"/>
              <a:ext cx="84600" cy="112320"/>
            </p14:xfrm>
          </p:contentPart>
        </mc:Choice>
        <mc:Fallback>
          <p:pic>
            <p:nvPicPr>
              <p:cNvPr id="166993" name="Freihand 166992">
                <a:extLst>
                  <a:ext uri="{FF2B5EF4-FFF2-40B4-BE49-F238E27FC236}">
                    <a16:creationId xmlns:a16="http://schemas.microsoft.com/office/drawing/2014/main" id="{7DB5DC67-0000-42B2-8D87-C776C4ADAE2B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8494207" y="2790804"/>
                <a:ext cx="932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166994" name="Freihand 166993">
                <a:extLst>
                  <a:ext uri="{FF2B5EF4-FFF2-40B4-BE49-F238E27FC236}">
                    <a16:creationId xmlns:a16="http://schemas.microsoft.com/office/drawing/2014/main" id="{ED430D78-835D-4A49-A53A-EF895A488A1E}"/>
                  </a:ext>
                </a:extLst>
              </p14:cNvPr>
              <p14:cNvContentPartPr/>
              <p14:nvPr/>
            </p14:nvContentPartPr>
            <p14:xfrm>
              <a:off x="8589607" y="2676684"/>
              <a:ext cx="95040" cy="175320"/>
            </p14:xfrm>
          </p:contentPart>
        </mc:Choice>
        <mc:Fallback>
          <p:pic>
            <p:nvPicPr>
              <p:cNvPr id="166994" name="Freihand 166993">
                <a:extLst>
                  <a:ext uri="{FF2B5EF4-FFF2-40B4-BE49-F238E27FC236}">
                    <a16:creationId xmlns:a16="http://schemas.microsoft.com/office/drawing/2014/main" id="{ED430D78-835D-4A49-A53A-EF895A488A1E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8585287" y="2672364"/>
                <a:ext cx="1036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166995" name="Freihand 166994">
                <a:extLst>
                  <a:ext uri="{FF2B5EF4-FFF2-40B4-BE49-F238E27FC236}">
                    <a16:creationId xmlns:a16="http://schemas.microsoft.com/office/drawing/2014/main" id="{5A29E339-1AB1-4EBE-BAF2-F18B1437432D}"/>
                  </a:ext>
                </a:extLst>
              </p14:cNvPr>
              <p14:cNvContentPartPr/>
              <p14:nvPr/>
            </p14:nvContentPartPr>
            <p14:xfrm>
              <a:off x="8694007" y="2760564"/>
              <a:ext cx="98280" cy="108360"/>
            </p14:xfrm>
          </p:contentPart>
        </mc:Choice>
        <mc:Fallback>
          <p:pic>
            <p:nvPicPr>
              <p:cNvPr id="166995" name="Freihand 166994">
                <a:extLst>
                  <a:ext uri="{FF2B5EF4-FFF2-40B4-BE49-F238E27FC236}">
                    <a16:creationId xmlns:a16="http://schemas.microsoft.com/office/drawing/2014/main" id="{5A29E339-1AB1-4EBE-BAF2-F18B1437432D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8689687" y="2756244"/>
                <a:ext cx="1069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166996" name="Freihand 166995">
                <a:extLst>
                  <a:ext uri="{FF2B5EF4-FFF2-40B4-BE49-F238E27FC236}">
                    <a16:creationId xmlns:a16="http://schemas.microsoft.com/office/drawing/2014/main" id="{E01AE8FF-34E9-40F3-877D-73DA7B18507C}"/>
                  </a:ext>
                </a:extLst>
              </p14:cNvPr>
              <p14:cNvContentPartPr/>
              <p14:nvPr/>
            </p14:nvContentPartPr>
            <p14:xfrm>
              <a:off x="8934847" y="2669484"/>
              <a:ext cx="146520" cy="180720"/>
            </p14:xfrm>
          </p:contentPart>
        </mc:Choice>
        <mc:Fallback>
          <p:pic>
            <p:nvPicPr>
              <p:cNvPr id="166996" name="Freihand 166995">
                <a:extLst>
                  <a:ext uri="{FF2B5EF4-FFF2-40B4-BE49-F238E27FC236}">
                    <a16:creationId xmlns:a16="http://schemas.microsoft.com/office/drawing/2014/main" id="{E01AE8FF-34E9-40F3-877D-73DA7B18507C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8930527" y="2665164"/>
                <a:ext cx="1551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166997" name="Freihand 166996">
                <a:extLst>
                  <a:ext uri="{FF2B5EF4-FFF2-40B4-BE49-F238E27FC236}">
                    <a16:creationId xmlns:a16="http://schemas.microsoft.com/office/drawing/2014/main" id="{8EE3DD3C-7978-44DF-BD35-C905F737D7F1}"/>
                  </a:ext>
                </a:extLst>
              </p14:cNvPr>
              <p14:cNvContentPartPr/>
              <p14:nvPr/>
            </p14:nvContentPartPr>
            <p14:xfrm>
              <a:off x="8994607" y="2805564"/>
              <a:ext cx="36360" cy="46440"/>
            </p14:xfrm>
          </p:contentPart>
        </mc:Choice>
        <mc:Fallback>
          <p:pic>
            <p:nvPicPr>
              <p:cNvPr id="166997" name="Freihand 166996">
                <a:extLst>
                  <a:ext uri="{FF2B5EF4-FFF2-40B4-BE49-F238E27FC236}">
                    <a16:creationId xmlns:a16="http://schemas.microsoft.com/office/drawing/2014/main" id="{8EE3DD3C-7978-44DF-BD35-C905F737D7F1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8990287" y="2801244"/>
                <a:ext cx="450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166998" name="Freihand 166997">
                <a:extLst>
                  <a:ext uri="{FF2B5EF4-FFF2-40B4-BE49-F238E27FC236}">
                    <a16:creationId xmlns:a16="http://schemas.microsoft.com/office/drawing/2014/main" id="{13BF1598-B831-4B51-A0BA-8319E0CC6D78}"/>
                  </a:ext>
                </a:extLst>
              </p14:cNvPr>
              <p14:cNvContentPartPr/>
              <p14:nvPr/>
            </p14:nvContentPartPr>
            <p14:xfrm>
              <a:off x="9099367" y="2679924"/>
              <a:ext cx="49320" cy="179640"/>
            </p14:xfrm>
          </p:contentPart>
        </mc:Choice>
        <mc:Fallback>
          <p:pic>
            <p:nvPicPr>
              <p:cNvPr id="166998" name="Freihand 166997">
                <a:extLst>
                  <a:ext uri="{FF2B5EF4-FFF2-40B4-BE49-F238E27FC236}">
                    <a16:creationId xmlns:a16="http://schemas.microsoft.com/office/drawing/2014/main" id="{13BF1598-B831-4B51-A0BA-8319E0CC6D78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9095047" y="2675604"/>
                <a:ext cx="579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166999" name="Freihand 166998">
                <a:extLst>
                  <a:ext uri="{FF2B5EF4-FFF2-40B4-BE49-F238E27FC236}">
                    <a16:creationId xmlns:a16="http://schemas.microsoft.com/office/drawing/2014/main" id="{47FF0137-94E0-4D4D-850A-00251E02EA83}"/>
                  </a:ext>
                </a:extLst>
              </p14:cNvPr>
              <p14:cNvContentPartPr/>
              <p14:nvPr/>
            </p14:nvContentPartPr>
            <p14:xfrm>
              <a:off x="9139327" y="2731404"/>
              <a:ext cx="228960" cy="131760"/>
            </p14:xfrm>
          </p:contentPart>
        </mc:Choice>
        <mc:Fallback>
          <p:pic>
            <p:nvPicPr>
              <p:cNvPr id="166999" name="Freihand 166998">
                <a:extLst>
                  <a:ext uri="{FF2B5EF4-FFF2-40B4-BE49-F238E27FC236}">
                    <a16:creationId xmlns:a16="http://schemas.microsoft.com/office/drawing/2014/main" id="{47FF0137-94E0-4D4D-850A-00251E02EA83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9135007" y="2727084"/>
                <a:ext cx="2376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167000" name="Freihand 166999">
                <a:extLst>
                  <a:ext uri="{FF2B5EF4-FFF2-40B4-BE49-F238E27FC236}">
                    <a16:creationId xmlns:a16="http://schemas.microsoft.com/office/drawing/2014/main" id="{AF329DB8-9C6C-44CB-86D6-FCC6AA3E196B}"/>
                  </a:ext>
                </a:extLst>
              </p14:cNvPr>
              <p14:cNvContentPartPr/>
              <p14:nvPr/>
            </p14:nvContentPartPr>
            <p14:xfrm>
              <a:off x="9354247" y="2686044"/>
              <a:ext cx="9360" cy="25560"/>
            </p14:xfrm>
          </p:contentPart>
        </mc:Choice>
        <mc:Fallback>
          <p:pic>
            <p:nvPicPr>
              <p:cNvPr id="167000" name="Freihand 166999">
                <a:extLst>
                  <a:ext uri="{FF2B5EF4-FFF2-40B4-BE49-F238E27FC236}">
                    <a16:creationId xmlns:a16="http://schemas.microsoft.com/office/drawing/2014/main" id="{AF329DB8-9C6C-44CB-86D6-FCC6AA3E196B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9349927" y="2681724"/>
                <a:ext cx="180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167001" name="Freihand 167000">
                <a:extLst>
                  <a:ext uri="{FF2B5EF4-FFF2-40B4-BE49-F238E27FC236}">
                    <a16:creationId xmlns:a16="http://schemas.microsoft.com/office/drawing/2014/main" id="{15484FA4-DC42-4EE3-B1E6-6B0E3B79C755}"/>
                  </a:ext>
                </a:extLst>
              </p14:cNvPr>
              <p14:cNvContentPartPr/>
              <p14:nvPr/>
            </p14:nvContentPartPr>
            <p14:xfrm>
              <a:off x="9385567" y="2729244"/>
              <a:ext cx="213120" cy="105480"/>
            </p14:xfrm>
          </p:contentPart>
        </mc:Choice>
        <mc:Fallback>
          <p:pic>
            <p:nvPicPr>
              <p:cNvPr id="167001" name="Freihand 167000">
                <a:extLst>
                  <a:ext uri="{FF2B5EF4-FFF2-40B4-BE49-F238E27FC236}">
                    <a16:creationId xmlns:a16="http://schemas.microsoft.com/office/drawing/2014/main" id="{15484FA4-DC42-4EE3-B1E6-6B0E3B79C755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9381247" y="2724924"/>
                <a:ext cx="2217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167003" name="Freihand 167002">
                <a:extLst>
                  <a:ext uri="{FF2B5EF4-FFF2-40B4-BE49-F238E27FC236}">
                    <a16:creationId xmlns:a16="http://schemas.microsoft.com/office/drawing/2014/main" id="{8B5D61B4-E7E3-4261-BC2A-9E72770E8C7B}"/>
                  </a:ext>
                </a:extLst>
              </p14:cNvPr>
              <p14:cNvContentPartPr/>
              <p14:nvPr/>
            </p14:nvContentPartPr>
            <p14:xfrm>
              <a:off x="9793807" y="2723484"/>
              <a:ext cx="357840" cy="125640"/>
            </p14:xfrm>
          </p:contentPart>
        </mc:Choice>
        <mc:Fallback>
          <p:pic>
            <p:nvPicPr>
              <p:cNvPr id="167003" name="Freihand 167002">
                <a:extLst>
                  <a:ext uri="{FF2B5EF4-FFF2-40B4-BE49-F238E27FC236}">
                    <a16:creationId xmlns:a16="http://schemas.microsoft.com/office/drawing/2014/main" id="{8B5D61B4-E7E3-4261-BC2A-9E72770E8C7B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9789487" y="2719164"/>
                <a:ext cx="3664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167004" name="Freihand 167003">
                <a:extLst>
                  <a:ext uri="{FF2B5EF4-FFF2-40B4-BE49-F238E27FC236}">
                    <a16:creationId xmlns:a16="http://schemas.microsoft.com/office/drawing/2014/main" id="{45279B76-1B79-48DF-9100-B5EE67D263FD}"/>
                  </a:ext>
                </a:extLst>
              </p14:cNvPr>
              <p14:cNvContentPartPr/>
              <p14:nvPr/>
            </p14:nvContentPartPr>
            <p14:xfrm>
              <a:off x="10136167" y="2628444"/>
              <a:ext cx="28080" cy="38520"/>
            </p14:xfrm>
          </p:contentPart>
        </mc:Choice>
        <mc:Fallback>
          <p:pic>
            <p:nvPicPr>
              <p:cNvPr id="167004" name="Freihand 167003">
                <a:extLst>
                  <a:ext uri="{FF2B5EF4-FFF2-40B4-BE49-F238E27FC236}">
                    <a16:creationId xmlns:a16="http://schemas.microsoft.com/office/drawing/2014/main" id="{45279B76-1B79-48DF-9100-B5EE67D263FD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0131847" y="2624124"/>
                <a:ext cx="367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167005" name="Freihand 167004">
                <a:extLst>
                  <a:ext uri="{FF2B5EF4-FFF2-40B4-BE49-F238E27FC236}">
                    <a16:creationId xmlns:a16="http://schemas.microsoft.com/office/drawing/2014/main" id="{28EC9AB8-E00E-4B10-A9F8-4782A014CA4C}"/>
                  </a:ext>
                </a:extLst>
              </p14:cNvPr>
              <p14:cNvContentPartPr/>
              <p14:nvPr/>
            </p14:nvContentPartPr>
            <p14:xfrm>
              <a:off x="10208527" y="2612604"/>
              <a:ext cx="147240" cy="169200"/>
            </p14:xfrm>
          </p:contentPart>
        </mc:Choice>
        <mc:Fallback>
          <p:pic>
            <p:nvPicPr>
              <p:cNvPr id="167005" name="Freihand 167004">
                <a:extLst>
                  <a:ext uri="{FF2B5EF4-FFF2-40B4-BE49-F238E27FC236}">
                    <a16:creationId xmlns:a16="http://schemas.microsoft.com/office/drawing/2014/main" id="{28EC9AB8-E00E-4B10-A9F8-4782A014CA4C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204207" y="2608284"/>
                <a:ext cx="1558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167006" name="Freihand 167005">
                <a:extLst>
                  <a:ext uri="{FF2B5EF4-FFF2-40B4-BE49-F238E27FC236}">
                    <a16:creationId xmlns:a16="http://schemas.microsoft.com/office/drawing/2014/main" id="{25210843-D357-4E12-A428-ADAB9C5A7C58}"/>
                  </a:ext>
                </a:extLst>
              </p14:cNvPr>
              <p14:cNvContentPartPr/>
              <p14:nvPr/>
            </p14:nvContentPartPr>
            <p14:xfrm>
              <a:off x="10490047" y="2600724"/>
              <a:ext cx="396720" cy="165960"/>
            </p14:xfrm>
          </p:contentPart>
        </mc:Choice>
        <mc:Fallback>
          <p:pic>
            <p:nvPicPr>
              <p:cNvPr id="167006" name="Freihand 167005">
                <a:extLst>
                  <a:ext uri="{FF2B5EF4-FFF2-40B4-BE49-F238E27FC236}">
                    <a16:creationId xmlns:a16="http://schemas.microsoft.com/office/drawing/2014/main" id="{25210843-D357-4E12-A428-ADAB9C5A7C58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0485727" y="2596404"/>
                <a:ext cx="4053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167060" name="Freihand 167059">
                <a:extLst>
                  <a:ext uri="{FF2B5EF4-FFF2-40B4-BE49-F238E27FC236}">
                    <a16:creationId xmlns:a16="http://schemas.microsoft.com/office/drawing/2014/main" id="{93CD6949-7859-427B-BD62-BCD090E78FD4}"/>
                  </a:ext>
                </a:extLst>
              </p14:cNvPr>
              <p14:cNvContentPartPr/>
              <p14:nvPr/>
            </p14:nvContentPartPr>
            <p14:xfrm>
              <a:off x="10663567" y="2994924"/>
              <a:ext cx="15480" cy="109800"/>
            </p14:xfrm>
          </p:contentPart>
        </mc:Choice>
        <mc:Fallback>
          <p:pic>
            <p:nvPicPr>
              <p:cNvPr id="167060" name="Freihand 167059">
                <a:extLst>
                  <a:ext uri="{FF2B5EF4-FFF2-40B4-BE49-F238E27FC236}">
                    <a16:creationId xmlns:a16="http://schemas.microsoft.com/office/drawing/2014/main" id="{93CD6949-7859-427B-BD62-BCD090E78FD4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0659247" y="2990604"/>
                <a:ext cx="241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167061" name="Freihand 167060">
                <a:extLst>
                  <a:ext uri="{FF2B5EF4-FFF2-40B4-BE49-F238E27FC236}">
                    <a16:creationId xmlns:a16="http://schemas.microsoft.com/office/drawing/2014/main" id="{9AE2D408-2E5C-4DCA-A1D0-09765D84587B}"/>
                  </a:ext>
                </a:extLst>
              </p14:cNvPr>
              <p14:cNvContentPartPr/>
              <p14:nvPr/>
            </p14:nvContentPartPr>
            <p14:xfrm>
              <a:off x="10651687" y="2961444"/>
              <a:ext cx="138600" cy="97560"/>
            </p14:xfrm>
          </p:contentPart>
        </mc:Choice>
        <mc:Fallback>
          <p:pic>
            <p:nvPicPr>
              <p:cNvPr id="167061" name="Freihand 167060">
                <a:extLst>
                  <a:ext uri="{FF2B5EF4-FFF2-40B4-BE49-F238E27FC236}">
                    <a16:creationId xmlns:a16="http://schemas.microsoft.com/office/drawing/2014/main" id="{9AE2D408-2E5C-4DCA-A1D0-09765D84587B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0647367" y="2957124"/>
                <a:ext cx="1472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167062" name="Freihand 167061">
                <a:extLst>
                  <a:ext uri="{FF2B5EF4-FFF2-40B4-BE49-F238E27FC236}">
                    <a16:creationId xmlns:a16="http://schemas.microsoft.com/office/drawing/2014/main" id="{D09EE3E4-6710-4568-A23E-45C154A2BD43}"/>
                  </a:ext>
                </a:extLst>
              </p14:cNvPr>
              <p14:cNvContentPartPr/>
              <p14:nvPr/>
            </p14:nvContentPartPr>
            <p14:xfrm>
              <a:off x="10646287" y="3083484"/>
              <a:ext cx="126000" cy="32040"/>
            </p14:xfrm>
          </p:contentPart>
        </mc:Choice>
        <mc:Fallback>
          <p:pic>
            <p:nvPicPr>
              <p:cNvPr id="167062" name="Freihand 167061">
                <a:extLst>
                  <a:ext uri="{FF2B5EF4-FFF2-40B4-BE49-F238E27FC236}">
                    <a16:creationId xmlns:a16="http://schemas.microsoft.com/office/drawing/2014/main" id="{D09EE3E4-6710-4568-A23E-45C154A2BD43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0641967" y="3079164"/>
                <a:ext cx="134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167063" name="Freihand 167062">
                <a:extLst>
                  <a:ext uri="{FF2B5EF4-FFF2-40B4-BE49-F238E27FC236}">
                    <a16:creationId xmlns:a16="http://schemas.microsoft.com/office/drawing/2014/main" id="{B41A233A-5708-4D27-BB6B-58B4869A5999}"/>
                  </a:ext>
                </a:extLst>
              </p14:cNvPr>
              <p14:cNvContentPartPr/>
              <p14:nvPr/>
            </p14:nvContentPartPr>
            <p14:xfrm>
              <a:off x="10784887" y="2959644"/>
              <a:ext cx="180360" cy="154800"/>
            </p14:xfrm>
          </p:contentPart>
        </mc:Choice>
        <mc:Fallback>
          <p:pic>
            <p:nvPicPr>
              <p:cNvPr id="167063" name="Freihand 167062">
                <a:extLst>
                  <a:ext uri="{FF2B5EF4-FFF2-40B4-BE49-F238E27FC236}">
                    <a16:creationId xmlns:a16="http://schemas.microsoft.com/office/drawing/2014/main" id="{B41A233A-5708-4D27-BB6B-58B4869A5999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0780567" y="2955324"/>
                <a:ext cx="1890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167064" name="Freihand 167063">
                <a:extLst>
                  <a:ext uri="{FF2B5EF4-FFF2-40B4-BE49-F238E27FC236}">
                    <a16:creationId xmlns:a16="http://schemas.microsoft.com/office/drawing/2014/main" id="{64C73B9E-5233-4E40-BE15-6EB6CBF4CE6F}"/>
                  </a:ext>
                </a:extLst>
              </p14:cNvPr>
              <p14:cNvContentPartPr/>
              <p14:nvPr/>
            </p14:nvContentPartPr>
            <p14:xfrm>
              <a:off x="11035807" y="2909244"/>
              <a:ext cx="177840" cy="190440"/>
            </p14:xfrm>
          </p:contentPart>
        </mc:Choice>
        <mc:Fallback>
          <p:pic>
            <p:nvPicPr>
              <p:cNvPr id="167064" name="Freihand 167063">
                <a:extLst>
                  <a:ext uri="{FF2B5EF4-FFF2-40B4-BE49-F238E27FC236}">
                    <a16:creationId xmlns:a16="http://schemas.microsoft.com/office/drawing/2014/main" id="{64C73B9E-5233-4E40-BE15-6EB6CBF4CE6F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1031487" y="2904924"/>
                <a:ext cx="1864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167065" name="Freihand 167064">
                <a:extLst>
                  <a:ext uri="{FF2B5EF4-FFF2-40B4-BE49-F238E27FC236}">
                    <a16:creationId xmlns:a16="http://schemas.microsoft.com/office/drawing/2014/main" id="{B4EFF3C6-C5D0-4827-9424-575AF985F30B}"/>
                  </a:ext>
                </a:extLst>
              </p14:cNvPr>
              <p14:cNvContentPartPr/>
              <p14:nvPr/>
            </p14:nvContentPartPr>
            <p14:xfrm>
              <a:off x="11093407" y="3035244"/>
              <a:ext cx="96480" cy="37080"/>
            </p14:xfrm>
          </p:contentPart>
        </mc:Choice>
        <mc:Fallback>
          <p:pic>
            <p:nvPicPr>
              <p:cNvPr id="167065" name="Freihand 167064">
                <a:extLst>
                  <a:ext uri="{FF2B5EF4-FFF2-40B4-BE49-F238E27FC236}">
                    <a16:creationId xmlns:a16="http://schemas.microsoft.com/office/drawing/2014/main" id="{B4EFF3C6-C5D0-4827-9424-575AF985F30B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1089087" y="3030924"/>
                <a:ext cx="105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167066" name="Freihand 167065">
                <a:extLst>
                  <a:ext uri="{FF2B5EF4-FFF2-40B4-BE49-F238E27FC236}">
                    <a16:creationId xmlns:a16="http://schemas.microsoft.com/office/drawing/2014/main" id="{141ACE59-433B-4506-A4FF-DFB4BCA2DBA6}"/>
                  </a:ext>
                </a:extLst>
              </p14:cNvPr>
              <p14:cNvContentPartPr/>
              <p14:nvPr/>
            </p14:nvContentPartPr>
            <p14:xfrm>
              <a:off x="11180167" y="3026244"/>
              <a:ext cx="284760" cy="60480"/>
            </p14:xfrm>
          </p:contentPart>
        </mc:Choice>
        <mc:Fallback>
          <p:pic>
            <p:nvPicPr>
              <p:cNvPr id="167066" name="Freihand 167065">
                <a:extLst>
                  <a:ext uri="{FF2B5EF4-FFF2-40B4-BE49-F238E27FC236}">
                    <a16:creationId xmlns:a16="http://schemas.microsoft.com/office/drawing/2014/main" id="{141ACE59-433B-4506-A4FF-DFB4BCA2DBA6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1175847" y="3021924"/>
                <a:ext cx="2934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167067" name="Freihand 167066">
                <a:extLst>
                  <a:ext uri="{FF2B5EF4-FFF2-40B4-BE49-F238E27FC236}">
                    <a16:creationId xmlns:a16="http://schemas.microsoft.com/office/drawing/2014/main" id="{CD4056DD-1EA4-4953-B8E3-011FE395DCE9}"/>
                  </a:ext>
                </a:extLst>
              </p14:cNvPr>
              <p14:cNvContentPartPr/>
              <p14:nvPr/>
            </p14:nvContentPartPr>
            <p14:xfrm>
              <a:off x="11472487" y="3008604"/>
              <a:ext cx="212760" cy="79920"/>
            </p14:xfrm>
          </p:contentPart>
        </mc:Choice>
        <mc:Fallback>
          <p:pic>
            <p:nvPicPr>
              <p:cNvPr id="167067" name="Freihand 167066">
                <a:extLst>
                  <a:ext uri="{FF2B5EF4-FFF2-40B4-BE49-F238E27FC236}">
                    <a16:creationId xmlns:a16="http://schemas.microsoft.com/office/drawing/2014/main" id="{CD4056DD-1EA4-4953-B8E3-011FE395DCE9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1468167" y="3004284"/>
                <a:ext cx="221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167068" name="Freihand 167067">
                <a:extLst>
                  <a:ext uri="{FF2B5EF4-FFF2-40B4-BE49-F238E27FC236}">
                    <a16:creationId xmlns:a16="http://schemas.microsoft.com/office/drawing/2014/main" id="{59B8DFCB-8B67-4E0A-8D0B-5DD8DB353C9E}"/>
                  </a:ext>
                </a:extLst>
              </p14:cNvPr>
              <p14:cNvContentPartPr/>
              <p14:nvPr/>
            </p14:nvContentPartPr>
            <p14:xfrm>
              <a:off x="11701447" y="3005724"/>
              <a:ext cx="200160" cy="90360"/>
            </p14:xfrm>
          </p:contentPart>
        </mc:Choice>
        <mc:Fallback>
          <p:pic>
            <p:nvPicPr>
              <p:cNvPr id="167068" name="Freihand 167067">
                <a:extLst>
                  <a:ext uri="{FF2B5EF4-FFF2-40B4-BE49-F238E27FC236}">
                    <a16:creationId xmlns:a16="http://schemas.microsoft.com/office/drawing/2014/main" id="{59B8DFCB-8B67-4E0A-8D0B-5DD8DB353C9E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1697127" y="3001404"/>
                <a:ext cx="2088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167074" name="Freihand 167073">
                <a:extLst>
                  <a:ext uri="{FF2B5EF4-FFF2-40B4-BE49-F238E27FC236}">
                    <a16:creationId xmlns:a16="http://schemas.microsoft.com/office/drawing/2014/main" id="{77F9A49A-0CDC-400D-960D-6BB860EB02A0}"/>
                  </a:ext>
                </a:extLst>
              </p14:cNvPr>
              <p14:cNvContentPartPr/>
              <p14:nvPr/>
            </p14:nvContentPartPr>
            <p14:xfrm>
              <a:off x="11279527" y="3210204"/>
              <a:ext cx="105480" cy="90000"/>
            </p14:xfrm>
          </p:contentPart>
        </mc:Choice>
        <mc:Fallback>
          <p:pic>
            <p:nvPicPr>
              <p:cNvPr id="167074" name="Freihand 167073">
                <a:extLst>
                  <a:ext uri="{FF2B5EF4-FFF2-40B4-BE49-F238E27FC236}">
                    <a16:creationId xmlns:a16="http://schemas.microsoft.com/office/drawing/2014/main" id="{77F9A49A-0CDC-400D-960D-6BB860EB02A0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1275207" y="3205884"/>
                <a:ext cx="1141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167075" name="Freihand 167074">
                <a:extLst>
                  <a:ext uri="{FF2B5EF4-FFF2-40B4-BE49-F238E27FC236}">
                    <a16:creationId xmlns:a16="http://schemas.microsoft.com/office/drawing/2014/main" id="{02AF7B49-1C9D-4E60-9D05-2A092901EAC3}"/>
                  </a:ext>
                </a:extLst>
              </p14:cNvPr>
              <p14:cNvContentPartPr/>
              <p14:nvPr/>
            </p14:nvContentPartPr>
            <p14:xfrm>
              <a:off x="11249287" y="3270324"/>
              <a:ext cx="149760" cy="211680"/>
            </p14:xfrm>
          </p:contentPart>
        </mc:Choice>
        <mc:Fallback>
          <p:pic>
            <p:nvPicPr>
              <p:cNvPr id="167075" name="Freihand 167074">
                <a:extLst>
                  <a:ext uri="{FF2B5EF4-FFF2-40B4-BE49-F238E27FC236}">
                    <a16:creationId xmlns:a16="http://schemas.microsoft.com/office/drawing/2014/main" id="{02AF7B49-1C9D-4E60-9D05-2A092901EAC3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11244967" y="3266004"/>
                <a:ext cx="1584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167043" name="Freihand 167042">
                <a:extLst>
                  <a:ext uri="{FF2B5EF4-FFF2-40B4-BE49-F238E27FC236}">
                    <a16:creationId xmlns:a16="http://schemas.microsoft.com/office/drawing/2014/main" id="{31870F04-8C17-42DA-A884-B473CB5DFA3B}"/>
                  </a:ext>
                </a:extLst>
              </p14:cNvPr>
              <p14:cNvContentPartPr/>
              <p14:nvPr/>
            </p14:nvContentPartPr>
            <p14:xfrm>
              <a:off x="7796167" y="3158724"/>
              <a:ext cx="110520" cy="115200"/>
            </p14:xfrm>
          </p:contentPart>
        </mc:Choice>
        <mc:Fallback>
          <p:pic>
            <p:nvPicPr>
              <p:cNvPr id="167043" name="Freihand 167042">
                <a:extLst>
                  <a:ext uri="{FF2B5EF4-FFF2-40B4-BE49-F238E27FC236}">
                    <a16:creationId xmlns:a16="http://schemas.microsoft.com/office/drawing/2014/main" id="{31870F04-8C17-42DA-A884-B473CB5DFA3B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7791847" y="3154404"/>
                <a:ext cx="1191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167045" name="Freihand 167044">
                <a:extLst>
                  <a:ext uri="{FF2B5EF4-FFF2-40B4-BE49-F238E27FC236}">
                    <a16:creationId xmlns:a16="http://schemas.microsoft.com/office/drawing/2014/main" id="{0D34A12F-5109-4EEF-876B-55D72337D918}"/>
                  </a:ext>
                </a:extLst>
              </p14:cNvPr>
              <p14:cNvContentPartPr/>
              <p14:nvPr/>
            </p14:nvContentPartPr>
            <p14:xfrm>
              <a:off x="7956727" y="3186444"/>
              <a:ext cx="190080" cy="76320"/>
            </p14:xfrm>
          </p:contentPart>
        </mc:Choice>
        <mc:Fallback>
          <p:pic>
            <p:nvPicPr>
              <p:cNvPr id="167045" name="Freihand 167044">
                <a:extLst>
                  <a:ext uri="{FF2B5EF4-FFF2-40B4-BE49-F238E27FC236}">
                    <a16:creationId xmlns:a16="http://schemas.microsoft.com/office/drawing/2014/main" id="{0D34A12F-5109-4EEF-876B-55D72337D918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7952407" y="3182124"/>
                <a:ext cx="1987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167046" name="Freihand 167045">
                <a:extLst>
                  <a:ext uri="{FF2B5EF4-FFF2-40B4-BE49-F238E27FC236}">
                    <a16:creationId xmlns:a16="http://schemas.microsoft.com/office/drawing/2014/main" id="{E62E4E33-FD22-40A3-83B9-E7662756E1E4}"/>
                  </a:ext>
                </a:extLst>
              </p14:cNvPr>
              <p14:cNvContentPartPr/>
              <p14:nvPr/>
            </p14:nvContentPartPr>
            <p14:xfrm>
              <a:off x="8161927" y="3086004"/>
              <a:ext cx="38880" cy="21960"/>
            </p14:xfrm>
          </p:contentPart>
        </mc:Choice>
        <mc:Fallback>
          <p:pic>
            <p:nvPicPr>
              <p:cNvPr id="167046" name="Freihand 167045">
                <a:extLst>
                  <a:ext uri="{FF2B5EF4-FFF2-40B4-BE49-F238E27FC236}">
                    <a16:creationId xmlns:a16="http://schemas.microsoft.com/office/drawing/2014/main" id="{E62E4E33-FD22-40A3-83B9-E7662756E1E4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8157607" y="3081684"/>
                <a:ext cx="475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167047" name="Freihand 167046">
                <a:extLst>
                  <a:ext uri="{FF2B5EF4-FFF2-40B4-BE49-F238E27FC236}">
                    <a16:creationId xmlns:a16="http://schemas.microsoft.com/office/drawing/2014/main" id="{C2B0B888-C69B-42E8-A1E8-B34859E79F21}"/>
                  </a:ext>
                </a:extLst>
              </p14:cNvPr>
              <p14:cNvContentPartPr/>
              <p14:nvPr/>
            </p14:nvContentPartPr>
            <p14:xfrm>
              <a:off x="8194687" y="3075924"/>
              <a:ext cx="111600" cy="154440"/>
            </p14:xfrm>
          </p:contentPart>
        </mc:Choice>
        <mc:Fallback>
          <p:pic>
            <p:nvPicPr>
              <p:cNvPr id="167047" name="Freihand 167046">
                <a:extLst>
                  <a:ext uri="{FF2B5EF4-FFF2-40B4-BE49-F238E27FC236}">
                    <a16:creationId xmlns:a16="http://schemas.microsoft.com/office/drawing/2014/main" id="{C2B0B888-C69B-42E8-A1E8-B34859E79F21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8190367" y="3071604"/>
                <a:ext cx="1202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167048" name="Freihand 167047">
                <a:extLst>
                  <a:ext uri="{FF2B5EF4-FFF2-40B4-BE49-F238E27FC236}">
                    <a16:creationId xmlns:a16="http://schemas.microsoft.com/office/drawing/2014/main" id="{C4CBEA4D-561D-4A34-A35D-40DC799C566E}"/>
                  </a:ext>
                </a:extLst>
              </p14:cNvPr>
              <p14:cNvContentPartPr/>
              <p14:nvPr/>
            </p14:nvContentPartPr>
            <p14:xfrm>
              <a:off x="8328607" y="3087444"/>
              <a:ext cx="96840" cy="148320"/>
            </p14:xfrm>
          </p:contentPart>
        </mc:Choice>
        <mc:Fallback>
          <p:pic>
            <p:nvPicPr>
              <p:cNvPr id="167048" name="Freihand 167047">
                <a:extLst>
                  <a:ext uri="{FF2B5EF4-FFF2-40B4-BE49-F238E27FC236}">
                    <a16:creationId xmlns:a16="http://schemas.microsoft.com/office/drawing/2014/main" id="{C4CBEA4D-561D-4A34-A35D-40DC799C566E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8324287" y="3083124"/>
                <a:ext cx="1054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167049" name="Freihand 167048">
                <a:extLst>
                  <a:ext uri="{FF2B5EF4-FFF2-40B4-BE49-F238E27FC236}">
                    <a16:creationId xmlns:a16="http://schemas.microsoft.com/office/drawing/2014/main" id="{ECFB3AAB-7D40-4CF9-99CB-798EA4BA2172}"/>
                  </a:ext>
                </a:extLst>
              </p14:cNvPr>
              <p14:cNvContentPartPr/>
              <p14:nvPr/>
            </p14:nvContentPartPr>
            <p14:xfrm>
              <a:off x="8604007" y="3136764"/>
              <a:ext cx="269640" cy="91080"/>
            </p14:xfrm>
          </p:contentPart>
        </mc:Choice>
        <mc:Fallback>
          <p:pic>
            <p:nvPicPr>
              <p:cNvPr id="167049" name="Freihand 167048">
                <a:extLst>
                  <a:ext uri="{FF2B5EF4-FFF2-40B4-BE49-F238E27FC236}">
                    <a16:creationId xmlns:a16="http://schemas.microsoft.com/office/drawing/2014/main" id="{ECFB3AAB-7D40-4CF9-99CB-798EA4BA2172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8599687" y="3132444"/>
                <a:ext cx="2782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167050" name="Freihand 167049">
                <a:extLst>
                  <a:ext uri="{FF2B5EF4-FFF2-40B4-BE49-F238E27FC236}">
                    <a16:creationId xmlns:a16="http://schemas.microsoft.com/office/drawing/2014/main" id="{C0ADE924-AC91-4F39-94EF-F7F994029F61}"/>
                  </a:ext>
                </a:extLst>
              </p14:cNvPr>
              <p14:cNvContentPartPr/>
              <p14:nvPr/>
            </p14:nvContentPartPr>
            <p14:xfrm>
              <a:off x="8888047" y="3056484"/>
              <a:ext cx="117000" cy="171000"/>
            </p14:xfrm>
          </p:contentPart>
        </mc:Choice>
        <mc:Fallback>
          <p:pic>
            <p:nvPicPr>
              <p:cNvPr id="167050" name="Freihand 167049">
                <a:extLst>
                  <a:ext uri="{FF2B5EF4-FFF2-40B4-BE49-F238E27FC236}">
                    <a16:creationId xmlns:a16="http://schemas.microsoft.com/office/drawing/2014/main" id="{C0ADE924-AC91-4F39-94EF-F7F994029F61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8883727" y="3052164"/>
                <a:ext cx="125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167051" name="Freihand 167050">
                <a:extLst>
                  <a:ext uri="{FF2B5EF4-FFF2-40B4-BE49-F238E27FC236}">
                    <a16:creationId xmlns:a16="http://schemas.microsoft.com/office/drawing/2014/main" id="{04630396-6ACD-4FFC-8CC5-90E0E554BE51}"/>
                  </a:ext>
                </a:extLst>
              </p14:cNvPr>
              <p14:cNvContentPartPr/>
              <p14:nvPr/>
            </p14:nvContentPartPr>
            <p14:xfrm>
              <a:off x="8835127" y="3036684"/>
              <a:ext cx="26280" cy="6840"/>
            </p14:xfrm>
          </p:contentPart>
        </mc:Choice>
        <mc:Fallback>
          <p:pic>
            <p:nvPicPr>
              <p:cNvPr id="167051" name="Freihand 167050">
                <a:extLst>
                  <a:ext uri="{FF2B5EF4-FFF2-40B4-BE49-F238E27FC236}">
                    <a16:creationId xmlns:a16="http://schemas.microsoft.com/office/drawing/2014/main" id="{04630396-6ACD-4FFC-8CC5-90E0E554BE51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8830807" y="3032364"/>
                <a:ext cx="349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167053" name="Freihand 167052">
                <a:extLst>
                  <a:ext uri="{FF2B5EF4-FFF2-40B4-BE49-F238E27FC236}">
                    <a16:creationId xmlns:a16="http://schemas.microsoft.com/office/drawing/2014/main" id="{9BE8224E-D758-48AF-A033-DDD814CAE762}"/>
                  </a:ext>
                </a:extLst>
              </p14:cNvPr>
              <p14:cNvContentPartPr/>
              <p14:nvPr/>
            </p14:nvContentPartPr>
            <p14:xfrm>
              <a:off x="9122407" y="3086724"/>
              <a:ext cx="108720" cy="151920"/>
            </p14:xfrm>
          </p:contentPart>
        </mc:Choice>
        <mc:Fallback>
          <p:pic>
            <p:nvPicPr>
              <p:cNvPr id="167053" name="Freihand 167052">
                <a:extLst>
                  <a:ext uri="{FF2B5EF4-FFF2-40B4-BE49-F238E27FC236}">
                    <a16:creationId xmlns:a16="http://schemas.microsoft.com/office/drawing/2014/main" id="{9BE8224E-D758-48AF-A033-DDD814CAE762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9118087" y="3082404"/>
                <a:ext cx="1173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167054" name="Freihand 167053">
                <a:extLst>
                  <a:ext uri="{FF2B5EF4-FFF2-40B4-BE49-F238E27FC236}">
                    <a16:creationId xmlns:a16="http://schemas.microsoft.com/office/drawing/2014/main" id="{D5C1E4D5-FD95-4BED-8627-6F5F1DEE6E6E}"/>
                  </a:ext>
                </a:extLst>
              </p14:cNvPr>
              <p14:cNvContentPartPr/>
              <p14:nvPr/>
            </p14:nvContentPartPr>
            <p14:xfrm>
              <a:off x="9267487" y="3017244"/>
              <a:ext cx="216720" cy="190800"/>
            </p14:xfrm>
          </p:contentPart>
        </mc:Choice>
        <mc:Fallback>
          <p:pic>
            <p:nvPicPr>
              <p:cNvPr id="167054" name="Freihand 167053">
                <a:extLst>
                  <a:ext uri="{FF2B5EF4-FFF2-40B4-BE49-F238E27FC236}">
                    <a16:creationId xmlns:a16="http://schemas.microsoft.com/office/drawing/2014/main" id="{D5C1E4D5-FD95-4BED-8627-6F5F1DEE6E6E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9263167" y="3012924"/>
                <a:ext cx="2253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167055" name="Freihand 167054">
                <a:extLst>
                  <a:ext uri="{FF2B5EF4-FFF2-40B4-BE49-F238E27FC236}">
                    <a16:creationId xmlns:a16="http://schemas.microsoft.com/office/drawing/2014/main" id="{F786AAB9-0571-416A-B1ED-E0482A68E595}"/>
                  </a:ext>
                </a:extLst>
              </p14:cNvPr>
              <p14:cNvContentPartPr/>
              <p14:nvPr/>
            </p14:nvContentPartPr>
            <p14:xfrm>
              <a:off x="9469087" y="3020484"/>
              <a:ext cx="10440" cy="55440"/>
            </p14:xfrm>
          </p:contentPart>
        </mc:Choice>
        <mc:Fallback>
          <p:pic>
            <p:nvPicPr>
              <p:cNvPr id="167055" name="Freihand 167054">
                <a:extLst>
                  <a:ext uri="{FF2B5EF4-FFF2-40B4-BE49-F238E27FC236}">
                    <a16:creationId xmlns:a16="http://schemas.microsoft.com/office/drawing/2014/main" id="{F786AAB9-0571-416A-B1ED-E0482A68E595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9464767" y="3016164"/>
                <a:ext cx="190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167056" name="Freihand 167055">
                <a:extLst>
                  <a:ext uri="{FF2B5EF4-FFF2-40B4-BE49-F238E27FC236}">
                    <a16:creationId xmlns:a16="http://schemas.microsoft.com/office/drawing/2014/main" id="{0401AC9A-4D6B-4EA9-9164-6653959D630D}"/>
                  </a:ext>
                </a:extLst>
              </p14:cNvPr>
              <p14:cNvContentPartPr/>
              <p14:nvPr/>
            </p14:nvContentPartPr>
            <p14:xfrm>
              <a:off x="9464407" y="3104364"/>
              <a:ext cx="370440" cy="219240"/>
            </p14:xfrm>
          </p:contentPart>
        </mc:Choice>
        <mc:Fallback>
          <p:pic>
            <p:nvPicPr>
              <p:cNvPr id="167056" name="Freihand 167055">
                <a:extLst>
                  <a:ext uri="{FF2B5EF4-FFF2-40B4-BE49-F238E27FC236}">
                    <a16:creationId xmlns:a16="http://schemas.microsoft.com/office/drawing/2014/main" id="{0401AC9A-4D6B-4EA9-9164-6653959D630D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9460087" y="3100044"/>
                <a:ext cx="3790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167057" name="Freihand 167056">
                <a:extLst>
                  <a:ext uri="{FF2B5EF4-FFF2-40B4-BE49-F238E27FC236}">
                    <a16:creationId xmlns:a16="http://schemas.microsoft.com/office/drawing/2014/main" id="{0C202A0B-3B1B-449B-A340-B54A40880156}"/>
                  </a:ext>
                </a:extLst>
              </p14:cNvPr>
              <p14:cNvContentPartPr/>
              <p14:nvPr/>
            </p14:nvContentPartPr>
            <p14:xfrm>
              <a:off x="9870847" y="3019764"/>
              <a:ext cx="155880" cy="126360"/>
            </p14:xfrm>
          </p:contentPart>
        </mc:Choice>
        <mc:Fallback>
          <p:pic>
            <p:nvPicPr>
              <p:cNvPr id="167057" name="Freihand 167056">
                <a:extLst>
                  <a:ext uri="{FF2B5EF4-FFF2-40B4-BE49-F238E27FC236}">
                    <a16:creationId xmlns:a16="http://schemas.microsoft.com/office/drawing/2014/main" id="{0C202A0B-3B1B-449B-A340-B54A40880156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9866527" y="3015444"/>
                <a:ext cx="164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167058" name="Freihand 167057">
                <a:extLst>
                  <a:ext uri="{FF2B5EF4-FFF2-40B4-BE49-F238E27FC236}">
                    <a16:creationId xmlns:a16="http://schemas.microsoft.com/office/drawing/2014/main" id="{058668BA-2EC4-4291-8963-8AF22FBD246F}"/>
                  </a:ext>
                </a:extLst>
              </p14:cNvPr>
              <p14:cNvContentPartPr/>
              <p14:nvPr/>
            </p14:nvContentPartPr>
            <p14:xfrm>
              <a:off x="10038967" y="3064404"/>
              <a:ext cx="366480" cy="67680"/>
            </p14:xfrm>
          </p:contentPart>
        </mc:Choice>
        <mc:Fallback>
          <p:pic>
            <p:nvPicPr>
              <p:cNvPr id="167058" name="Freihand 167057">
                <a:extLst>
                  <a:ext uri="{FF2B5EF4-FFF2-40B4-BE49-F238E27FC236}">
                    <a16:creationId xmlns:a16="http://schemas.microsoft.com/office/drawing/2014/main" id="{058668BA-2EC4-4291-8963-8AF22FBD246F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0034647" y="3060084"/>
                <a:ext cx="3751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167244" name="Freihand 167243">
                <a:extLst>
                  <a:ext uri="{FF2B5EF4-FFF2-40B4-BE49-F238E27FC236}">
                    <a16:creationId xmlns:a16="http://schemas.microsoft.com/office/drawing/2014/main" id="{4784AEBF-FF23-40D3-A0F0-BB2EA294E785}"/>
                  </a:ext>
                </a:extLst>
              </p14:cNvPr>
              <p14:cNvContentPartPr/>
              <p14:nvPr/>
            </p14:nvContentPartPr>
            <p14:xfrm>
              <a:off x="8139247" y="3410004"/>
              <a:ext cx="121680" cy="136440"/>
            </p14:xfrm>
          </p:contentPart>
        </mc:Choice>
        <mc:Fallback>
          <p:pic>
            <p:nvPicPr>
              <p:cNvPr id="167244" name="Freihand 167243">
                <a:extLst>
                  <a:ext uri="{FF2B5EF4-FFF2-40B4-BE49-F238E27FC236}">
                    <a16:creationId xmlns:a16="http://schemas.microsoft.com/office/drawing/2014/main" id="{4784AEBF-FF23-40D3-A0F0-BB2EA294E785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8134927" y="3405684"/>
                <a:ext cx="1303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167245" name="Freihand 167244">
                <a:extLst>
                  <a:ext uri="{FF2B5EF4-FFF2-40B4-BE49-F238E27FC236}">
                    <a16:creationId xmlns:a16="http://schemas.microsoft.com/office/drawing/2014/main" id="{D979A8DD-7FD8-46C5-9EA6-B0044114AAF5}"/>
                  </a:ext>
                </a:extLst>
              </p14:cNvPr>
              <p14:cNvContentPartPr/>
              <p14:nvPr/>
            </p14:nvContentPartPr>
            <p14:xfrm>
              <a:off x="8361727" y="3363924"/>
              <a:ext cx="92520" cy="172800"/>
            </p14:xfrm>
          </p:contentPart>
        </mc:Choice>
        <mc:Fallback>
          <p:pic>
            <p:nvPicPr>
              <p:cNvPr id="167245" name="Freihand 167244">
                <a:extLst>
                  <a:ext uri="{FF2B5EF4-FFF2-40B4-BE49-F238E27FC236}">
                    <a16:creationId xmlns:a16="http://schemas.microsoft.com/office/drawing/2014/main" id="{D979A8DD-7FD8-46C5-9EA6-B0044114AAF5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8357407" y="3359604"/>
                <a:ext cx="101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167246" name="Freihand 167245">
                <a:extLst>
                  <a:ext uri="{FF2B5EF4-FFF2-40B4-BE49-F238E27FC236}">
                    <a16:creationId xmlns:a16="http://schemas.microsoft.com/office/drawing/2014/main" id="{508EC7D0-6586-4E92-A0A6-BAC0FF172827}"/>
                  </a:ext>
                </a:extLst>
              </p14:cNvPr>
              <p14:cNvContentPartPr/>
              <p14:nvPr/>
            </p14:nvContentPartPr>
            <p14:xfrm>
              <a:off x="8546767" y="3331524"/>
              <a:ext cx="83880" cy="78840"/>
            </p14:xfrm>
          </p:contentPart>
        </mc:Choice>
        <mc:Fallback>
          <p:pic>
            <p:nvPicPr>
              <p:cNvPr id="167246" name="Freihand 167245">
                <a:extLst>
                  <a:ext uri="{FF2B5EF4-FFF2-40B4-BE49-F238E27FC236}">
                    <a16:creationId xmlns:a16="http://schemas.microsoft.com/office/drawing/2014/main" id="{508EC7D0-6586-4E92-A0A6-BAC0FF172827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8542447" y="3327204"/>
                <a:ext cx="92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167247" name="Freihand 167246">
                <a:extLst>
                  <a:ext uri="{FF2B5EF4-FFF2-40B4-BE49-F238E27FC236}">
                    <a16:creationId xmlns:a16="http://schemas.microsoft.com/office/drawing/2014/main" id="{7E721B42-F2BE-4825-A7F3-C9B60744DC5F}"/>
                  </a:ext>
                </a:extLst>
              </p14:cNvPr>
              <p14:cNvContentPartPr/>
              <p14:nvPr/>
            </p14:nvContentPartPr>
            <p14:xfrm>
              <a:off x="8664127" y="3311724"/>
              <a:ext cx="55080" cy="92160"/>
            </p14:xfrm>
          </p:contentPart>
        </mc:Choice>
        <mc:Fallback>
          <p:pic>
            <p:nvPicPr>
              <p:cNvPr id="167247" name="Freihand 167246">
                <a:extLst>
                  <a:ext uri="{FF2B5EF4-FFF2-40B4-BE49-F238E27FC236}">
                    <a16:creationId xmlns:a16="http://schemas.microsoft.com/office/drawing/2014/main" id="{7E721B42-F2BE-4825-A7F3-C9B60744DC5F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8659807" y="3307404"/>
                <a:ext cx="637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167248" name="Freihand 167247">
                <a:extLst>
                  <a:ext uri="{FF2B5EF4-FFF2-40B4-BE49-F238E27FC236}">
                    <a16:creationId xmlns:a16="http://schemas.microsoft.com/office/drawing/2014/main" id="{AF5C4084-83DE-40A8-B56F-3F5600DFFD75}"/>
                  </a:ext>
                </a:extLst>
              </p14:cNvPr>
              <p14:cNvContentPartPr/>
              <p14:nvPr/>
            </p14:nvContentPartPr>
            <p14:xfrm>
              <a:off x="8740087" y="3344484"/>
              <a:ext cx="61920" cy="87480"/>
            </p14:xfrm>
          </p:contentPart>
        </mc:Choice>
        <mc:Fallback>
          <p:pic>
            <p:nvPicPr>
              <p:cNvPr id="167248" name="Freihand 167247">
                <a:extLst>
                  <a:ext uri="{FF2B5EF4-FFF2-40B4-BE49-F238E27FC236}">
                    <a16:creationId xmlns:a16="http://schemas.microsoft.com/office/drawing/2014/main" id="{AF5C4084-83DE-40A8-B56F-3F5600DFFD75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8735767" y="3340164"/>
                <a:ext cx="705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167249" name="Freihand 167248">
                <a:extLst>
                  <a:ext uri="{FF2B5EF4-FFF2-40B4-BE49-F238E27FC236}">
                    <a16:creationId xmlns:a16="http://schemas.microsoft.com/office/drawing/2014/main" id="{FDAE33DC-6E50-4F14-BF8C-A2B66EA76FE0}"/>
                  </a:ext>
                </a:extLst>
              </p14:cNvPr>
              <p14:cNvContentPartPr/>
              <p14:nvPr/>
            </p14:nvContentPartPr>
            <p14:xfrm>
              <a:off x="8777167" y="3321804"/>
              <a:ext cx="72720" cy="121320"/>
            </p14:xfrm>
          </p:contentPart>
        </mc:Choice>
        <mc:Fallback>
          <p:pic>
            <p:nvPicPr>
              <p:cNvPr id="167249" name="Freihand 167248">
                <a:extLst>
                  <a:ext uri="{FF2B5EF4-FFF2-40B4-BE49-F238E27FC236}">
                    <a16:creationId xmlns:a16="http://schemas.microsoft.com/office/drawing/2014/main" id="{FDAE33DC-6E50-4F14-BF8C-A2B66EA76FE0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8772847" y="3317484"/>
                <a:ext cx="813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167250" name="Freihand 167249">
                <a:extLst>
                  <a:ext uri="{FF2B5EF4-FFF2-40B4-BE49-F238E27FC236}">
                    <a16:creationId xmlns:a16="http://schemas.microsoft.com/office/drawing/2014/main" id="{BF01EF79-0559-47F5-B906-104F23A74555}"/>
                  </a:ext>
                </a:extLst>
              </p14:cNvPr>
              <p14:cNvContentPartPr/>
              <p14:nvPr/>
            </p14:nvContentPartPr>
            <p14:xfrm>
              <a:off x="8512927" y="3458964"/>
              <a:ext cx="345240" cy="15120"/>
            </p14:xfrm>
          </p:contentPart>
        </mc:Choice>
        <mc:Fallback>
          <p:pic>
            <p:nvPicPr>
              <p:cNvPr id="167250" name="Freihand 167249">
                <a:extLst>
                  <a:ext uri="{FF2B5EF4-FFF2-40B4-BE49-F238E27FC236}">
                    <a16:creationId xmlns:a16="http://schemas.microsoft.com/office/drawing/2014/main" id="{BF01EF79-0559-47F5-B906-104F23A74555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8508607" y="3454644"/>
                <a:ext cx="353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167251" name="Freihand 167250">
                <a:extLst>
                  <a:ext uri="{FF2B5EF4-FFF2-40B4-BE49-F238E27FC236}">
                    <a16:creationId xmlns:a16="http://schemas.microsoft.com/office/drawing/2014/main" id="{4F202B85-81F9-4609-BD41-D4AB60196AC9}"/>
                  </a:ext>
                </a:extLst>
              </p14:cNvPr>
              <p14:cNvContentPartPr/>
              <p14:nvPr/>
            </p14:nvContentPartPr>
            <p14:xfrm>
              <a:off x="8606887" y="3516204"/>
              <a:ext cx="106560" cy="74160"/>
            </p14:xfrm>
          </p:contentPart>
        </mc:Choice>
        <mc:Fallback>
          <p:pic>
            <p:nvPicPr>
              <p:cNvPr id="167251" name="Freihand 167250">
                <a:extLst>
                  <a:ext uri="{FF2B5EF4-FFF2-40B4-BE49-F238E27FC236}">
                    <a16:creationId xmlns:a16="http://schemas.microsoft.com/office/drawing/2014/main" id="{4F202B85-81F9-4609-BD41-D4AB60196AC9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8602567" y="3511884"/>
                <a:ext cx="1152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167252" name="Freihand 167251">
                <a:extLst>
                  <a:ext uri="{FF2B5EF4-FFF2-40B4-BE49-F238E27FC236}">
                    <a16:creationId xmlns:a16="http://schemas.microsoft.com/office/drawing/2014/main" id="{899B3E53-261C-4C2D-BE13-C112A6A55D60}"/>
                  </a:ext>
                </a:extLst>
              </p14:cNvPr>
              <p14:cNvContentPartPr/>
              <p14:nvPr/>
            </p14:nvContentPartPr>
            <p14:xfrm>
              <a:off x="8812807" y="3320724"/>
              <a:ext cx="106920" cy="244440"/>
            </p14:xfrm>
          </p:contentPart>
        </mc:Choice>
        <mc:Fallback>
          <p:pic>
            <p:nvPicPr>
              <p:cNvPr id="167252" name="Freihand 167251">
                <a:extLst>
                  <a:ext uri="{FF2B5EF4-FFF2-40B4-BE49-F238E27FC236}">
                    <a16:creationId xmlns:a16="http://schemas.microsoft.com/office/drawing/2014/main" id="{899B3E53-261C-4C2D-BE13-C112A6A55D60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8808487" y="3316404"/>
                <a:ext cx="1155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167253" name="Freihand 167252">
                <a:extLst>
                  <a:ext uri="{FF2B5EF4-FFF2-40B4-BE49-F238E27FC236}">
                    <a16:creationId xmlns:a16="http://schemas.microsoft.com/office/drawing/2014/main" id="{EF7BE4F0-AA85-4805-9A2F-828CD504DF5B}"/>
                  </a:ext>
                </a:extLst>
              </p14:cNvPr>
              <p14:cNvContentPartPr/>
              <p14:nvPr/>
            </p14:nvContentPartPr>
            <p14:xfrm>
              <a:off x="8115127" y="3644004"/>
              <a:ext cx="882360" cy="22680"/>
            </p14:xfrm>
          </p:contentPart>
        </mc:Choice>
        <mc:Fallback>
          <p:pic>
            <p:nvPicPr>
              <p:cNvPr id="167253" name="Freihand 167252">
                <a:extLst>
                  <a:ext uri="{FF2B5EF4-FFF2-40B4-BE49-F238E27FC236}">
                    <a16:creationId xmlns:a16="http://schemas.microsoft.com/office/drawing/2014/main" id="{EF7BE4F0-AA85-4805-9A2F-828CD504DF5B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8110807" y="3639684"/>
                <a:ext cx="891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167254" name="Freihand 167253">
                <a:extLst>
                  <a:ext uri="{FF2B5EF4-FFF2-40B4-BE49-F238E27FC236}">
                    <a16:creationId xmlns:a16="http://schemas.microsoft.com/office/drawing/2014/main" id="{746C4690-4DE8-4FE2-B935-DCCF79C98649}"/>
                  </a:ext>
                </a:extLst>
              </p14:cNvPr>
              <p14:cNvContentPartPr/>
              <p14:nvPr/>
            </p14:nvContentPartPr>
            <p14:xfrm>
              <a:off x="8331487" y="3677844"/>
              <a:ext cx="166320" cy="182880"/>
            </p14:xfrm>
          </p:contentPart>
        </mc:Choice>
        <mc:Fallback>
          <p:pic>
            <p:nvPicPr>
              <p:cNvPr id="167254" name="Freihand 167253">
                <a:extLst>
                  <a:ext uri="{FF2B5EF4-FFF2-40B4-BE49-F238E27FC236}">
                    <a16:creationId xmlns:a16="http://schemas.microsoft.com/office/drawing/2014/main" id="{746C4690-4DE8-4FE2-B935-DCCF79C98649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8327167" y="3673524"/>
                <a:ext cx="1749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167255" name="Freihand 167254">
                <a:extLst>
                  <a:ext uri="{FF2B5EF4-FFF2-40B4-BE49-F238E27FC236}">
                    <a16:creationId xmlns:a16="http://schemas.microsoft.com/office/drawing/2014/main" id="{85F4BEFB-3BF0-4AF4-ABBD-15368200EA36}"/>
                  </a:ext>
                </a:extLst>
              </p14:cNvPr>
              <p14:cNvContentPartPr/>
              <p14:nvPr/>
            </p14:nvContentPartPr>
            <p14:xfrm>
              <a:off x="8535247" y="3778284"/>
              <a:ext cx="99000" cy="40680"/>
            </p14:xfrm>
          </p:contentPart>
        </mc:Choice>
        <mc:Fallback>
          <p:pic>
            <p:nvPicPr>
              <p:cNvPr id="167255" name="Freihand 167254">
                <a:extLst>
                  <a:ext uri="{FF2B5EF4-FFF2-40B4-BE49-F238E27FC236}">
                    <a16:creationId xmlns:a16="http://schemas.microsoft.com/office/drawing/2014/main" id="{85F4BEFB-3BF0-4AF4-ABBD-15368200EA36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8530927" y="3773964"/>
                <a:ext cx="1076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167256" name="Freihand 167255">
                <a:extLst>
                  <a:ext uri="{FF2B5EF4-FFF2-40B4-BE49-F238E27FC236}">
                    <a16:creationId xmlns:a16="http://schemas.microsoft.com/office/drawing/2014/main" id="{FE404D0C-F384-4B08-B9CF-C5C5B4975687}"/>
                  </a:ext>
                </a:extLst>
              </p14:cNvPr>
              <p14:cNvContentPartPr/>
              <p14:nvPr/>
            </p14:nvContentPartPr>
            <p14:xfrm>
              <a:off x="8582047" y="3766764"/>
              <a:ext cx="68400" cy="119880"/>
            </p14:xfrm>
          </p:contentPart>
        </mc:Choice>
        <mc:Fallback>
          <p:pic>
            <p:nvPicPr>
              <p:cNvPr id="167256" name="Freihand 167255">
                <a:extLst>
                  <a:ext uri="{FF2B5EF4-FFF2-40B4-BE49-F238E27FC236}">
                    <a16:creationId xmlns:a16="http://schemas.microsoft.com/office/drawing/2014/main" id="{FE404D0C-F384-4B08-B9CF-C5C5B4975687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8577727" y="3762444"/>
                <a:ext cx="770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167257" name="Freihand 167256">
                <a:extLst>
                  <a:ext uri="{FF2B5EF4-FFF2-40B4-BE49-F238E27FC236}">
                    <a16:creationId xmlns:a16="http://schemas.microsoft.com/office/drawing/2014/main" id="{A239C971-A102-4C7D-A0D1-8E62220DE154}"/>
                  </a:ext>
                </a:extLst>
              </p14:cNvPr>
              <p14:cNvContentPartPr/>
              <p14:nvPr/>
            </p14:nvContentPartPr>
            <p14:xfrm>
              <a:off x="9123487" y="3634284"/>
              <a:ext cx="135000" cy="7560"/>
            </p14:xfrm>
          </p:contentPart>
        </mc:Choice>
        <mc:Fallback>
          <p:pic>
            <p:nvPicPr>
              <p:cNvPr id="167257" name="Freihand 167256">
                <a:extLst>
                  <a:ext uri="{FF2B5EF4-FFF2-40B4-BE49-F238E27FC236}">
                    <a16:creationId xmlns:a16="http://schemas.microsoft.com/office/drawing/2014/main" id="{A239C971-A102-4C7D-A0D1-8E62220DE154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9119167" y="3629964"/>
                <a:ext cx="1436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167258" name="Freihand 167257">
                <a:extLst>
                  <a:ext uri="{FF2B5EF4-FFF2-40B4-BE49-F238E27FC236}">
                    <a16:creationId xmlns:a16="http://schemas.microsoft.com/office/drawing/2014/main" id="{49733958-F52F-4569-AB52-75BA28D886A1}"/>
                  </a:ext>
                </a:extLst>
              </p14:cNvPr>
              <p14:cNvContentPartPr/>
              <p14:nvPr/>
            </p14:nvContentPartPr>
            <p14:xfrm>
              <a:off x="9135727" y="3663444"/>
              <a:ext cx="129960" cy="15480"/>
            </p14:xfrm>
          </p:contentPart>
        </mc:Choice>
        <mc:Fallback>
          <p:pic>
            <p:nvPicPr>
              <p:cNvPr id="167258" name="Freihand 167257">
                <a:extLst>
                  <a:ext uri="{FF2B5EF4-FFF2-40B4-BE49-F238E27FC236}">
                    <a16:creationId xmlns:a16="http://schemas.microsoft.com/office/drawing/2014/main" id="{49733958-F52F-4569-AB52-75BA28D886A1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9131407" y="3659124"/>
                <a:ext cx="138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167260" name="Freihand 167259">
                <a:extLst>
                  <a:ext uri="{FF2B5EF4-FFF2-40B4-BE49-F238E27FC236}">
                    <a16:creationId xmlns:a16="http://schemas.microsoft.com/office/drawing/2014/main" id="{BADE3FAB-CA3B-4DC8-903C-D2D4B21433FA}"/>
                  </a:ext>
                </a:extLst>
              </p14:cNvPr>
              <p14:cNvContentPartPr/>
              <p14:nvPr/>
            </p14:nvContentPartPr>
            <p14:xfrm>
              <a:off x="9461167" y="3401004"/>
              <a:ext cx="119880" cy="76680"/>
            </p14:xfrm>
          </p:contentPart>
        </mc:Choice>
        <mc:Fallback>
          <p:pic>
            <p:nvPicPr>
              <p:cNvPr id="167260" name="Freihand 167259">
                <a:extLst>
                  <a:ext uri="{FF2B5EF4-FFF2-40B4-BE49-F238E27FC236}">
                    <a16:creationId xmlns:a16="http://schemas.microsoft.com/office/drawing/2014/main" id="{BADE3FAB-CA3B-4DC8-903C-D2D4B21433FA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9456847" y="3396684"/>
                <a:ext cx="1285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167261" name="Freihand 167260">
                <a:extLst>
                  <a:ext uri="{FF2B5EF4-FFF2-40B4-BE49-F238E27FC236}">
                    <a16:creationId xmlns:a16="http://schemas.microsoft.com/office/drawing/2014/main" id="{EE4BF7FC-2C63-4563-99AB-2FD92B577618}"/>
                  </a:ext>
                </a:extLst>
              </p14:cNvPr>
              <p14:cNvContentPartPr/>
              <p14:nvPr/>
            </p14:nvContentPartPr>
            <p14:xfrm>
              <a:off x="9628207" y="3304524"/>
              <a:ext cx="9000" cy="99000"/>
            </p14:xfrm>
          </p:contentPart>
        </mc:Choice>
        <mc:Fallback>
          <p:pic>
            <p:nvPicPr>
              <p:cNvPr id="167261" name="Freihand 167260">
                <a:extLst>
                  <a:ext uri="{FF2B5EF4-FFF2-40B4-BE49-F238E27FC236}">
                    <a16:creationId xmlns:a16="http://schemas.microsoft.com/office/drawing/2014/main" id="{EE4BF7FC-2C63-4563-99AB-2FD92B577618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9623887" y="3300204"/>
                <a:ext cx="176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167262" name="Freihand 167261">
                <a:extLst>
                  <a:ext uri="{FF2B5EF4-FFF2-40B4-BE49-F238E27FC236}">
                    <a16:creationId xmlns:a16="http://schemas.microsoft.com/office/drawing/2014/main" id="{A6F329B3-5355-40B2-B65F-584E757564A8}"/>
                  </a:ext>
                </a:extLst>
              </p14:cNvPr>
              <p14:cNvContentPartPr/>
              <p14:nvPr/>
            </p14:nvContentPartPr>
            <p14:xfrm>
              <a:off x="9673207" y="3336204"/>
              <a:ext cx="46080" cy="116640"/>
            </p14:xfrm>
          </p:contentPart>
        </mc:Choice>
        <mc:Fallback>
          <p:pic>
            <p:nvPicPr>
              <p:cNvPr id="167262" name="Freihand 167261">
                <a:extLst>
                  <a:ext uri="{FF2B5EF4-FFF2-40B4-BE49-F238E27FC236}">
                    <a16:creationId xmlns:a16="http://schemas.microsoft.com/office/drawing/2014/main" id="{A6F329B3-5355-40B2-B65F-584E757564A8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9668887" y="3331884"/>
                <a:ext cx="54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167263" name="Freihand 167262">
                <a:extLst>
                  <a:ext uri="{FF2B5EF4-FFF2-40B4-BE49-F238E27FC236}">
                    <a16:creationId xmlns:a16="http://schemas.microsoft.com/office/drawing/2014/main" id="{FFAC356F-3C7F-411B-B8C6-BB4A50725C87}"/>
                  </a:ext>
                </a:extLst>
              </p14:cNvPr>
              <p14:cNvContentPartPr/>
              <p14:nvPr/>
            </p14:nvContentPartPr>
            <p14:xfrm>
              <a:off x="9746287" y="3377244"/>
              <a:ext cx="82800" cy="96120"/>
            </p14:xfrm>
          </p:contentPart>
        </mc:Choice>
        <mc:Fallback>
          <p:pic>
            <p:nvPicPr>
              <p:cNvPr id="167263" name="Freihand 167262">
                <a:extLst>
                  <a:ext uri="{FF2B5EF4-FFF2-40B4-BE49-F238E27FC236}">
                    <a16:creationId xmlns:a16="http://schemas.microsoft.com/office/drawing/2014/main" id="{FFAC356F-3C7F-411B-B8C6-BB4A50725C87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9741967" y="3372924"/>
                <a:ext cx="914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167264" name="Freihand 167263">
                <a:extLst>
                  <a:ext uri="{FF2B5EF4-FFF2-40B4-BE49-F238E27FC236}">
                    <a16:creationId xmlns:a16="http://schemas.microsoft.com/office/drawing/2014/main" id="{CBF54213-997D-41BF-80DB-D888AE6F18B1}"/>
                  </a:ext>
                </a:extLst>
              </p14:cNvPr>
              <p14:cNvContentPartPr/>
              <p14:nvPr/>
            </p14:nvContentPartPr>
            <p14:xfrm>
              <a:off x="9817927" y="3352044"/>
              <a:ext cx="75960" cy="151920"/>
            </p14:xfrm>
          </p:contentPart>
        </mc:Choice>
        <mc:Fallback>
          <p:pic>
            <p:nvPicPr>
              <p:cNvPr id="167264" name="Freihand 167263">
                <a:extLst>
                  <a:ext uri="{FF2B5EF4-FFF2-40B4-BE49-F238E27FC236}">
                    <a16:creationId xmlns:a16="http://schemas.microsoft.com/office/drawing/2014/main" id="{CBF54213-997D-41BF-80DB-D888AE6F18B1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9813607" y="3347724"/>
                <a:ext cx="84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167266" name="Freihand 167265">
                <a:extLst>
                  <a:ext uri="{FF2B5EF4-FFF2-40B4-BE49-F238E27FC236}">
                    <a16:creationId xmlns:a16="http://schemas.microsoft.com/office/drawing/2014/main" id="{66D3FBE5-AB83-4B1A-AE9D-992A18D74BD0}"/>
                  </a:ext>
                </a:extLst>
              </p14:cNvPr>
              <p14:cNvContentPartPr/>
              <p14:nvPr/>
            </p14:nvContentPartPr>
            <p14:xfrm>
              <a:off x="9965887" y="3442404"/>
              <a:ext cx="18000" cy="6840"/>
            </p14:xfrm>
          </p:contentPart>
        </mc:Choice>
        <mc:Fallback>
          <p:pic>
            <p:nvPicPr>
              <p:cNvPr id="167266" name="Freihand 167265">
                <a:extLst>
                  <a:ext uri="{FF2B5EF4-FFF2-40B4-BE49-F238E27FC236}">
                    <a16:creationId xmlns:a16="http://schemas.microsoft.com/office/drawing/2014/main" id="{66D3FBE5-AB83-4B1A-AE9D-992A18D74BD0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9961567" y="3438084"/>
                <a:ext cx="266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167267" name="Freihand 167266">
                <a:extLst>
                  <a:ext uri="{FF2B5EF4-FFF2-40B4-BE49-F238E27FC236}">
                    <a16:creationId xmlns:a16="http://schemas.microsoft.com/office/drawing/2014/main" id="{89EE2F95-2BC0-4A81-9B30-D21A464BEA42}"/>
                  </a:ext>
                </a:extLst>
              </p14:cNvPr>
              <p14:cNvContentPartPr/>
              <p14:nvPr/>
            </p14:nvContentPartPr>
            <p14:xfrm>
              <a:off x="10035727" y="3386964"/>
              <a:ext cx="79920" cy="43200"/>
            </p14:xfrm>
          </p:contentPart>
        </mc:Choice>
        <mc:Fallback>
          <p:pic>
            <p:nvPicPr>
              <p:cNvPr id="167267" name="Freihand 167266">
                <a:extLst>
                  <a:ext uri="{FF2B5EF4-FFF2-40B4-BE49-F238E27FC236}">
                    <a16:creationId xmlns:a16="http://schemas.microsoft.com/office/drawing/2014/main" id="{89EE2F95-2BC0-4A81-9B30-D21A464BEA42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10031407" y="3382644"/>
                <a:ext cx="885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167268" name="Freihand 167267">
                <a:extLst>
                  <a:ext uri="{FF2B5EF4-FFF2-40B4-BE49-F238E27FC236}">
                    <a16:creationId xmlns:a16="http://schemas.microsoft.com/office/drawing/2014/main" id="{46B91DBE-A74F-4300-976D-01DB95990763}"/>
                  </a:ext>
                </a:extLst>
              </p14:cNvPr>
              <p14:cNvContentPartPr/>
              <p14:nvPr/>
            </p14:nvContentPartPr>
            <p14:xfrm>
              <a:off x="10073887" y="3393444"/>
              <a:ext cx="61200" cy="127800"/>
            </p14:xfrm>
          </p:contentPart>
        </mc:Choice>
        <mc:Fallback>
          <p:pic>
            <p:nvPicPr>
              <p:cNvPr id="167268" name="Freihand 167267">
                <a:extLst>
                  <a:ext uri="{FF2B5EF4-FFF2-40B4-BE49-F238E27FC236}">
                    <a16:creationId xmlns:a16="http://schemas.microsoft.com/office/drawing/2014/main" id="{46B91DBE-A74F-4300-976D-01DB95990763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10069567" y="3389124"/>
                <a:ext cx="698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167269" name="Freihand 167268">
                <a:extLst>
                  <a:ext uri="{FF2B5EF4-FFF2-40B4-BE49-F238E27FC236}">
                    <a16:creationId xmlns:a16="http://schemas.microsoft.com/office/drawing/2014/main" id="{4DACEF76-BC43-45DE-8631-07F900848924}"/>
                  </a:ext>
                </a:extLst>
              </p14:cNvPr>
              <p14:cNvContentPartPr/>
              <p14:nvPr/>
            </p14:nvContentPartPr>
            <p14:xfrm>
              <a:off x="10240207" y="3425484"/>
              <a:ext cx="96840" cy="4680"/>
            </p14:xfrm>
          </p:contentPart>
        </mc:Choice>
        <mc:Fallback>
          <p:pic>
            <p:nvPicPr>
              <p:cNvPr id="167269" name="Freihand 167268">
                <a:extLst>
                  <a:ext uri="{FF2B5EF4-FFF2-40B4-BE49-F238E27FC236}">
                    <a16:creationId xmlns:a16="http://schemas.microsoft.com/office/drawing/2014/main" id="{4DACEF76-BC43-45DE-8631-07F900848924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10235887" y="3421164"/>
                <a:ext cx="1054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167271" name="Freihand 167270">
                <a:extLst>
                  <a:ext uri="{FF2B5EF4-FFF2-40B4-BE49-F238E27FC236}">
                    <a16:creationId xmlns:a16="http://schemas.microsoft.com/office/drawing/2014/main" id="{26A0F172-B0C7-4FD4-9041-7AD8B4A060CA}"/>
                  </a:ext>
                </a:extLst>
              </p14:cNvPr>
              <p14:cNvContentPartPr/>
              <p14:nvPr/>
            </p14:nvContentPartPr>
            <p14:xfrm>
              <a:off x="10424167" y="3347004"/>
              <a:ext cx="66240" cy="101520"/>
            </p14:xfrm>
          </p:contentPart>
        </mc:Choice>
        <mc:Fallback>
          <p:pic>
            <p:nvPicPr>
              <p:cNvPr id="167271" name="Freihand 167270">
                <a:extLst>
                  <a:ext uri="{FF2B5EF4-FFF2-40B4-BE49-F238E27FC236}">
                    <a16:creationId xmlns:a16="http://schemas.microsoft.com/office/drawing/2014/main" id="{26A0F172-B0C7-4FD4-9041-7AD8B4A060CA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10419847" y="3342684"/>
                <a:ext cx="748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167272" name="Freihand 167271">
                <a:extLst>
                  <a:ext uri="{FF2B5EF4-FFF2-40B4-BE49-F238E27FC236}">
                    <a16:creationId xmlns:a16="http://schemas.microsoft.com/office/drawing/2014/main" id="{187FF7D4-3243-40F4-8498-AD892FF0FB9D}"/>
                  </a:ext>
                </a:extLst>
              </p14:cNvPr>
              <p14:cNvContentPartPr/>
              <p14:nvPr/>
            </p14:nvContentPartPr>
            <p14:xfrm>
              <a:off x="10518487" y="3362484"/>
              <a:ext cx="65520" cy="36360"/>
            </p14:xfrm>
          </p:contentPart>
        </mc:Choice>
        <mc:Fallback>
          <p:pic>
            <p:nvPicPr>
              <p:cNvPr id="167272" name="Freihand 167271">
                <a:extLst>
                  <a:ext uri="{FF2B5EF4-FFF2-40B4-BE49-F238E27FC236}">
                    <a16:creationId xmlns:a16="http://schemas.microsoft.com/office/drawing/2014/main" id="{187FF7D4-3243-40F4-8498-AD892FF0FB9D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10514167" y="3358164"/>
                <a:ext cx="74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167273" name="Freihand 167272">
                <a:extLst>
                  <a:ext uri="{FF2B5EF4-FFF2-40B4-BE49-F238E27FC236}">
                    <a16:creationId xmlns:a16="http://schemas.microsoft.com/office/drawing/2014/main" id="{54CDBC03-8EE2-4CDB-910A-61DC834F55DA}"/>
                  </a:ext>
                </a:extLst>
              </p14:cNvPr>
              <p14:cNvContentPartPr/>
              <p14:nvPr/>
            </p14:nvContentPartPr>
            <p14:xfrm>
              <a:off x="10575727" y="3366444"/>
              <a:ext cx="10440" cy="86760"/>
            </p14:xfrm>
          </p:contentPart>
        </mc:Choice>
        <mc:Fallback>
          <p:pic>
            <p:nvPicPr>
              <p:cNvPr id="167273" name="Freihand 167272">
                <a:extLst>
                  <a:ext uri="{FF2B5EF4-FFF2-40B4-BE49-F238E27FC236}">
                    <a16:creationId xmlns:a16="http://schemas.microsoft.com/office/drawing/2014/main" id="{54CDBC03-8EE2-4CDB-910A-61DC834F55DA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10571407" y="3362124"/>
                <a:ext cx="190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167274" name="Freihand 167273">
                <a:extLst>
                  <a:ext uri="{FF2B5EF4-FFF2-40B4-BE49-F238E27FC236}">
                    <a16:creationId xmlns:a16="http://schemas.microsoft.com/office/drawing/2014/main" id="{2215C8E6-B174-4960-9103-0369DD98A460}"/>
                  </a:ext>
                </a:extLst>
              </p14:cNvPr>
              <p14:cNvContentPartPr/>
              <p14:nvPr/>
            </p14:nvContentPartPr>
            <p14:xfrm>
              <a:off x="10474567" y="3339084"/>
              <a:ext cx="27360" cy="111240"/>
            </p14:xfrm>
          </p:contentPart>
        </mc:Choice>
        <mc:Fallback>
          <p:pic>
            <p:nvPicPr>
              <p:cNvPr id="167274" name="Freihand 167273">
                <a:extLst>
                  <a:ext uri="{FF2B5EF4-FFF2-40B4-BE49-F238E27FC236}">
                    <a16:creationId xmlns:a16="http://schemas.microsoft.com/office/drawing/2014/main" id="{2215C8E6-B174-4960-9103-0369DD98A460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10470247" y="3334764"/>
                <a:ext cx="36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167275" name="Freihand 167274">
                <a:extLst>
                  <a:ext uri="{FF2B5EF4-FFF2-40B4-BE49-F238E27FC236}">
                    <a16:creationId xmlns:a16="http://schemas.microsoft.com/office/drawing/2014/main" id="{0081333C-6396-4F4C-9D5C-09FC8C7D36DB}"/>
                  </a:ext>
                </a:extLst>
              </p14:cNvPr>
              <p14:cNvContentPartPr/>
              <p14:nvPr/>
            </p14:nvContentPartPr>
            <p14:xfrm>
              <a:off x="10549807" y="3318204"/>
              <a:ext cx="79200" cy="168840"/>
            </p14:xfrm>
          </p:contentPart>
        </mc:Choice>
        <mc:Fallback>
          <p:pic>
            <p:nvPicPr>
              <p:cNvPr id="167275" name="Freihand 167274">
                <a:extLst>
                  <a:ext uri="{FF2B5EF4-FFF2-40B4-BE49-F238E27FC236}">
                    <a16:creationId xmlns:a16="http://schemas.microsoft.com/office/drawing/2014/main" id="{0081333C-6396-4F4C-9D5C-09FC8C7D36DB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10545487" y="3313884"/>
                <a:ext cx="878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167277" name="Freihand 167276">
                <a:extLst>
                  <a:ext uri="{FF2B5EF4-FFF2-40B4-BE49-F238E27FC236}">
                    <a16:creationId xmlns:a16="http://schemas.microsoft.com/office/drawing/2014/main" id="{4F453E84-5E8C-4AE8-A6BC-49BFCA11F019}"/>
                  </a:ext>
                </a:extLst>
              </p14:cNvPr>
              <p14:cNvContentPartPr/>
              <p14:nvPr/>
            </p14:nvContentPartPr>
            <p14:xfrm>
              <a:off x="9469087" y="3577044"/>
              <a:ext cx="1103760" cy="27360"/>
            </p14:xfrm>
          </p:contentPart>
        </mc:Choice>
        <mc:Fallback>
          <p:pic>
            <p:nvPicPr>
              <p:cNvPr id="167277" name="Freihand 167276">
                <a:extLst>
                  <a:ext uri="{FF2B5EF4-FFF2-40B4-BE49-F238E27FC236}">
                    <a16:creationId xmlns:a16="http://schemas.microsoft.com/office/drawing/2014/main" id="{4F453E84-5E8C-4AE8-A6BC-49BFCA11F019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9464767" y="3572724"/>
                <a:ext cx="1112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167279" name="Freihand 167278">
                <a:extLst>
                  <a:ext uri="{FF2B5EF4-FFF2-40B4-BE49-F238E27FC236}">
                    <a16:creationId xmlns:a16="http://schemas.microsoft.com/office/drawing/2014/main" id="{72B09B42-F220-48EB-9433-962D180D4F49}"/>
                  </a:ext>
                </a:extLst>
              </p14:cNvPr>
              <p14:cNvContentPartPr/>
              <p14:nvPr/>
            </p14:nvContentPartPr>
            <p14:xfrm>
              <a:off x="9870487" y="3642564"/>
              <a:ext cx="68760" cy="90000"/>
            </p14:xfrm>
          </p:contentPart>
        </mc:Choice>
        <mc:Fallback>
          <p:pic>
            <p:nvPicPr>
              <p:cNvPr id="167279" name="Freihand 167278">
                <a:extLst>
                  <a:ext uri="{FF2B5EF4-FFF2-40B4-BE49-F238E27FC236}">
                    <a16:creationId xmlns:a16="http://schemas.microsoft.com/office/drawing/2014/main" id="{72B09B42-F220-48EB-9433-962D180D4F49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9866167" y="3638244"/>
                <a:ext cx="774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167280" name="Freihand 167279">
                <a:extLst>
                  <a:ext uri="{FF2B5EF4-FFF2-40B4-BE49-F238E27FC236}">
                    <a16:creationId xmlns:a16="http://schemas.microsoft.com/office/drawing/2014/main" id="{68CA02C6-62C0-4F07-9DAF-DCB3A8D23EAA}"/>
                  </a:ext>
                </a:extLst>
              </p14:cNvPr>
              <p14:cNvContentPartPr/>
              <p14:nvPr/>
            </p14:nvContentPartPr>
            <p14:xfrm>
              <a:off x="9898927" y="3667044"/>
              <a:ext cx="67320" cy="141840"/>
            </p14:xfrm>
          </p:contentPart>
        </mc:Choice>
        <mc:Fallback>
          <p:pic>
            <p:nvPicPr>
              <p:cNvPr id="167280" name="Freihand 167279">
                <a:extLst>
                  <a:ext uri="{FF2B5EF4-FFF2-40B4-BE49-F238E27FC236}">
                    <a16:creationId xmlns:a16="http://schemas.microsoft.com/office/drawing/2014/main" id="{68CA02C6-62C0-4F07-9DAF-DCB3A8D23EAA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9894607" y="3662724"/>
                <a:ext cx="759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167282" name="Freihand 167281">
                <a:extLst>
                  <a:ext uri="{FF2B5EF4-FFF2-40B4-BE49-F238E27FC236}">
                    <a16:creationId xmlns:a16="http://schemas.microsoft.com/office/drawing/2014/main" id="{FCA67904-B542-4D9D-9948-EEAF9916AEBD}"/>
                  </a:ext>
                </a:extLst>
              </p14:cNvPr>
              <p14:cNvContentPartPr/>
              <p14:nvPr/>
            </p14:nvContentPartPr>
            <p14:xfrm>
              <a:off x="10001527" y="3611604"/>
              <a:ext cx="83160" cy="70560"/>
            </p14:xfrm>
          </p:contentPart>
        </mc:Choice>
        <mc:Fallback>
          <p:pic>
            <p:nvPicPr>
              <p:cNvPr id="167282" name="Freihand 167281">
                <a:extLst>
                  <a:ext uri="{FF2B5EF4-FFF2-40B4-BE49-F238E27FC236}">
                    <a16:creationId xmlns:a16="http://schemas.microsoft.com/office/drawing/2014/main" id="{FCA67904-B542-4D9D-9948-EEAF9916AEB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9997207" y="3607284"/>
                <a:ext cx="91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167284" name="Freihand 167283">
                <a:extLst>
                  <a:ext uri="{FF2B5EF4-FFF2-40B4-BE49-F238E27FC236}">
                    <a16:creationId xmlns:a16="http://schemas.microsoft.com/office/drawing/2014/main" id="{34257461-7508-49AC-94E2-90EF7C7BEE6D}"/>
                  </a:ext>
                </a:extLst>
              </p14:cNvPr>
              <p14:cNvContentPartPr/>
              <p14:nvPr/>
            </p14:nvContentPartPr>
            <p14:xfrm>
              <a:off x="9120607" y="3943524"/>
              <a:ext cx="144360" cy="26640"/>
            </p14:xfrm>
          </p:contentPart>
        </mc:Choice>
        <mc:Fallback>
          <p:pic>
            <p:nvPicPr>
              <p:cNvPr id="167284" name="Freihand 167283">
                <a:extLst>
                  <a:ext uri="{FF2B5EF4-FFF2-40B4-BE49-F238E27FC236}">
                    <a16:creationId xmlns:a16="http://schemas.microsoft.com/office/drawing/2014/main" id="{34257461-7508-49AC-94E2-90EF7C7BEE6D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9116287" y="3939204"/>
                <a:ext cx="1530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167285" name="Freihand 167284">
                <a:extLst>
                  <a:ext uri="{FF2B5EF4-FFF2-40B4-BE49-F238E27FC236}">
                    <a16:creationId xmlns:a16="http://schemas.microsoft.com/office/drawing/2014/main" id="{0DDD6DB2-A395-41E6-8D18-317CE831E2E7}"/>
                  </a:ext>
                </a:extLst>
              </p14:cNvPr>
              <p14:cNvContentPartPr/>
              <p14:nvPr/>
            </p14:nvContentPartPr>
            <p14:xfrm>
              <a:off x="9135727" y="3994644"/>
              <a:ext cx="163800" cy="24480"/>
            </p14:xfrm>
          </p:contentPart>
        </mc:Choice>
        <mc:Fallback>
          <p:pic>
            <p:nvPicPr>
              <p:cNvPr id="167285" name="Freihand 167284">
                <a:extLst>
                  <a:ext uri="{FF2B5EF4-FFF2-40B4-BE49-F238E27FC236}">
                    <a16:creationId xmlns:a16="http://schemas.microsoft.com/office/drawing/2014/main" id="{0DDD6DB2-A395-41E6-8D18-317CE831E2E7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9131407" y="3990324"/>
                <a:ext cx="1724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167286" name="Freihand 167285">
                <a:extLst>
                  <a:ext uri="{FF2B5EF4-FFF2-40B4-BE49-F238E27FC236}">
                    <a16:creationId xmlns:a16="http://schemas.microsoft.com/office/drawing/2014/main" id="{3DEE144F-2322-4F43-BC06-6BD5351C868F}"/>
                  </a:ext>
                </a:extLst>
              </p14:cNvPr>
              <p14:cNvContentPartPr/>
              <p14:nvPr/>
            </p14:nvContentPartPr>
            <p14:xfrm>
              <a:off x="9341287" y="3214524"/>
              <a:ext cx="649800" cy="359640"/>
            </p14:xfrm>
          </p:contentPart>
        </mc:Choice>
        <mc:Fallback>
          <p:pic>
            <p:nvPicPr>
              <p:cNvPr id="167286" name="Freihand 167285">
                <a:extLst>
                  <a:ext uri="{FF2B5EF4-FFF2-40B4-BE49-F238E27FC236}">
                    <a16:creationId xmlns:a16="http://schemas.microsoft.com/office/drawing/2014/main" id="{3DEE144F-2322-4F43-BC06-6BD5351C868F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9336967" y="3210204"/>
                <a:ext cx="6584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167290" name="Freihand 167289">
                <a:extLst>
                  <a:ext uri="{FF2B5EF4-FFF2-40B4-BE49-F238E27FC236}">
                    <a16:creationId xmlns:a16="http://schemas.microsoft.com/office/drawing/2014/main" id="{5D9BB4F5-FACC-4D2B-8CA3-59B2AB211C05}"/>
                  </a:ext>
                </a:extLst>
              </p14:cNvPr>
              <p14:cNvContentPartPr/>
              <p14:nvPr/>
            </p14:nvContentPartPr>
            <p14:xfrm>
              <a:off x="9445327" y="3831924"/>
              <a:ext cx="83880" cy="77760"/>
            </p14:xfrm>
          </p:contentPart>
        </mc:Choice>
        <mc:Fallback>
          <p:pic>
            <p:nvPicPr>
              <p:cNvPr id="167290" name="Freihand 167289">
                <a:extLst>
                  <a:ext uri="{FF2B5EF4-FFF2-40B4-BE49-F238E27FC236}">
                    <a16:creationId xmlns:a16="http://schemas.microsoft.com/office/drawing/2014/main" id="{5D9BB4F5-FACC-4D2B-8CA3-59B2AB211C05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9441007" y="3827604"/>
                <a:ext cx="925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167291" name="Freihand 167290">
                <a:extLst>
                  <a:ext uri="{FF2B5EF4-FFF2-40B4-BE49-F238E27FC236}">
                    <a16:creationId xmlns:a16="http://schemas.microsoft.com/office/drawing/2014/main" id="{76CC0EC2-9C19-4750-9FE1-ABE70BD1959B}"/>
                  </a:ext>
                </a:extLst>
              </p14:cNvPr>
              <p14:cNvContentPartPr/>
              <p14:nvPr/>
            </p14:nvContentPartPr>
            <p14:xfrm>
              <a:off x="9554767" y="3884844"/>
              <a:ext cx="52560" cy="31680"/>
            </p14:xfrm>
          </p:contentPart>
        </mc:Choice>
        <mc:Fallback>
          <p:pic>
            <p:nvPicPr>
              <p:cNvPr id="167291" name="Freihand 167290">
                <a:extLst>
                  <a:ext uri="{FF2B5EF4-FFF2-40B4-BE49-F238E27FC236}">
                    <a16:creationId xmlns:a16="http://schemas.microsoft.com/office/drawing/2014/main" id="{76CC0EC2-9C19-4750-9FE1-ABE70BD1959B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9550447" y="3880524"/>
                <a:ext cx="612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167292" name="Freihand 167291">
                <a:extLst>
                  <a:ext uri="{FF2B5EF4-FFF2-40B4-BE49-F238E27FC236}">
                    <a16:creationId xmlns:a16="http://schemas.microsoft.com/office/drawing/2014/main" id="{D00E1BD3-3C70-43F0-BF78-EE8BC87B2A5D}"/>
                  </a:ext>
                </a:extLst>
              </p14:cNvPr>
              <p14:cNvContentPartPr/>
              <p14:nvPr/>
            </p14:nvContentPartPr>
            <p14:xfrm>
              <a:off x="9582487" y="3897804"/>
              <a:ext cx="32760" cy="72000"/>
            </p14:xfrm>
          </p:contentPart>
        </mc:Choice>
        <mc:Fallback>
          <p:pic>
            <p:nvPicPr>
              <p:cNvPr id="167292" name="Freihand 167291">
                <a:extLst>
                  <a:ext uri="{FF2B5EF4-FFF2-40B4-BE49-F238E27FC236}">
                    <a16:creationId xmlns:a16="http://schemas.microsoft.com/office/drawing/2014/main" id="{D00E1BD3-3C70-43F0-BF78-EE8BC87B2A5D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9578167" y="3893484"/>
                <a:ext cx="414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167293" name="Freihand 167292">
                <a:extLst>
                  <a:ext uri="{FF2B5EF4-FFF2-40B4-BE49-F238E27FC236}">
                    <a16:creationId xmlns:a16="http://schemas.microsoft.com/office/drawing/2014/main" id="{35E1BB30-DB4B-46C2-AEC3-0E514ACA0454}"/>
                  </a:ext>
                </a:extLst>
              </p14:cNvPr>
              <p14:cNvContentPartPr/>
              <p14:nvPr/>
            </p14:nvContentPartPr>
            <p14:xfrm>
              <a:off x="9666367" y="3883404"/>
              <a:ext cx="12240" cy="1800"/>
            </p14:xfrm>
          </p:contentPart>
        </mc:Choice>
        <mc:Fallback>
          <p:pic>
            <p:nvPicPr>
              <p:cNvPr id="167293" name="Freihand 167292">
                <a:extLst>
                  <a:ext uri="{FF2B5EF4-FFF2-40B4-BE49-F238E27FC236}">
                    <a16:creationId xmlns:a16="http://schemas.microsoft.com/office/drawing/2014/main" id="{35E1BB30-DB4B-46C2-AEC3-0E514ACA0454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9662047" y="3879084"/>
                <a:ext cx="208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167294" name="Freihand 167293">
                <a:extLst>
                  <a:ext uri="{FF2B5EF4-FFF2-40B4-BE49-F238E27FC236}">
                    <a16:creationId xmlns:a16="http://schemas.microsoft.com/office/drawing/2014/main" id="{07DF2B79-1915-4292-85AD-66B55662181B}"/>
                  </a:ext>
                </a:extLst>
              </p14:cNvPr>
              <p14:cNvContentPartPr/>
              <p14:nvPr/>
            </p14:nvContentPartPr>
            <p14:xfrm>
              <a:off x="9733327" y="3856764"/>
              <a:ext cx="68040" cy="33480"/>
            </p14:xfrm>
          </p:contentPart>
        </mc:Choice>
        <mc:Fallback>
          <p:pic>
            <p:nvPicPr>
              <p:cNvPr id="167294" name="Freihand 167293">
                <a:extLst>
                  <a:ext uri="{FF2B5EF4-FFF2-40B4-BE49-F238E27FC236}">
                    <a16:creationId xmlns:a16="http://schemas.microsoft.com/office/drawing/2014/main" id="{07DF2B79-1915-4292-85AD-66B55662181B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9729007" y="3852444"/>
                <a:ext cx="76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167295" name="Freihand 167294">
                <a:extLst>
                  <a:ext uri="{FF2B5EF4-FFF2-40B4-BE49-F238E27FC236}">
                    <a16:creationId xmlns:a16="http://schemas.microsoft.com/office/drawing/2014/main" id="{0E52EE8B-60E2-4FE8-9456-09AEC8C9AD88}"/>
                  </a:ext>
                </a:extLst>
              </p14:cNvPr>
              <p14:cNvContentPartPr/>
              <p14:nvPr/>
            </p14:nvContentPartPr>
            <p14:xfrm>
              <a:off x="9765727" y="3857124"/>
              <a:ext cx="60840" cy="102600"/>
            </p14:xfrm>
          </p:contentPart>
        </mc:Choice>
        <mc:Fallback>
          <p:pic>
            <p:nvPicPr>
              <p:cNvPr id="167295" name="Freihand 167294">
                <a:extLst>
                  <a:ext uri="{FF2B5EF4-FFF2-40B4-BE49-F238E27FC236}">
                    <a16:creationId xmlns:a16="http://schemas.microsoft.com/office/drawing/2014/main" id="{0E52EE8B-60E2-4FE8-9456-09AEC8C9AD88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9761407" y="3852804"/>
                <a:ext cx="694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167297" name="Freihand 167296">
                <a:extLst>
                  <a:ext uri="{FF2B5EF4-FFF2-40B4-BE49-F238E27FC236}">
                    <a16:creationId xmlns:a16="http://schemas.microsoft.com/office/drawing/2014/main" id="{25CF8CE3-5CF2-4F3B-87A8-95BC66600FF3}"/>
                  </a:ext>
                </a:extLst>
              </p14:cNvPr>
              <p14:cNvContentPartPr/>
              <p14:nvPr/>
            </p14:nvContentPartPr>
            <p14:xfrm>
              <a:off x="9951127" y="3886284"/>
              <a:ext cx="107640" cy="11520"/>
            </p14:xfrm>
          </p:contentPart>
        </mc:Choice>
        <mc:Fallback>
          <p:pic>
            <p:nvPicPr>
              <p:cNvPr id="167297" name="Freihand 167296">
                <a:extLst>
                  <a:ext uri="{FF2B5EF4-FFF2-40B4-BE49-F238E27FC236}">
                    <a16:creationId xmlns:a16="http://schemas.microsoft.com/office/drawing/2014/main" id="{25CF8CE3-5CF2-4F3B-87A8-95BC66600FF3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9946807" y="3881964"/>
                <a:ext cx="1162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167299" name="Freihand 167298">
                <a:extLst>
                  <a:ext uri="{FF2B5EF4-FFF2-40B4-BE49-F238E27FC236}">
                    <a16:creationId xmlns:a16="http://schemas.microsoft.com/office/drawing/2014/main" id="{09583CBC-F2BF-469B-92AF-6FA1616D8C4E}"/>
                  </a:ext>
                </a:extLst>
              </p14:cNvPr>
              <p14:cNvContentPartPr/>
              <p14:nvPr/>
            </p14:nvContentPartPr>
            <p14:xfrm>
              <a:off x="10143367" y="3834084"/>
              <a:ext cx="86400" cy="90720"/>
            </p14:xfrm>
          </p:contentPart>
        </mc:Choice>
        <mc:Fallback>
          <p:pic>
            <p:nvPicPr>
              <p:cNvPr id="167299" name="Freihand 167298">
                <a:extLst>
                  <a:ext uri="{FF2B5EF4-FFF2-40B4-BE49-F238E27FC236}">
                    <a16:creationId xmlns:a16="http://schemas.microsoft.com/office/drawing/2014/main" id="{09583CBC-F2BF-469B-92AF-6FA1616D8C4E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10139047" y="3829764"/>
                <a:ext cx="950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167300" name="Freihand 167299">
                <a:extLst>
                  <a:ext uri="{FF2B5EF4-FFF2-40B4-BE49-F238E27FC236}">
                    <a16:creationId xmlns:a16="http://schemas.microsoft.com/office/drawing/2014/main" id="{253AA0BD-282D-469B-A970-A76AC15DCA31}"/>
                  </a:ext>
                </a:extLst>
              </p14:cNvPr>
              <p14:cNvContentPartPr/>
              <p14:nvPr/>
            </p14:nvContentPartPr>
            <p14:xfrm>
              <a:off x="10245247" y="3890244"/>
              <a:ext cx="66600" cy="63720"/>
            </p14:xfrm>
          </p:contentPart>
        </mc:Choice>
        <mc:Fallback>
          <p:pic>
            <p:nvPicPr>
              <p:cNvPr id="167300" name="Freihand 167299">
                <a:extLst>
                  <a:ext uri="{FF2B5EF4-FFF2-40B4-BE49-F238E27FC236}">
                    <a16:creationId xmlns:a16="http://schemas.microsoft.com/office/drawing/2014/main" id="{253AA0BD-282D-469B-A970-A76AC15DCA31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10240927" y="3885924"/>
                <a:ext cx="752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167301" name="Freihand 167300">
                <a:extLst>
                  <a:ext uri="{FF2B5EF4-FFF2-40B4-BE49-F238E27FC236}">
                    <a16:creationId xmlns:a16="http://schemas.microsoft.com/office/drawing/2014/main" id="{C567704E-9637-4D95-8B7F-308AAC6407EA}"/>
                  </a:ext>
                </a:extLst>
              </p14:cNvPr>
              <p14:cNvContentPartPr/>
              <p14:nvPr/>
            </p14:nvContentPartPr>
            <p14:xfrm>
              <a:off x="10078207" y="3753804"/>
              <a:ext cx="82800" cy="232920"/>
            </p14:xfrm>
          </p:contentPart>
        </mc:Choice>
        <mc:Fallback>
          <p:pic>
            <p:nvPicPr>
              <p:cNvPr id="167301" name="Freihand 167300">
                <a:extLst>
                  <a:ext uri="{FF2B5EF4-FFF2-40B4-BE49-F238E27FC236}">
                    <a16:creationId xmlns:a16="http://schemas.microsoft.com/office/drawing/2014/main" id="{C567704E-9637-4D95-8B7F-308AAC6407EA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10073887" y="3749484"/>
                <a:ext cx="91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167303" name="Freihand 167302">
                <a:extLst>
                  <a:ext uri="{FF2B5EF4-FFF2-40B4-BE49-F238E27FC236}">
                    <a16:creationId xmlns:a16="http://schemas.microsoft.com/office/drawing/2014/main" id="{258C25D1-CCC1-4FA0-8959-9B87C1B5EB98}"/>
                  </a:ext>
                </a:extLst>
              </p14:cNvPr>
              <p14:cNvContentPartPr/>
              <p14:nvPr/>
            </p14:nvContentPartPr>
            <p14:xfrm>
              <a:off x="10428127" y="3834804"/>
              <a:ext cx="22680" cy="85680"/>
            </p14:xfrm>
          </p:contentPart>
        </mc:Choice>
        <mc:Fallback>
          <p:pic>
            <p:nvPicPr>
              <p:cNvPr id="167303" name="Freihand 167302">
                <a:extLst>
                  <a:ext uri="{FF2B5EF4-FFF2-40B4-BE49-F238E27FC236}">
                    <a16:creationId xmlns:a16="http://schemas.microsoft.com/office/drawing/2014/main" id="{258C25D1-CCC1-4FA0-8959-9B87C1B5EB98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10423807" y="3830484"/>
                <a:ext cx="31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167304" name="Freihand 167303">
                <a:extLst>
                  <a:ext uri="{FF2B5EF4-FFF2-40B4-BE49-F238E27FC236}">
                    <a16:creationId xmlns:a16="http://schemas.microsoft.com/office/drawing/2014/main" id="{EBBC073B-46CA-4A2D-A5FB-A93A9A75DFC3}"/>
                  </a:ext>
                </a:extLst>
              </p14:cNvPr>
              <p14:cNvContentPartPr/>
              <p14:nvPr/>
            </p14:nvContentPartPr>
            <p14:xfrm>
              <a:off x="10401847" y="3854604"/>
              <a:ext cx="83880" cy="8280"/>
            </p14:xfrm>
          </p:contentPart>
        </mc:Choice>
        <mc:Fallback>
          <p:pic>
            <p:nvPicPr>
              <p:cNvPr id="167304" name="Freihand 167303">
                <a:extLst>
                  <a:ext uri="{FF2B5EF4-FFF2-40B4-BE49-F238E27FC236}">
                    <a16:creationId xmlns:a16="http://schemas.microsoft.com/office/drawing/2014/main" id="{EBBC073B-46CA-4A2D-A5FB-A93A9A75DFC3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10397527" y="3850284"/>
                <a:ext cx="925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167305" name="Freihand 167304">
                <a:extLst>
                  <a:ext uri="{FF2B5EF4-FFF2-40B4-BE49-F238E27FC236}">
                    <a16:creationId xmlns:a16="http://schemas.microsoft.com/office/drawing/2014/main" id="{B41F32C4-CB6F-4EB4-90F2-3D438ACC44A2}"/>
                  </a:ext>
                </a:extLst>
              </p14:cNvPr>
              <p14:cNvContentPartPr/>
              <p14:nvPr/>
            </p14:nvContentPartPr>
            <p14:xfrm>
              <a:off x="10543687" y="3813564"/>
              <a:ext cx="77760" cy="88200"/>
            </p14:xfrm>
          </p:contentPart>
        </mc:Choice>
        <mc:Fallback>
          <p:pic>
            <p:nvPicPr>
              <p:cNvPr id="167305" name="Freihand 167304">
                <a:extLst>
                  <a:ext uri="{FF2B5EF4-FFF2-40B4-BE49-F238E27FC236}">
                    <a16:creationId xmlns:a16="http://schemas.microsoft.com/office/drawing/2014/main" id="{B41F32C4-CB6F-4EB4-90F2-3D438ACC44A2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10539367" y="3809244"/>
                <a:ext cx="864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167306" name="Freihand 167305">
                <a:extLst>
                  <a:ext uri="{FF2B5EF4-FFF2-40B4-BE49-F238E27FC236}">
                    <a16:creationId xmlns:a16="http://schemas.microsoft.com/office/drawing/2014/main" id="{261B67C4-12E4-4AE1-8A5A-9C2B68CE376E}"/>
                  </a:ext>
                </a:extLst>
              </p14:cNvPr>
              <p14:cNvContentPartPr/>
              <p14:nvPr/>
            </p14:nvContentPartPr>
            <p14:xfrm>
              <a:off x="10630807" y="3872604"/>
              <a:ext cx="49320" cy="88200"/>
            </p14:xfrm>
          </p:contentPart>
        </mc:Choice>
        <mc:Fallback>
          <p:pic>
            <p:nvPicPr>
              <p:cNvPr id="167306" name="Freihand 167305">
                <a:extLst>
                  <a:ext uri="{FF2B5EF4-FFF2-40B4-BE49-F238E27FC236}">
                    <a16:creationId xmlns:a16="http://schemas.microsoft.com/office/drawing/2014/main" id="{261B67C4-12E4-4AE1-8A5A-9C2B68CE376E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10626487" y="3868284"/>
                <a:ext cx="579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167307" name="Freihand 167306">
                <a:extLst>
                  <a:ext uri="{FF2B5EF4-FFF2-40B4-BE49-F238E27FC236}">
                    <a16:creationId xmlns:a16="http://schemas.microsoft.com/office/drawing/2014/main" id="{0FA6A00E-B1FC-4117-817D-7BD795434910}"/>
                  </a:ext>
                </a:extLst>
              </p14:cNvPr>
              <p14:cNvContentPartPr/>
              <p14:nvPr/>
            </p14:nvContentPartPr>
            <p14:xfrm>
              <a:off x="10738807" y="3842004"/>
              <a:ext cx="29880" cy="6120"/>
            </p14:xfrm>
          </p:contentPart>
        </mc:Choice>
        <mc:Fallback>
          <p:pic>
            <p:nvPicPr>
              <p:cNvPr id="167307" name="Freihand 167306">
                <a:extLst>
                  <a:ext uri="{FF2B5EF4-FFF2-40B4-BE49-F238E27FC236}">
                    <a16:creationId xmlns:a16="http://schemas.microsoft.com/office/drawing/2014/main" id="{0FA6A00E-B1FC-4117-817D-7BD795434910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10734487" y="3837684"/>
                <a:ext cx="385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167308" name="Freihand 167307">
                <a:extLst>
                  <a:ext uri="{FF2B5EF4-FFF2-40B4-BE49-F238E27FC236}">
                    <a16:creationId xmlns:a16="http://schemas.microsoft.com/office/drawing/2014/main" id="{5F762DB7-6039-4FC3-A700-B25DA5B8EFB6}"/>
                  </a:ext>
                </a:extLst>
              </p14:cNvPr>
              <p14:cNvContentPartPr/>
              <p14:nvPr/>
            </p14:nvContentPartPr>
            <p14:xfrm>
              <a:off x="10802167" y="3825804"/>
              <a:ext cx="63000" cy="34200"/>
            </p14:xfrm>
          </p:contentPart>
        </mc:Choice>
        <mc:Fallback>
          <p:pic>
            <p:nvPicPr>
              <p:cNvPr id="167308" name="Freihand 167307">
                <a:extLst>
                  <a:ext uri="{FF2B5EF4-FFF2-40B4-BE49-F238E27FC236}">
                    <a16:creationId xmlns:a16="http://schemas.microsoft.com/office/drawing/2014/main" id="{5F762DB7-6039-4FC3-A700-B25DA5B8EFB6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10797847" y="3821484"/>
                <a:ext cx="716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167309" name="Freihand 167308">
                <a:extLst>
                  <a:ext uri="{FF2B5EF4-FFF2-40B4-BE49-F238E27FC236}">
                    <a16:creationId xmlns:a16="http://schemas.microsoft.com/office/drawing/2014/main" id="{F0F65A0C-B9AC-435E-85BB-274349898290}"/>
                  </a:ext>
                </a:extLst>
              </p14:cNvPr>
              <p14:cNvContentPartPr/>
              <p14:nvPr/>
            </p14:nvContentPartPr>
            <p14:xfrm>
              <a:off x="10823767" y="3824724"/>
              <a:ext cx="53280" cy="104040"/>
            </p14:xfrm>
          </p:contentPart>
        </mc:Choice>
        <mc:Fallback>
          <p:pic>
            <p:nvPicPr>
              <p:cNvPr id="167309" name="Freihand 167308">
                <a:extLst>
                  <a:ext uri="{FF2B5EF4-FFF2-40B4-BE49-F238E27FC236}">
                    <a16:creationId xmlns:a16="http://schemas.microsoft.com/office/drawing/2014/main" id="{F0F65A0C-B9AC-435E-85BB-274349898290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0819447" y="3820404"/>
                <a:ext cx="619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167310" name="Freihand 167309">
                <a:extLst>
                  <a:ext uri="{FF2B5EF4-FFF2-40B4-BE49-F238E27FC236}">
                    <a16:creationId xmlns:a16="http://schemas.microsoft.com/office/drawing/2014/main" id="{33A9126B-04A1-4DBC-B818-CB82EAF58F6B}"/>
                  </a:ext>
                </a:extLst>
              </p14:cNvPr>
              <p14:cNvContentPartPr/>
              <p14:nvPr/>
            </p14:nvContentPartPr>
            <p14:xfrm>
              <a:off x="10874527" y="3757044"/>
              <a:ext cx="66960" cy="162720"/>
            </p14:xfrm>
          </p:contentPart>
        </mc:Choice>
        <mc:Fallback>
          <p:pic>
            <p:nvPicPr>
              <p:cNvPr id="167310" name="Freihand 167309">
                <a:extLst>
                  <a:ext uri="{FF2B5EF4-FFF2-40B4-BE49-F238E27FC236}">
                    <a16:creationId xmlns:a16="http://schemas.microsoft.com/office/drawing/2014/main" id="{33A9126B-04A1-4DBC-B818-CB82EAF58F6B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10870207" y="3752724"/>
                <a:ext cx="756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167311" name="Freihand 167310">
                <a:extLst>
                  <a:ext uri="{FF2B5EF4-FFF2-40B4-BE49-F238E27FC236}">
                    <a16:creationId xmlns:a16="http://schemas.microsoft.com/office/drawing/2014/main" id="{B34DD5B3-DC19-46B1-BF92-018F78EB7B30}"/>
                  </a:ext>
                </a:extLst>
              </p14:cNvPr>
              <p14:cNvContentPartPr/>
              <p14:nvPr/>
            </p14:nvContentPartPr>
            <p14:xfrm>
              <a:off x="9412207" y="3995364"/>
              <a:ext cx="1633320" cy="34200"/>
            </p14:xfrm>
          </p:contentPart>
        </mc:Choice>
        <mc:Fallback>
          <p:pic>
            <p:nvPicPr>
              <p:cNvPr id="167311" name="Freihand 167310">
                <a:extLst>
                  <a:ext uri="{FF2B5EF4-FFF2-40B4-BE49-F238E27FC236}">
                    <a16:creationId xmlns:a16="http://schemas.microsoft.com/office/drawing/2014/main" id="{B34DD5B3-DC19-46B1-BF92-018F78EB7B30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9407887" y="3991044"/>
                <a:ext cx="1641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167312" name="Freihand 167311">
                <a:extLst>
                  <a:ext uri="{FF2B5EF4-FFF2-40B4-BE49-F238E27FC236}">
                    <a16:creationId xmlns:a16="http://schemas.microsoft.com/office/drawing/2014/main" id="{84868843-BD61-4D4B-90F1-0BEEA40EF56D}"/>
                  </a:ext>
                </a:extLst>
              </p14:cNvPr>
              <p14:cNvContentPartPr/>
              <p14:nvPr/>
            </p14:nvContentPartPr>
            <p14:xfrm>
              <a:off x="10157047" y="4058004"/>
              <a:ext cx="88920" cy="60840"/>
            </p14:xfrm>
          </p:contentPart>
        </mc:Choice>
        <mc:Fallback>
          <p:pic>
            <p:nvPicPr>
              <p:cNvPr id="167312" name="Freihand 167311">
                <a:extLst>
                  <a:ext uri="{FF2B5EF4-FFF2-40B4-BE49-F238E27FC236}">
                    <a16:creationId xmlns:a16="http://schemas.microsoft.com/office/drawing/2014/main" id="{84868843-BD61-4D4B-90F1-0BEEA40EF56D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10152727" y="4053684"/>
                <a:ext cx="97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167316" name="Freihand 167315">
                <a:extLst>
                  <a:ext uri="{FF2B5EF4-FFF2-40B4-BE49-F238E27FC236}">
                    <a16:creationId xmlns:a16="http://schemas.microsoft.com/office/drawing/2014/main" id="{672F77E1-8F3A-4A1B-9F88-42C7BC6D02B3}"/>
                  </a:ext>
                </a:extLst>
              </p14:cNvPr>
              <p14:cNvContentPartPr/>
              <p14:nvPr/>
            </p14:nvContentPartPr>
            <p14:xfrm>
              <a:off x="9412927" y="3823644"/>
              <a:ext cx="425520" cy="176760"/>
            </p14:xfrm>
          </p:contentPart>
        </mc:Choice>
        <mc:Fallback>
          <p:pic>
            <p:nvPicPr>
              <p:cNvPr id="167316" name="Freihand 167315">
                <a:extLst>
                  <a:ext uri="{FF2B5EF4-FFF2-40B4-BE49-F238E27FC236}">
                    <a16:creationId xmlns:a16="http://schemas.microsoft.com/office/drawing/2014/main" id="{672F77E1-8F3A-4A1B-9F88-42C7BC6D02B3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9408607" y="3819324"/>
                <a:ext cx="4341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167317" name="Freihand 167316">
                <a:extLst>
                  <a:ext uri="{FF2B5EF4-FFF2-40B4-BE49-F238E27FC236}">
                    <a16:creationId xmlns:a16="http://schemas.microsoft.com/office/drawing/2014/main" id="{879A5E45-098B-4D58-B257-2600CA6A8101}"/>
                  </a:ext>
                </a:extLst>
              </p14:cNvPr>
              <p14:cNvContentPartPr/>
              <p14:nvPr/>
            </p14:nvContentPartPr>
            <p14:xfrm>
              <a:off x="10555207" y="3690804"/>
              <a:ext cx="453600" cy="255240"/>
            </p14:xfrm>
          </p:contentPart>
        </mc:Choice>
        <mc:Fallback>
          <p:pic>
            <p:nvPicPr>
              <p:cNvPr id="167317" name="Freihand 167316">
                <a:extLst>
                  <a:ext uri="{FF2B5EF4-FFF2-40B4-BE49-F238E27FC236}">
                    <a16:creationId xmlns:a16="http://schemas.microsoft.com/office/drawing/2014/main" id="{879A5E45-098B-4D58-B257-2600CA6A8101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10550887" y="3686484"/>
                <a:ext cx="4622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167319" name="Freihand 167318">
                <a:extLst>
                  <a:ext uri="{FF2B5EF4-FFF2-40B4-BE49-F238E27FC236}">
                    <a16:creationId xmlns:a16="http://schemas.microsoft.com/office/drawing/2014/main" id="{34BDCCE9-7BA9-48DC-A602-09C2674AACF7}"/>
                  </a:ext>
                </a:extLst>
              </p14:cNvPr>
              <p14:cNvContentPartPr/>
              <p14:nvPr/>
            </p14:nvContentPartPr>
            <p14:xfrm>
              <a:off x="11136607" y="3961524"/>
              <a:ext cx="132120" cy="12960"/>
            </p14:xfrm>
          </p:contentPart>
        </mc:Choice>
        <mc:Fallback>
          <p:pic>
            <p:nvPicPr>
              <p:cNvPr id="167319" name="Freihand 167318">
                <a:extLst>
                  <a:ext uri="{FF2B5EF4-FFF2-40B4-BE49-F238E27FC236}">
                    <a16:creationId xmlns:a16="http://schemas.microsoft.com/office/drawing/2014/main" id="{34BDCCE9-7BA9-48DC-A602-09C2674AACF7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11132287" y="3957204"/>
                <a:ext cx="1407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167320" name="Freihand 167319">
                <a:extLst>
                  <a:ext uri="{FF2B5EF4-FFF2-40B4-BE49-F238E27FC236}">
                    <a16:creationId xmlns:a16="http://schemas.microsoft.com/office/drawing/2014/main" id="{812C8F09-1343-4C06-B6AE-016F7C1E4CD3}"/>
                  </a:ext>
                </a:extLst>
              </p14:cNvPr>
              <p14:cNvContentPartPr/>
              <p14:nvPr/>
            </p14:nvContentPartPr>
            <p14:xfrm>
              <a:off x="11145247" y="3995364"/>
              <a:ext cx="104400" cy="13680"/>
            </p14:xfrm>
          </p:contentPart>
        </mc:Choice>
        <mc:Fallback>
          <p:pic>
            <p:nvPicPr>
              <p:cNvPr id="167320" name="Freihand 167319">
                <a:extLst>
                  <a:ext uri="{FF2B5EF4-FFF2-40B4-BE49-F238E27FC236}">
                    <a16:creationId xmlns:a16="http://schemas.microsoft.com/office/drawing/2014/main" id="{812C8F09-1343-4C06-B6AE-016F7C1E4CD3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11140927" y="3991044"/>
                <a:ext cx="1130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167321" name="Freihand 167320">
                <a:extLst>
                  <a:ext uri="{FF2B5EF4-FFF2-40B4-BE49-F238E27FC236}">
                    <a16:creationId xmlns:a16="http://schemas.microsoft.com/office/drawing/2014/main" id="{A270B979-DEC6-4046-8723-175441E647FD}"/>
                  </a:ext>
                </a:extLst>
              </p14:cNvPr>
              <p14:cNvContentPartPr/>
              <p14:nvPr/>
            </p14:nvContentPartPr>
            <p14:xfrm>
              <a:off x="11305447" y="3949644"/>
              <a:ext cx="76320" cy="9720"/>
            </p14:xfrm>
          </p:contentPart>
        </mc:Choice>
        <mc:Fallback>
          <p:pic>
            <p:nvPicPr>
              <p:cNvPr id="167321" name="Freihand 167320">
                <a:extLst>
                  <a:ext uri="{FF2B5EF4-FFF2-40B4-BE49-F238E27FC236}">
                    <a16:creationId xmlns:a16="http://schemas.microsoft.com/office/drawing/2014/main" id="{A270B979-DEC6-4046-8723-175441E647FD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11301127" y="3945324"/>
                <a:ext cx="849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167322" name="Freihand 167321">
                <a:extLst>
                  <a:ext uri="{FF2B5EF4-FFF2-40B4-BE49-F238E27FC236}">
                    <a16:creationId xmlns:a16="http://schemas.microsoft.com/office/drawing/2014/main" id="{59E0AA9F-6633-4A82-873A-03D7ACD56392}"/>
                  </a:ext>
                </a:extLst>
              </p14:cNvPr>
              <p14:cNvContentPartPr/>
              <p14:nvPr/>
            </p14:nvContentPartPr>
            <p14:xfrm>
              <a:off x="11467807" y="3812844"/>
              <a:ext cx="105120" cy="78840"/>
            </p14:xfrm>
          </p:contentPart>
        </mc:Choice>
        <mc:Fallback>
          <p:pic>
            <p:nvPicPr>
              <p:cNvPr id="167322" name="Freihand 167321">
                <a:extLst>
                  <a:ext uri="{FF2B5EF4-FFF2-40B4-BE49-F238E27FC236}">
                    <a16:creationId xmlns:a16="http://schemas.microsoft.com/office/drawing/2014/main" id="{59E0AA9F-6633-4A82-873A-03D7ACD56392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11463487" y="3808524"/>
                <a:ext cx="1137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167323" name="Freihand 167322">
                <a:extLst>
                  <a:ext uri="{FF2B5EF4-FFF2-40B4-BE49-F238E27FC236}">
                    <a16:creationId xmlns:a16="http://schemas.microsoft.com/office/drawing/2014/main" id="{E45CDB6F-D9B7-4CF9-8EFF-0A908322B107}"/>
                  </a:ext>
                </a:extLst>
              </p14:cNvPr>
              <p14:cNvContentPartPr/>
              <p14:nvPr/>
            </p14:nvContentPartPr>
            <p14:xfrm>
              <a:off x="11574367" y="3867924"/>
              <a:ext cx="58680" cy="53640"/>
            </p14:xfrm>
          </p:contentPart>
        </mc:Choice>
        <mc:Fallback>
          <p:pic>
            <p:nvPicPr>
              <p:cNvPr id="167323" name="Freihand 167322">
                <a:extLst>
                  <a:ext uri="{FF2B5EF4-FFF2-40B4-BE49-F238E27FC236}">
                    <a16:creationId xmlns:a16="http://schemas.microsoft.com/office/drawing/2014/main" id="{E45CDB6F-D9B7-4CF9-8EFF-0A908322B107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11570047" y="3863604"/>
                <a:ext cx="673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167324" name="Freihand 167323">
                <a:extLst>
                  <a:ext uri="{FF2B5EF4-FFF2-40B4-BE49-F238E27FC236}">
                    <a16:creationId xmlns:a16="http://schemas.microsoft.com/office/drawing/2014/main" id="{8867F211-17A7-4ACE-BA3B-43DA36C2E08C}"/>
                  </a:ext>
                </a:extLst>
              </p14:cNvPr>
              <p14:cNvContentPartPr/>
              <p14:nvPr/>
            </p14:nvContentPartPr>
            <p14:xfrm>
              <a:off x="11414527" y="3934884"/>
              <a:ext cx="226080" cy="37440"/>
            </p14:xfrm>
          </p:contentPart>
        </mc:Choice>
        <mc:Fallback>
          <p:pic>
            <p:nvPicPr>
              <p:cNvPr id="167324" name="Freihand 167323">
                <a:extLst>
                  <a:ext uri="{FF2B5EF4-FFF2-40B4-BE49-F238E27FC236}">
                    <a16:creationId xmlns:a16="http://schemas.microsoft.com/office/drawing/2014/main" id="{8867F211-17A7-4ACE-BA3B-43DA36C2E08C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11410207" y="3930564"/>
                <a:ext cx="234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167325" name="Freihand 167324">
                <a:extLst>
                  <a:ext uri="{FF2B5EF4-FFF2-40B4-BE49-F238E27FC236}">
                    <a16:creationId xmlns:a16="http://schemas.microsoft.com/office/drawing/2014/main" id="{9D290892-5134-4F7F-ABD4-CD6B1D4BA63F}"/>
                  </a:ext>
                </a:extLst>
              </p14:cNvPr>
              <p14:cNvContentPartPr/>
              <p14:nvPr/>
            </p14:nvContentPartPr>
            <p14:xfrm>
              <a:off x="11483287" y="4015524"/>
              <a:ext cx="68400" cy="57240"/>
            </p14:xfrm>
          </p:contentPart>
        </mc:Choice>
        <mc:Fallback>
          <p:pic>
            <p:nvPicPr>
              <p:cNvPr id="167325" name="Freihand 167324">
                <a:extLst>
                  <a:ext uri="{FF2B5EF4-FFF2-40B4-BE49-F238E27FC236}">
                    <a16:creationId xmlns:a16="http://schemas.microsoft.com/office/drawing/2014/main" id="{9D290892-5134-4F7F-ABD4-CD6B1D4BA63F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11478967" y="4011204"/>
                <a:ext cx="77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167326" name="Freihand 167325">
                <a:extLst>
                  <a:ext uri="{FF2B5EF4-FFF2-40B4-BE49-F238E27FC236}">
                    <a16:creationId xmlns:a16="http://schemas.microsoft.com/office/drawing/2014/main" id="{5CF12036-ECEC-470F-8620-5175EC85737B}"/>
                  </a:ext>
                </a:extLst>
              </p14:cNvPr>
              <p14:cNvContentPartPr/>
              <p14:nvPr/>
            </p14:nvContentPartPr>
            <p14:xfrm>
              <a:off x="11501647" y="4020564"/>
              <a:ext cx="69480" cy="123480"/>
            </p14:xfrm>
          </p:contentPart>
        </mc:Choice>
        <mc:Fallback>
          <p:pic>
            <p:nvPicPr>
              <p:cNvPr id="167326" name="Freihand 167325">
                <a:extLst>
                  <a:ext uri="{FF2B5EF4-FFF2-40B4-BE49-F238E27FC236}">
                    <a16:creationId xmlns:a16="http://schemas.microsoft.com/office/drawing/2014/main" id="{5CF12036-ECEC-470F-8620-5175EC85737B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11497327" y="4016244"/>
                <a:ext cx="781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167327" name="Freihand 167326">
                <a:extLst>
                  <a:ext uri="{FF2B5EF4-FFF2-40B4-BE49-F238E27FC236}">
                    <a16:creationId xmlns:a16="http://schemas.microsoft.com/office/drawing/2014/main" id="{2B47F99B-C37D-40E9-A5CF-685C098556C7}"/>
                  </a:ext>
                </a:extLst>
              </p14:cNvPr>
              <p14:cNvContentPartPr/>
              <p14:nvPr/>
            </p14:nvContentPartPr>
            <p14:xfrm>
              <a:off x="11593087" y="3969444"/>
              <a:ext cx="84960" cy="72360"/>
            </p14:xfrm>
          </p:contentPart>
        </mc:Choice>
        <mc:Fallback>
          <p:pic>
            <p:nvPicPr>
              <p:cNvPr id="167327" name="Freihand 167326">
                <a:extLst>
                  <a:ext uri="{FF2B5EF4-FFF2-40B4-BE49-F238E27FC236}">
                    <a16:creationId xmlns:a16="http://schemas.microsoft.com/office/drawing/2014/main" id="{2B47F99B-C37D-40E9-A5CF-685C098556C7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11588767" y="3965124"/>
                <a:ext cx="936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167329" name="Freihand 167328">
                <a:extLst>
                  <a:ext uri="{FF2B5EF4-FFF2-40B4-BE49-F238E27FC236}">
                    <a16:creationId xmlns:a16="http://schemas.microsoft.com/office/drawing/2014/main" id="{C2A0E32D-6455-4E0E-9260-60B948646E34}"/>
                  </a:ext>
                </a:extLst>
              </p14:cNvPr>
              <p14:cNvContentPartPr/>
              <p14:nvPr/>
            </p14:nvContentPartPr>
            <p14:xfrm>
              <a:off x="10172887" y="4064484"/>
              <a:ext cx="77040" cy="130680"/>
            </p14:xfrm>
          </p:contentPart>
        </mc:Choice>
        <mc:Fallback>
          <p:pic>
            <p:nvPicPr>
              <p:cNvPr id="167329" name="Freihand 167328">
                <a:extLst>
                  <a:ext uri="{FF2B5EF4-FFF2-40B4-BE49-F238E27FC236}">
                    <a16:creationId xmlns:a16="http://schemas.microsoft.com/office/drawing/2014/main" id="{C2A0E32D-6455-4E0E-9260-60B948646E34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10168567" y="4060164"/>
                <a:ext cx="856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167330" name="Freihand 167329">
                <a:extLst>
                  <a:ext uri="{FF2B5EF4-FFF2-40B4-BE49-F238E27FC236}">
                    <a16:creationId xmlns:a16="http://schemas.microsoft.com/office/drawing/2014/main" id="{49ED2FB6-DEF6-4D40-B763-20147ACB33E8}"/>
                  </a:ext>
                </a:extLst>
              </p14:cNvPr>
              <p14:cNvContentPartPr/>
              <p14:nvPr/>
            </p14:nvContentPartPr>
            <p14:xfrm>
              <a:off x="10294927" y="4043244"/>
              <a:ext cx="90360" cy="73080"/>
            </p14:xfrm>
          </p:contentPart>
        </mc:Choice>
        <mc:Fallback>
          <p:pic>
            <p:nvPicPr>
              <p:cNvPr id="167330" name="Freihand 167329">
                <a:extLst>
                  <a:ext uri="{FF2B5EF4-FFF2-40B4-BE49-F238E27FC236}">
                    <a16:creationId xmlns:a16="http://schemas.microsoft.com/office/drawing/2014/main" id="{49ED2FB6-DEF6-4D40-B763-20147ACB33E8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10290607" y="4038924"/>
                <a:ext cx="99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167332" name="Freihand 167331">
                <a:extLst>
                  <a:ext uri="{FF2B5EF4-FFF2-40B4-BE49-F238E27FC236}">
                    <a16:creationId xmlns:a16="http://schemas.microsoft.com/office/drawing/2014/main" id="{FA92AAE1-0943-408B-AF3D-A4417A63335C}"/>
                  </a:ext>
                </a:extLst>
              </p14:cNvPr>
              <p14:cNvContentPartPr/>
              <p14:nvPr/>
            </p14:nvContentPartPr>
            <p14:xfrm>
              <a:off x="7713367" y="3117324"/>
              <a:ext cx="4452840" cy="1058400"/>
            </p14:xfrm>
          </p:contentPart>
        </mc:Choice>
        <mc:Fallback>
          <p:pic>
            <p:nvPicPr>
              <p:cNvPr id="167332" name="Freihand 167331">
                <a:extLst>
                  <a:ext uri="{FF2B5EF4-FFF2-40B4-BE49-F238E27FC236}">
                    <a16:creationId xmlns:a16="http://schemas.microsoft.com/office/drawing/2014/main" id="{FA92AAE1-0943-408B-AF3D-A4417A63335C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7709047" y="3113004"/>
                <a:ext cx="446148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167334" name="Freihand 167333">
                <a:extLst>
                  <a:ext uri="{FF2B5EF4-FFF2-40B4-BE49-F238E27FC236}">
                    <a16:creationId xmlns:a16="http://schemas.microsoft.com/office/drawing/2014/main" id="{13F79A22-D359-4359-A579-89DC7567B023}"/>
                  </a:ext>
                </a:extLst>
              </p14:cNvPr>
              <p14:cNvContentPartPr/>
              <p14:nvPr/>
            </p14:nvContentPartPr>
            <p14:xfrm>
              <a:off x="301687" y="2300484"/>
              <a:ext cx="1300320" cy="505440"/>
            </p14:xfrm>
          </p:contentPart>
        </mc:Choice>
        <mc:Fallback>
          <p:pic>
            <p:nvPicPr>
              <p:cNvPr id="167334" name="Freihand 167333">
                <a:extLst>
                  <a:ext uri="{FF2B5EF4-FFF2-40B4-BE49-F238E27FC236}">
                    <a16:creationId xmlns:a16="http://schemas.microsoft.com/office/drawing/2014/main" id="{13F79A22-D359-4359-A579-89DC7567B023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297367" y="2296164"/>
                <a:ext cx="13089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167423" name="Freihand 167422">
                <a:extLst>
                  <a:ext uri="{FF2B5EF4-FFF2-40B4-BE49-F238E27FC236}">
                    <a16:creationId xmlns:a16="http://schemas.microsoft.com/office/drawing/2014/main" id="{D1402F1F-01A5-4424-A8EB-C9BCBD0E0D5F}"/>
                  </a:ext>
                </a:extLst>
              </p14:cNvPr>
              <p14:cNvContentPartPr/>
              <p14:nvPr/>
            </p14:nvContentPartPr>
            <p14:xfrm>
              <a:off x="9077407" y="3089964"/>
              <a:ext cx="1933560" cy="644760"/>
            </p14:xfrm>
          </p:contentPart>
        </mc:Choice>
        <mc:Fallback>
          <p:pic>
            <p:nvPicPr>
              <p:cNvPr id="167423" name="Freihand 167422">
                <a:extLst>
                  <a:ext uri="{FF2B5EF4-FFF2-40B4-BE49-F238E27FC236}">
                    <a16:creationId xmlns:a16="http://schemas.microsoft.com/office/drawing/2014/main" id="{D1402F1F-01A5-4424-A8EB-C9BCBD0E0D5F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9073087" y="3085644"/>
                <a:ext cx="194220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9">
            <p14:nvContentPartPr>
              <p14:cNvPr id="167462" name="Freihand 167461">
                <a:extLst>
                  <a:ext uri="{FF2B5EF4-FFF2-40B4-BE49-F238E27FC236}">
                    <a16:creationId xmlns:a16="http://schemas.microsoft.com/office/drawing/2014/main" id="{CB080CFD-AC56-413E-925F-DB0A8F458D59}"/>
                  </a:ext>
                </a:extLst>
              </p14:cNvPr>
              <p14:cNvContentPartPr/>
              <p14:nvPr/>
            </p14:nvContentPartPr>
            <p14:xfrm>
              <a:off x="896407" y="1106364"/>
              <a:ext cx="1031760" cy="52200"/>
            </p14:xfrm>
          </p:contentPart>
        </mc:Choice>
        <mc:Fallback>
          <p:pic>
            <p:nvPicPr>
              <p:cNvPr id="167462" name="Freihand 167461">
                <a:extLst>
                  <a:ext uri="{FF2B5EF4-FFF2-40B4-BE49-F238E27FC236}">
                    <a16:creationId xmlns:a16="http://schemas.microsoft.com/office/drawing/2014/main" id="{CB080CFD-AC56-413E-925F-DB0A8F458D59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892087" y="1102044"/>
                <a:ext cx="104040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494" name="Gruppieren 167493">
            <a:extLst>
              <a:ext uri="{FF2B5EF4-FFF2-40B4-BE49-F238E27FC236}">
                <a16:creationId xmlns:a16="http://schemas.microsoft.com/office/drawing/2014/main" id="{5B5D2DDC-1ACE-44BC-A748-4637FB9440E2}"/>
              </a:ext>
            </a:extLst>
          </p:cNvPr>
          <p:cNvGrpSpPr/>
          <p:nvPr/>
        </p:nvGrpSpPr>
        <p:grpSpPr>
          <a:xfrm>
            <a:off x="34207" y="40044"/>
            <a:ext cx="6819480" cy="1660680"/>
            <a:chOff x="34207" y="40044"/>
            <a:chExt cx="6819480" cy="166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67374" name="Freihand 167373">
                  <a:extLst>
                    <a:ext uri="{FF2B5EF4-FFF2-40B4-BE49-F238E27FC236}">
                      <a16:creationId xmlns:a16="http://schemas.microsoft.com/office/drawing/2014/main" id="{E88362ED-2035-4472-B56F-AA7648D511DD}"/>
                    </a:ext>
                  </a:extLst>
                </p14:cNvPr>
                <p14:cNvContentPartPr/>
                <p14:nvPr/>
              </p14:nvContentPartPr>
              <p14:xfrm>
                <a:off x="2964607" y="243444"/>
                <a:ext cx="154440" cy="198720"/>
              </p14:xfrm>
            </p:contentPart>
          </mc:Choice>
          <mc:Fallback>
            <p:pic>
              <p:nvPicPr>
                <p:cNvPr id="167374" name="Freihand 167373">
                  <a:extLst>
                    <a:ext uri="{FF2B5EF4-FFF2-40B4-BE49-F238E27FC236}">
                      <a16:creationId xmlns:a16="http://schemas.microsoft.com/office/drawing/2014/main" id="{E88362ED-2035-4472-B56F-AA7648D511D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960287" y="239124"/>
                  <a:ext cx="163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67376" name="Freihand 167375">
                  <a:extLst>
                    <a:ext uri="{FF2B5EF4-FFF2-40B4-BE49-F238E27FC236}">
                      <a16:creationId xmlns:a16="http://schemas.microsoft.com/office/drawing/2014/main" id="{E1502128-D1B5-44EC-B963-24C2F44DB426}"/>
                    </a:ext>
                  </a:extLst>
                </p14:cNvPr>
                <p14:cNvContentPartPr/>
                <p14:nvPr/>
              </p14:nvContentPartPr>
              <p14:xfrm>
                <a:off x="3129847" y="221844"/>
                <a:ext cx="227880" cy="162000"/>
              </p14:xfrm>
            </p:contentPart>
          </mc:Choice>
          <mc:Fallback>
            <p:pic>
              <p:nvPicPr>
                <p:cNvPr id="167376" name="Freihand 167375">
                  <a:extLst>
                    <a:ext uri="{FF2B5EF4-FFF2-40B4-BE49-F238E27FC236}">
                      <a16:creationId xmlns:a16="http://schemas.microsoft.com/office/drawing/2014/main" id="{E1502128-D1B5-44EC-B963-24C2F44DB426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125527" y="217524"/>
                  <a:ext cx="236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67377" name="Freihand 167376">
                  <a:extLst>
                    <a:ext uri="{FF2B5EF4-FFF2-40B4-BE49-F238E27FC236}">
                      <a16:creationId xmlns:a16="http://schemas.microsoft.com/office/drawing/2014/main" id="{091AF843-DEFF-4545-831F-EDE93F6F08FC}"/>
                    </a:ext>
                  </a:extLst>
                </p14:cNvPr>
                <p14:cNvContentPartPr/>
                <p14:nvPr/>
              </p14:nvContentPartPr>
              <p14:xfrm>
                <a:off x="3304087" y="201324"/>
                <a:ext cx="60120" cy="60480"/>
              </p14:xfrm>
            </p:contentPart>
          </mc:Choice>
          <mc:Fallback>
            <p:pic>
              <p:nvPicPr>
                <p:cNvPr id="167377" name="Freihand 167376">
                  <a:extLst>
                    <a:ext uri="{FF2B5EF4-FFF2-40B4-BE49-F238E27FC236}">
                      <a16:creationId xmlns:a16="http://schemas.microsoft.com/office/drawing/2014/main" id="{091AF843-DEFF-4545-831F-EDE93F6F08F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299767" y="197004"/>
                  <a:ext cx="68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67378" name="Freihand 167377">
                  <a:extLst>
                    <a:ext uri="{FF2B5EF4-FFF2-40B4-BE49-F238E27FC236}">
                      <a16:creationId xmlns:a16="http://schemas.microsoft.com/office/drawing/2014/main" id="{398066AB-6F90-4D62-B8C8-AEC8F65FA735}"/>
                    </a:ext>
                  </a:extLst>
                </p14:cNvPr>
                <p14:cNvContentPartPr/>
                <p14:nvPr/>
              </p14:nvContentPartPr>
              <p14:xfrm>
                <a:off x="3363487" y="105924"/>
                <a:ext cx="63000" cy="118440"/>
              </p14:xfrm>
            </p:contentPart>
          </mc:Choice>
          <mc:Fallback>
            <p:pic>
              <p:nvPicPr>
                <p:cNvPr id="167378" name="Freihand 167377">
                  <a:extLst>
                    <a:ext uri="{FF2B5EF4-FFF2-40B4-BE49-F238E27FC236}">
                      <a16:creationId xmlns:a16="http://schemas.microsoft.com/office/drawing/2014/main" id="{398066AB-6F90-4D62-B8C8-AEC8F65FA735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359167" y="101604"/>
                  <a:ext cx="71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67379" name="Freihand 167378">
                  <a:extLst>
                    <a:ext uri="{FF2B5EF4-FFF2-40B4-BE49-F238E27FC236}">
                      <a16:creationId xmlns:a16="http://schemas.microsoft.com/office/drawing/2014/main" id="{90D48D4D-DA38-459E-8708-AD2A6695E776}"/>
                    </a:ext>
                  </a:extLst>
                </p14:cNvPr>
                <p14:cNvContentPartPr/>
                <p14:nvPr/>
              </p14:nvContentPartPr>
              <p14:xfrm>
                <a:off x="3412087" y="169284"/>
                <a:ext cx="92520" cy="67680"/>
              </p14:xfrm>
            </p:contentPart>
          </mc:Choice>
          <mc:Fallback>
            <p:pic>
              <p:nvPicPr>
                <p:cNvPr id="167379" name="Freihand 167378">
                  <a:extLst>
                    <a:ext uri="{FF2B5EF4-FFF2-40B4-BE49-F238E27FC236}">
                      <a16:creationId xmlns:a16="http://schemas.microsoft.com/office/drawing/2014/main" id="{90D48D4D-DA38-459E-8708-AD2A6695E776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3407767" y="164964"/>
                  <a:ext cx="101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67380" name="Freihand 167379">
                  <a:extLst>
                    <a:ext uri="{FF2B5EF4-FFF2-40B4-BE49-F238E27FC236}">
                      <a16:creationId xmlns:a16="http://schemas.microsoft.com/office/drawing/2014/main" id="{73E4E6B5-A3FA-428A-B10E-08940C1C1D1B}"/>
                    </a:ext>
                  </a:extLst>
                </p14:cNvPr>
                <p14:cNvContentPartPr/>
                <p14:nvPr/>
              </p14:nvContentPartPr>
              <p14:xfrm>
                <a:off x="3506767" y="125004"/>
                <a:ext cx="58680" cy="107280"/>
              </p14:xfrm>
            </p:contentPart>
          </mc:Choice>
          <mc:Fallback>
            <p:pic>
              <p:nvPicPr>
                <p:cNvPr id="167380" name="Freihand 167379">
                  <a:extLst>
                    <a:ext uri="{FF2B5EF4-FFF2-40B4-BE49-F238E27FC236}">
                      <a16:creationId xmlns:a16="http://schemas.microsoft.com/office/drawing/2014/main" id="{73E4E6B5-A3FA-428A-B10E-08940C1C1D1B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502447" y="120684"/>
                  <a:ext cx="67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67381" name="Freihand 167380">
                  <a:extLst>
                    <a:ext uri="{FF2B5EF4-FFF2-40B4-BE49-F238E27FC236}">
                      <a16:creationId xmlns:a16="http://schemas.microsoft.com/office/drawing/2014/main" id="{FACB3F70-D41B-4AE3-BF16-11AD4E56BC54}"/>
                    </a:ext>
                  </a:extLst>
                </p14:cNvPr>
                <p14:cNvContentPartPr/>
                <p14:nvPr/>
              </p14:nvContentPartPr>
              <p14:xfrm>
                <a:off x="3554287" y="40044"/>
                <a:ext cx="187920" cy="145080"/>
              </p14:xfrm>
            </p:contentPart>
          </mc:Choice>
          <mc:Fallback>
            <p:pic>
              <p:nvPicPr>
                <p:cNvPr id="167381" name="Freihand 167380">
                  <a:extLst>
                    <a:ext uri="{FF2B5EF4-FFF2-40B4-BE49-F238E27FC236}">
                      <a16:creationId xmlns:a16="http://schemas.microsoft.com/office/drawing/2014/main" id="{FACB3F70-D41B-4AE3-BF16-11AD4E56BC54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549967" y="35724"/>
                  <a:ext cx="19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67409" name="Freihand 167408">
                  <a:extLst>
                    <a:ext uri="{FF2B5EF4-FFF2-40B4-BE49-F238E27FC236}">
                      <a16:creationId xmlns:a16="http://schemas.microsoft.com/office/drawing/2014/main" id="{1C8C5CFC-EFB9-49E6-BF2C-5ED1009ADFEE}"/>
                    </a:ext>
                  </a:extLst>
                </p14:cNvPr>
                <p14:cNvContentPartPr/>
                <p14:nvPr/>
              </p14:nvContentPartPr>
              <p14:xfrm>
                <a:off x="1751407" y="377364"/>
                <a:ext cx="53280" cy="168840"/>
              </p14:xfrm>
            </p:contentPart>
          </mc:Choice>
          <mc:Fallback>
            <p:pic>
              <p:nvPicPr>
                <p:cNvPr id="167409" name="Freihand 167408">
                  <a:extLst>
                    <a:ext uri="{FF2B5EF4-FFF2-40B4-BE49-F238E27FC236}">
                      <a16:creationId xmlns:a16="http://schemas.microsoft.com/office/drawing/2014/main" id="{1C8C5CFC-EFB9-49E6-BF2C-5ED1009ADFE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747087" y="373044"/>
                  <a:ext cx="61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67410" name="Freihand 167409">
                  <a:extLst>
                    <a:ext uri="{FF2B5EF4-FFF2-40B4-BE49-F238E27FC236}">
                      <a16:creationId xmlns:a16="http://schemas.microsoft.com/office/drawing/2014/main" id="{B4E3CBBB-7E35-468B-B4FD-C9CE6D233A08}"/>
                    </a:ext>
                  </a:extLst>
                </p14:cNvPr>
                <p14:cNvContentPartPr/>
                <p14:nvPr/>
              </p14:nvContentPartPr>
              <p14:xfrm>
                <a:off x="1657447" y="344244"/>
                <a:ext cx="226800" cy="236160"/>
              </p14:xfrm>
            </p:contentPart>
          </mc:Choice>
          <mc:Fallback>
            <p:pic>
              <p:nvPicPr>
                <p:cNvPr id="167410" name="Freihand 167409">
                  <a:extLst>
                    <a:ext uri="{FF2B5EF4-FFF2-40B4-BE49-F238E27FC236}">
                      <a16:creationId xmlns:a16="http://schemas.microsoft.com/office/drawing/2014/main" id="{B4E3CBBB-7E35-468B-B4FD-C9CE6D233A0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653127" y="339924"/>
                  <a:ext cx="235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67411" name="Freihand 167410">
                  <a:extLst>
                    <a:ext uri="{FF2B5EF4-FFF2-40B4-BE49-F238E27FC236}">
                      <a16:creationId xmlns:a16="http://schemas.microsoft.com/office/drawing/2014/main" id="{9FD40CE9-FCF6-4381-BF46-19DA4D3768E4}"/>
                    </a:ext>
                  </a:extLst>
                </p14:cNvPr>
                <p14:cNvContentPartPr/>
                <p14:nvPr/>
              </p14:nvContentPartPr>
              <p14:xfrm>
                <a:off x="1917007" y="394644"/>
                <a:ext cx="96480" cy="120960"/>
              </p14:xfrm>
            </p:contentPart>
          </mc:Choice>
          <mc:Fallback>
            <p:pic>
              <p:nvPicPr>
                <p:cNvPr id="167411" name="Freihand 167410">
                  <a:extLst>
                    <a:ext uri="{FF2B5EF4-FFF2-40B4-BE49-F238E27FC236}">
                      <a16:creationId xmlns:a16="http://schemas.microsoft.com/office/drawing/2014/main" id="{9FD40CE9-FCF6-4381-BF46-19DA4D3768E4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912687" y="390324"/>
                  <a:ext cx="105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67412" name="Freihand 167411">
                  <a:extLst>
                    <a:ext uri="{FF2B5EF4-FFF2-40B4-BE49-F238E27FC236}">
                      <a16:creationId xmlns:a16="http://schemas.microsoft.com/office/drawing/2014/main" id="{605FB6C0-5F55-4814-86AA-74EE352CB216}"/>
                    </a:ext>
                  </a:extLst>
                </p14:cNvPr>
                <p14:cNvContentPartPr/>
                <p14:nvPr/>
              </p14:nvContentPartPr>
              <p14:xfrm>
                <a:off x="1971727" y="291684"/>
                <a:ext cx="237240" cy="167760"/>
              </p14:xfrm>
            </p:contentPart>
          </mc:Choice>
          <mc:Fallback>
            <p:pic>
              <p:nvPicPr>
                <p:cNvPr id="167412" name="Freihand 167411">
                  <a:extLst>
                    <a:ext uri="{FF2B5EF4-FFF2-40B4-BE49-F238E27FC236}">
                      <a16:creationId xmlns:a16="http://schemas.microsoft.com/office/drawing/2014/main" id="{605FB6C0-5F55-4814-86AA-74EE352CB21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967407" y="287364"/>
                  <a:ext cx="245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67413" name="Freihand 167412">
                  <a:extLst>
                    <a:ext uri="{FF2B5EF4-FFF2-40B4-BE49-F238E27FC236}">
                      <a16:creationId xmlns:a16="http://schemas.microsoft.com/office/drawing/2014/main" id="{2FE6B234-DDDC-455B-A7AE-C28DA59570FD}"/>
                    </a:ext>
                  </a:extLst>
                </p14:cNvPr>
                <p14:cNvContentPartPr/>
                <p14:nvPr/>
              </p14:nvContentPartPr>
              <p14:xfrm>
                <a:off x="2127247" y="276924"/>
                <a:ext cx="32760" cy="28800"/>
              </p14:xfrm>
            </p:contentPart>
          </mc:Choice>
          <mc:Fallback>
            <p:pic>
              <p:nvPicPr>
                <p:cNvPr id="167413" name="Freihand 167412">
                  <a:extLst>
                    <a:ext uri="{FF2B5EF4-FFF2-40B4-BE49-F238E27FC236}">
                      <a16:creationId xmlns:a16="http://schemas.microsoft.com/office/drawing/2014/main" id="{2FE6B234-DDDC-455B-A7AE-C28DA59570FD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122927" y="272604"/>
                  <a:ext cx="41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67414" name="Freihand 167413">
                  <a:extLst>
                    <a:ext uri="{FF2B5EF4-FFF2-40B4-BE49-F238E27FC236}">
                      <a16:creationId xmlns:a16="http://schemas.microsoft.com/office/drawing/2014/main" id="{3CD8AA43-55A3-483D-A09B-5F058D7FDEF4}"/>
                    </a:ext>
                  </a:extLst>
                </p14:cNvPr>
                <p14:cNvContentPartPr/>
                <p14:nvPr/>
              </p14:nvContentPartPr>
              <p14:xfrm>
                <a:off x="2172967" y="245244"/>
                <a:ext cx="179640" cy="163080"/>
              </p14:xfrm>
            </p:contentPart>
          </mc:Choice>
          <mc:Fallback>
            <p:pic>
              <p:nvPicPr>
                <p:cNvPr id="167414" name="Freihand 167413">
                  <a:extLst>
                    <a:ext uri="{FF2B5EF4-FFF2-40B4-BE49-F238E27FC236}">
                      <a16:creationId xmlns:a16="http://schemas.microsoft.com/office/drawing/2014/main" id="{3CD8AA43-55A3-483D-A09B-5F058D7FDEF4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168647" y="240924"/>
                  <a:ext cx="188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67415" name="Freihand 167414">
                  <a:extLst>
                    <a:ext uri="{FF2B5EF4-FFF2-40B4-BE49-F238E27FC236}">
                      <a16:creationId xmlns:a16="http://schemas.microsoft.com/office/drawing/2014/main" id="{BF596408-2D3A-478B-9903-4DE517DEA2A6}"/>
                    </a:ext>
                  </a:extLst>
                </p14:cNvPr>
                <p14:cNvContentPartPr/>
                <p14:nvPr/>
              </p14:nvContentPartPr>
              <p14:xfrm>
                <a:off x="2349367" y="260364"/>
                <a:ext cx="42480" cy="86760"/>
              </p14:xfrm>
            </p:contentPart>
          </mc:Choice>
          <mc:Fallback>
            <p:pic>
              <p:nvPicPr>
                <p:cNvPr id="167415" name="Freihand 167414">
                  <a:extLst>
                    <a:ext uri="{FF2B5EF4-FFF2-40B4-BE49-F238E27FC236}">
                      <a16:creationId xmlns:a16="http://schemas.microsoft.com/office/drawing/2014/main" id="{BF596408-2D3A-478B-9903-4DE517DEA2A6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345047" y="256044"/>
                  <a:ext cx="51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67416" name="Freihand 167415">
                  <a:extLst>
                    <a:ext uri="{FF2B5EF4-FFF2-40B4-BE49-F238E27FC236}">
                      <a16:creationId xmlns:a16="http://schemas.microsoft.com/office/drawing/2014/main" id="{20350741-45DF-49BA-917A-EA1F2F3B08D6}"/>
                    </a:ext>
                  </a:extLst>
                </p14:cNvPr>
                <p14:cNvContentPartPr/>
                <p14:nvPr/>
              </p14:nvContentPartPr>
              <p14:xfrm>
                <a:off x="2412367" y="240204"/>
                <a:ext cx="60480" cy="184680"/>
              </p14:xfrm>
            </p:contentPart>
          </mc:Choice>
          <mc:Fallback>
            <p:pic>
              <p:nvPicPr>
                <p:cNvPr id="167416" name="Freihand 167415">
                  <a:extLst>
                    <a:ext uri="{FF2B5EF4-FFF2-40B4-BE49-F238E27FC236}">
                      <a16:creationId xmlns:a16="http://schemas.microsoft.com/office/drawing/2014/main" id="{20350741-45DF-49BA-917A-EA1F2F3B08D6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408047" y="235884"/>
                  <a:ext cx="69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67417" name="Freihand 167416">
                  <a:extLst>
                    <a:ext uri="{FF2B5EF4-FFF2-40B4-BE49-F238E27FC236}">
                      <a16:creationId xmlns:a16="http://schemas.microsoft.com/office/drawing/2014/main" id="{DA54EBB6-F6CE-4D5A-89DE-6EBF9B4D543E}"/>
                    </a:ext>
                  </a:extLst>
                </p14:cNvPr>
                <p14:cNvContentPartPr/>
                <p14:nvPr/>
              </p14:nvContentPartPr>
              <p14:xfrm>
                <a:off x="2498407" y="139764"/>
                <a:ext cx="223200" cy="158040"/>
              </p14:xfrm>
            </p:contentPart>
          </mc:Choice>
          <mc:Fallback>
            <p:pic>
              <p:nvPicPr>
                <p:cNvPr id="167417" name="Freihand 167416">
                  <a:extLst>
                    <a:ext uri="{FF2B5EF4-FFF2-40B4-BE49-F238E27FC236}">
                      <a16:creationId xmlns:a16="http://schemas.microsoft.com/office/drawing/2014/main" id="{DA54EBB6-F6CE-4D5A-89DE-6EBF9B4D543E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2494087" y="135444"/>
                  <a:ext cx="231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67418" name="Freihand 167417">
                  <a:extLst>
                    <a:ext uri="{FF2B5EF4-FFF2-40B4-BE49-F238E27FC236}">
                      <a16:creationId xmlns:a16="http://schemas.microsoft.com/office/drawing/2014/main" id="{AADD55BB-5D00-4DEE-996D-CD48DE0C25A8}"/>
                    </a:ext>
                  </a:extLst>
                </p14:cNvPr>
                <p14:cNvContentPartPr/>
                <p14:nvPr/>
              </p14:nvContentPartPr>
              <p14:xfrm>
                <a:off x="2683087" y="172164"/>
                <a:ext cx="360" cy="360"/>
              </p14:xfrm>
            </p:contentPart>
          </mc:Choice>
          <mc:Fallback>
            <p:pic>
              <p:nvPicPr>
                <p:cNvPr id="167418" name="Freihand 167417">
                  <a:extLst>
                    <a:ext uri="{FF2B5EF4-FFF2-40B4-BE49-F238E27FC236}">
                      <a16:creationId xmlns:a16="http://schemas.microsoft.com/office/drawing/2014/main" id="{AADD55BB-5D00-4DEE-996D-CD48DE0C25A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78767" y="1678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167419" name="Freihand 167418">
                  <a:extLst>
                    <a:ext uri="{FF2B5EF4-FFF2-40B4-BE49-F238E27FC236}">
                      <a16:creationId xmlns:a16="http://schemas.microsoft.com/office/drawing/2014/main" id="{8E0AC968-B109-4219-A370-27E68B67132B}"/>
                    </a:ext>
                  </a:extLst>
                </p14:cNvPr>
                <p14:cNvContentPartPr/>
                <p14:nvPr/>
              </p14:nvContentPartPr>
              <p14:xfrm>
                <a:off x="2763727" y="117804"/>
                <a:ext cx="331920" cy="73080"/>
              </p14:xfrm>
            </p:contentPart>
          </mc:Choice>
          <mc:Fallback>
            <p:pic>
              <p:nvPicPr>
                <p:cNvPr id="167419" name="Freihand 167418">
                  <a:extLst>
                    <a:ext uri="{FF2B5EF4-FFF2-40B4-BE49-F238E27FC236}">
                      <a16:creationId xmlns:a16="http://schemas.microsoft.com/office/drawing/2014/main" id="{8E0AC968-B109-4219-A370-27E68B67132B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759407" y="113484"/>
                  <a:ext cx="340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2B45AB5-5214-4A9F-A65F-6B83AFB420C1}"/>
                    </a:ext>
                  </a:extLst>
                </p14:cNvPr>
                <p14:cNvContentPartPr/>
                <p14:nvPr/>
              </p14:nvContentPartPr>
              <p14:xfrm>
                <a:off x="5621767" y="1438284"/>
                <a:ext cx="160560" cy="291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2B45AB5-5214-4A9F-A65F-6B83AFB420C1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617447" y="1433964"/>
                  <a:ext cx="169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1F468F9-9B47-419F-A3B3-A6E67B4E7488}"/>
                    </a:ext>
                  </a:extLst>
                </p14:cNvPr>
                <p14:cNvContentPartPr/>
                <p14:nvPr/>
              </p14:nvContentPartPr>
              <p14:xfrm>
                <a:off x="5850007" y="916644"/>
                <a:ext cx="20160" cy="770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1F468F9-9B47-419F-A3B3-A6E67B4E7488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845687" y="912324"/>
                  <a:ext cx="28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1CAE42A-124D-4DFB-9956-66C7103D3EB5}"/>
                    </a:ext>
                  </a:extLst>
                </p14:cNvPr>
                <p14:cNvContentPartPr/>
                <p14:nvPr/>
              </p14:nvContentPartPr>
              <p14:xfrm>
                <a:off x="5797447" y="860484"/>
                <a:ext cx="98280" cy="153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1CAE42A-124D-4DFB-9956-66C7103D3EB5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793127" y="856164"/>
                  <a:ext cx="106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921363F-71C7-4F3E-8BBB-9CE550121F30}"/>
                    </a:ext>
                  </a:extLst>
                </p14:cNvPr>
                <p14:cNvContentPartPr/>
                <p14:nvPr/>
              </p14:nvContentPartPr>
              <p14:xfrm>
                <a:off x="5959087" y="818364"/>
                <a:ext cx="255240" cy="1105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921363F-71C7-4F3E-8BBB-9CE550121F30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954767" y="814044"/>
                  <a:ext cx="263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7A641B4-5CF1-46D6-B42D-8C22EE18808F}"/>
                    </a:ext>
                  </a:extLst>
                </p14:cNvPr>
                <p14:cNvContentPartPr/>
                <p14:nvPr/>
              </p14:nvContentPartPr>
              <p14:xfrm>
                <a:off x="6221527" y="757524"/>
                <a:ext cx="190440" cy="676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7A641B4-5CF1-46D6-B42D-8C22EE18808F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217207" y="753204"/>
                  <a:ext cx="199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74B4F6E-F42E-4C06-8FD6-3B17E1D32F55}"/>
                    </a:ext>
                  </a:extLst>
                </p14:cNvPr>
                <p14:cNvContentPartPr/>
                <p14:nvPr/>
              </p14:nvContentPartPr>
              <p14:xfrm>
                <a:off x="6436807" y="590484"/>
                <a:ext cx="160200" cy="1735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74B4F6E-F42E-4C06-8FD6-3B17E1D32F55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432487" y="586164"/>
                  <a:ext cx="168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DE6EBBE-1AB4-4FE2-BAD8-CF577A60F533}"/>
                    </a:ext>
                  </a:extLst>
                </p14:cNvPr>
                <p14:cNvContentPartPr/>
                <p14:nvPr/>
              </p14:nvContentPartPr>
              <p14:xfrm>
                <a:off x="6783127" y="1222284"/>
                <a:ext cx="16920" cy="120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DE6EBBE-1AB4-4FE2-BAD8-CF577A60F533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778807" y="1217964"/>
                  <a:ext cx="25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609AFBE-A890-4166-80C9-AF3B6F815FA4}"/>
                    </a:ext>
                  </a:extLst>
                </p14:cNvPr>
                <p14:cNvContentPartPr/>
                <p14:nvPr/>
              </p14:nvContentPartPr>
              <p14:xfrm>
                <a:off x="6732007" y="1273044"/>
                <a:ext cx="121680" cy="13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609AFBE-A890-4166-80C9-AF3B6F815FA4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727687" y="1268724"/>
                  <a:ext cx="130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167340" name="Freihand 167339">
                  <a:extLst>
                    <a:ext uri="{FF2B5EF4-FFF2-40B4-BE49-F238E27FC236}">
                      <a16:creationId xmlns:a16="http://schemas.microsoft.com/office/drawing/2014/main" id="{A2BA7C8B-011A-428E-BEFF-F04B83AD95F8}"/>
                    </a:ext>
                  </a:extLst>
                </p14:cNvPr>
                <p14:cNvContentPartPr/>
                <p14:nvPr/>
              </p14:nvContentPartPr>
              <p14:xfrm>
                <a:off x="2891887" y="981444"/>
                <a:ext cx="32400" cy="546840"/>
              </p14:xfrm>
            </p:contentPart>
          </mc:Choice>
          <mc:Fallback>
            <p:pic>
              <p:nvPicPr>
                <p:cNvPr id="167340" name="Freihand 167339">
                  <a:extLst>
                    <a:ext uri="{FF2B5EF4-FFF2-40B4-BE49-F238E27FC236}">
                      <a16:creationId xmlns:a16="http://schemas.microsoft.com/office/drawing/2014/main" id="{A2BA7C8B-011A-428E-BEFF-F04B83AD95F8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887567" y="977124"/>
                  <a:ext cx="4104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167341" name="Freihand 167340">
                  <a:extLst>
                    <a:ext uri="{FF2B5EF4-FFF2-40B4-BE49-F238E27FC236}">
                      <a16:creationId xmlns:a16="http://schemas.microsoft.com/office/drawing/2014/main" id="{C5057F43-5F2C-48AD-852F-82D9DF9B73C1}"/>
                    </a:ext>
                  </a:extLst>
                </p14:cNvPr>
                <p14:cNvContentPartPr/>
                <p14:nvPr/>
              </p14:nvContentPartPr>
              <p14:xfrm>
                <a:off x="2638447" y="1498764"/>
                <a:ext cx="1692720" cy="19440"/>
              </p14:xfrm>
            </p:contentPart>
          </mc:Choice>
          <mc:Fallback>
            <p:pic>
              <p:nvPicPr>
                <p:cNvPr id="167341" name="Freihand 167340">
                  <a:extLst>
                    <a:ext uri="{FF2B5EF4-FFF2-40B4-BE49-F238E27FC236}">
                      <a16:creationId xmlns:a16="http://schemas.microsoft.com/office/drawing/2014/main" id="{C5057F43-5F2C-48AD-852F-82D9DF9B73C1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634127" y="1494444"/>
                  <a:ext cx="1701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167342" name="Freihand 167341">
                  <a:extLst>
                    <a:ext uri="{FF2B5EF4-FFF2-40B4-BE49-F238E27FC236}">
                      <a16:creationId xmlns:a16="http://schemas.microsoft.com/office/drawing/2014/main" id="{10DB625A-E24A-47F6-8DA3-979DD2B45CAA}"/>
                    </a:ext>
                  </a:extLst>
                </p14:cNvPr>
                <p14:cNvContentPartPr/>
                <p14:nvPr/>
              </p14:nvContentPartPr>
              <p14:xfrm>
                <a:off x="4365367" y="1462764"/>
                <a:ext cx="153720" cy="149400"/>
              </p14:xfrm>
            </p:contentPart>
          </mc:Choice>
          <mc:Fallback>
            <p:pic>
              <p:nvPicPr>
                <p:cNvPr id="167342" name="Freihand 167341">
                  <a:extLst>
                    <a:ext uri="{FF2B5EF4-FFF2-40B4-BE49-F238E27FC236}">
                      <a16:creationId xmlns:a16="http://schemas.microsoft.com/office/drawing/2014/main" id="{10DB625A-E24A-47F6-8DA3-979DD2B45CA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4361047" y="1458444"/>
                  <a:ext cx="162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167343" name="Freihand 167342">
                  <a:extLst>
                    <a:ext uri="{FF2B5EF4-FFF2-40B4-BE49-F238E27FC236}">
                      <a16:creationId xmlns:a16="http://schemas.microsoft.com/office/drawing/2014/main" id="{D37D96A4-B595-421B-9B27-1E05C1350E04}"/>
                    </a:ext>
                  </a:extLst>
                </p14:cNvPr>
                <p14:cNvContentPartPr/>
                <p14:nvPr/>
              </p14:nvContentPartPr>
              <p14:xfrm>
                <a:off x="2763007" y="838164"/>
                <a:ext cx="228600" cy="228960"/>
              </p14:xfrm>
            </p:contentPart>
          </mc:Choice>
          <mc:Fallback>
            <p:pic>
              <p:nvPicPr>
                <p:cNvPr id="167343" name="Freihand 167342">
                  <a:extLst>
                    <a:ext uri="{FF2B5EF4-FFF2-40B4-BE49-F238E27FC236}">
                      <a16:creationId xmlns:a16="http://schemas.microsoft.com/office/drawing/2014/main" id="{D37D96A4-B595-421B-9B27-1E05C1350E04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758687" y="833844"/>
                  <a:ext cx="237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167345" name="Freihand 167344">
                  <a:extLst>
                    <a:ext uri="{FF2B5EF4-FFF2-40B4-BE49-F238E27FC236}">
                      <a16:creationId xmlns:a16="http://schemas.microsoft.com/office/drawing/2014/main" id="{C12AD741-ADA8-44DA-ACE6-CF4BBEA1E012}"/>
                    </a:ext>
                  </a:extLst>
                </p14:cNvPr>
                <p14:cNvContentPartPr/>
                <p14:nvPr/>
              </p14:nvContentPartPr>
              <p14:xfrm>
                <a:off x="3052807" y="922044"/>
                <a:ext cx="1141200" cy="455400"/>
              </p14:xfrm>
            </p:contentPart>
          </mc:Choice>
          <mc:Fallback>
            <p:pic>
              <p:nvPicPr>
                <p:cNvPr id="167345" name="Freihand 167344">
                  <a:extLst>
                    <a:ext uri="{FF2B5EF4-FFF2-40B4-BE49-F238E27FC236}">
                      <a16:creationId xmlns:a16="http://schemas.microsoft.com/office/drawing/2014/main" id="{C12AD741-ADA8-44DA-ACE6-CF4BBEA1E01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048487" y="917724"/>
                  <a:ext cx="11498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167347" name="Freihand 167346">
                  <a:extLst>
                    <a:ext uri="{FF2B5EF4-FFF2-40B4-BE49-F238E27FC236}">
                      <a16:creationId xmlns:a16="http://schemas.microsoft.com/office/drawing/2014/main" id="{622DB89D-FA09-4753-A4AF-507294F08643}"/>
                    </a:ext>
                  </a:extLst>
                </p14:cNvPr>
                <p14:cNvContentPartPr/>
                <p14:nvPr/>
              </p14:nvContentPartPr>
              <p14:xfrm>
                <a:off x="4382647" y="808644"/>
                <a:ext cx="98280" cy="74520"/>
              </p14:xfrm>
            </p:contentPart>
          </mc:Choice>
          <mc:Fallback>
            <p:pic>
              <p:nvPicPr>
                <p:cNvPr id="167347" name="Freihand 167346">
                  <a:extLst>
                    <a:ext uri="{FF2B5EF4-FFF2-40B4-BE49-F238E27FC236}">
                      <a16:creationId xmlns:a16="http://schemas.microsoft.com/office/drawing/2014/main" id="{622DB89D-FA09-4753-A4AF-507294F08643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378327" y="804324"/>
                  <a:ext cx="106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167348" name="Freihand 167347">
                  <a:extLst>
                    <a:ext uri="{FF2B5EF4-FFF2-40B4-BE49-F238E27FC236}">
                      <a16:creationId xmlns:a16="http://schemas.microsoft.com/office/drawing/2014/main" id="{72E91B2A-3F41-4847-BFEE-A1FE9BC298FB}"/>
                    </a:ext>
                  </a:extLst>
                </p14:cNvPr>
                <p14:cNvContentPartPr/>
                <p14:nvPr/>
              </p14:nvContentPartPr>
              <p14:xfrm>
                <a:off x="4496767" y="764724"/>
                <a:ext cx="70560" cy="114480"/>
              </p14:xfrm>
            </p:contentPart>
          </mc:Choice>
          <mc:Fallback>
            <p:pic>
              <p:nvPicPr>
                <p:cNvPr id="167348" name="Freihand 167347">
                  <a:extLst>
                    <a:ext uri="{FF2B5EF4-FFF2-40B4-BE49-F238E27FC236}">
                      <a16:creationId xmlns:a16="http://schemas.microsoft.com/office/drawing/2014/main" id="{72E91B2A-3F41-4847-BFEE-A1FE9BC298F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492447" y="760404"/>
                  <a:ext cx="79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67349" name="Freihand 167348">
                  <a:extLst>
                    <a:ext uri="{FF2B5EF4-FFF2-40B4-BE49-F238E27FC236}">
                      <a16:creationId xmlns:a16="http://schemas.microsoft.com/office/drawing/2014/main" id="{7314F336-35A9-4CDB-854A-9D638F07CC87}"/>
                    </a:ext>
                  </a:extLst>
                </p14:cNvPr>
                <p14:cNvContentPartPr/>
                <p14:nvPr/>
              </p14:nvContentPartPr>
              <p14:xfrm>
                <a:off x="4582447" y="799284"/>
                <a:ext cx="77400" cy="86400"/>
              </p14:xfrm>
            </p:contentPart>
          </mc:Choice>
          <mc:Fallback>
            <p:pic>
              <p:nvPicPr>
                <p:cNvPr id="167349" name="Freihand 167348">
                  <a:extLst>
                    <a:ext uri="{FF2B5EF4-FFF2-40B4-BE49-F238E27FC236}">
                      <a16:creationId xmlns:a16="http://schemas.microsoft.com/office/drawing/2014/main" id="{7314F336-35A9-4CDB-854A-9D638F07CC8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578127" y="794964"/>
                  <a:ext cx="86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67350" name="Freihand 167349">
                  <a:extLst>
                    <a:ext uri="{FF2B5EF4-FFF2-40B4-BE49-F238E27FC236}">
                      <a16:creationId xmlns:a16="http://schemas.microsoft.com/office/drawing/2014/main" id="{E99EE879-F98B-4733-8618-A25065BB068A}"/>
                    </a:ext>
                  </a:extLst>
                </p14:cNvPr>
                <p14:cNvContentPartPr/>
                <p14:nvPr/>
              </p14:nvContentPartPr>
              <p14:xfrm>
                <a:off x="4575607" y="764364"/>
                <a:ext cx="127440" cy="152640"/>
              </p14:xfrm>
            </p:contentPart>
          </mc:Choice>
          <mc:Fallback>
            <p:pic>
              <p:nvPicPr>
                <p:cNvPr id="167350" name="Freihand 167349">
                  <a:extLst>
                    <a:ext uri="{FF2B5EF4-FFF2-40B4-BE49-F238E27FC236}">
                      <a16:creationId xmlns:a16="http://schemas.microsoft.com/office/drawing/2014/main" id="{E99EE879-F98B-4733-8618-A25065BB068A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571287" y="760044"/>
                  <a:ext cx="136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167351" name="Freihand 167350">
                  <a:extLst>
                    <a:ext uri="{FF2B5EF4-FFF2-40B4-BE49-F238E27FC236}">
                      <a16:creationId xmlns:a16="http://schemas.microsoft.com/office/drawing/2014/main" id="{C1A760F0-8E5F-4836-8268-1331CEF772CD}"/>
                    </a:ext>
                  </a:extLst>
                </p14:cNvPr>
                <p14:cNvContentPartPr/>
                <p14:nvPr/>
              </p14:nvContentPartPr>
              <p14:xfrm>
                <a:off x="4353487" y="905124"/>
                <a:ext cx="439200" cy="40680"/>
              </p14:xfrm>
            </p:contentPart>
          </mc:Choice>
          <mc:Fallback>
            <p:pic>
              <p:nvPicPr>
                <p:cNvPr id="167351" name="Freihand 167350">
                  <a:extLst>
                    <a:ext uri="{FF2B5EF4-FFF2-40B4-BE49-F238E27FC236}">
                      <a16:creationId xmlns:a16="http://schemas.microsoft.com/office/drawing/2014/main" id="{C1A760F0-8E5F-4836-8268-1331CEF772CD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349167" y="900804"/>
                  <a:ext cx="447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167352" name="Freihand 167351">
                  <a:extLst>
                    <a:ext uri="{FF2B5EF4-FFF2-40B4-BE49-F238E27FC236}">
                      <a16:creationId xmlns:a16="http://schemas.microsoft.com/office/drawing/2014/main" id="{735CC111-A614-499B-81B3-743E1BFFE470}"/>
                    </a:ext>
                  </a:extLst>
                </p14:cNvPr>
                <p14:cNvContentPartPr/>
                <p14:nvPr/>
              </p14:nvContentPartPr>
              <p14:xfrm>
                <a:off x="4464367" y="978204"/>
                <a:ext cx="115200" cy="92880"/>
              </p14:xfrm>
            </p:contentPart>
          </mc:Choice>
          <mc:Fallback>
            <p:pic>
              <p:nvPicPr>
                <p:cNvPr id="167352" name="Freihand 167351">
                  <a:extLst>
                    <a:ext uri="{FF2B5EF4-FFF2-40B4-BE49-F238E27FC236}">
                      <a16:creationId xmlns:a16="http://schemas.microsoft.com/office/drawing/2014/main" id="{735CC111-A614-499B-81B3-743E1BFFE470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460047" y="973884"/>
                  <a:ext cx="123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167353" name="Freihand 167352">
                  <a:extLst>
                    <a:ext uri="{FF2B5EF4-FFF2-40B4-BE49-F238E27FC236}">
                      <a16:creationId xmlns:a16="http://schemas.microsoft.com/office/drawing/2014/main" id="{965D200D-FB47-4410-90F6-362A11390E84}"/>
                    </a:ext>
                  </a:extLst>
                </p14:cNvPr>
                <p14:cNvContentPartPr/>
                <p14:nvPr/>
              </p14:nvContentPartPr>
              <p14:xfrm>
                <a:off x="4478407" y="972804"/>
                <a:ext cx="131760" cy="65160"/>
              </p14:xfrm>
            </p:contentPart>
          </mc:Choice>
          <mc:Fallback>
            <p:pic>
              <p:nvPicPr>
                <p:cNvPr id="167353" name="Freihand 167352">
                  <a:extLst>
                    <a:ext uri="{FF2B5EF4-FFF2-40B4-BE49-F238E27FC236}">
                      <a16:creationId xmlns:a16="http://schemas.microsoft.com/office/drawing/2014/main" id="{965D200D-FB47-4410-90F6-362A11390E84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474087" y="968484"/>
                  <a:ext cx="140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167354" name="Freihand 167353">
                  <a:extLst>
                    <a:ext uri="{FF2B5EF4-FFF2-40B4-BE49-F238E27FC236}">
                      <a16:creationId xmlns:a16="http://schemas.microsoft.com/office/drawing/2014/main" id="{A0095624-A203-4867-A02E-686595A3DE34}"/>
                    </a:ext>
                  </a:extLst>
                </p14:cNvPr>
                <p14:cNvContentPartPr/>
                <p14:nvPr/>
              </p14:nvContentPartPr>
              <p14:xfrm>
                <a:off x="4836607" y="726564"/>
                <a:ext cx="134640" cy="59400"/>
              </p14:xfrm>
            </p:contentPart>
          </mc:Choice>
          <mc:Fallback>
            <p:pic>
              <p:nvPicPr>
                <p:cNvPr id="167354" name="Freihand 167353">
                  <a:extLst>
                    <a:ext uri="{FF2B5EF4-FFF2-40B4-BE49-F238E27FC236}">
                      <a16:creationId xmlns:a16="http://schemas.microsoft.com/office/drawing/2014/main" id="{A0095624-A203-4867-A02E-686595A3DE34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832287" y="722244"/>
                  <a:ext cx="143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167355" name="Freihand 167354">
                  <a:extLst>
                    <a:ext uri="{FF2B5EF4-FFF2-40B4-BE49-F238E27FC236}">
                      <a16:creationId xmlns:a16="http://schemas.microsoft.com/office/drawing/2014/main" id="{8DDDA6AC-129A-4B35-81CB-F64E8A915975}"/>
                    </a:ext>
                  </a:extLst>
                </p14:cNvPr>
                <p14:cNvContentPartPr/>
                <p14:nvPr/>
              </p14:nvContentPartPr>
              <p14:xfrm>
                <a:off x="4773247" y="692004"/>
                <a:ext cx="140040" cy="139680"/>
              </p14:xfrm>
            </p:contentPart>
          </mc:Choice>
          <mc:Fallback>
            <p:pic>
              <p:nvPicPr>
                <p:cNvPr id="167355" name="Freihand 167354">
                  <a:extLst>
                    <a:ext uri="{FF2B5EF4-FFF2-40B4-BE49-F238E27FC236}">
                      <a16:creationId xmlns:a16="http://schemas.microsoft.com/office/drawing/2014/main" id="{8DDDA6AC-129A-4B35-81CB-F64E8A915975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768927" y="687684"/>
                  <a:ext cx="148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167356" name="Freihand 167355">
                  <a:extLst>
                    <a:ext uri="{FF2B5EF4-FFF2-40B4-BE49-F238E27FC236}">
                      <a16:creationId xmlns:a16="http://schemas.microsoft.com/office/drawing/2014/main" id="{9FEAD49E-26BC-4294-877E-0B9E374FB168}"/>
                    </a:ext>
                  </a:extLst>
                </p14:cNvPr>
                <p14:cNvContentPartPr/>
                <p14:nvPr/>
              </p14:nvContentPartPr>
              <p14:xfrm>
                <a:off x="5167807" y="648804"/>
                <a:ext cx="6840" cy="91080"/>
              </p14:xfrm>
            </p:contentPart>
          </mc:Choice>
          <mc:Fallback>
            <p:pic>
              <p:nvPicPr>
                <p:cNvPr id="167356" name="Freihand 167355">
                  <a:extLst>
                    <a:ext uri="{FF2B5EF4-FFF2-40B4-BE49-F238E27FC236}">
                      <a16:creationId xmlns:a16="http://schemas.microsoft.com/office/drawing/2014/main" id="{9FEAD49E-26BC-4294-877E-0B9E374FB168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163487" y="644484"/>
                  <a:ext cx="15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167357" name="Freihand 167356">
                  <a:extLst>
                    <a:ext uri="{FF2B5EF4-FFF2-40B4-BE49-F238E27FC236}">
                      <a16:creationId xmlns:a16="http://schemas.microsoft.com/office/drawing/2014/main" id="{2E5E629C-EABE-4E5A-AC1D-3DA6C1D35EAD}"/>
                    </a:ext>
                  </a:extLst>
                </p14:cNvPr>
                <p14:cNvContentPartPr/>
                <p14:nvPr/>
              </p14:nvContentPartPr>
              <p14:xfrm>
                <a:off x="5076727" y="624324"/>
                <a:ext cx="135000" cy="135000"/>
              </p14:xfrm>
            </p:contentPart>
          </mc:Choice>
          <mc:Fallback>
            <p:pic>
              <p:nvPicPr>
                <p:cNvPr id="167357" name="Freihand 167356">
                  <a:extLst>
                    <a:ext uri="{FF2B5EF4-FFF2-40B4-BE49-F238E27FC236}">
                      <a16:creationId xmlns:a16="http://schemas.microsoft.com/office/drawing/2014/main" id="{2E5E629C-EABE-4E5A-AC1D-3DA6C1D35EAD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5072407" y="620004"/>
                  <a:ext cx="143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167358" name="Freihand 167357">
                  <a:extLst>
                    <a:ext uri="{FF2B5EF4-FFF2-40B4-BE49-F238E27FC236}">
                      <a16:creationId xmlns:a16="http://schemas.microsoft.com/office/drawing/2014/main" id="{F4BFCA36-0AF9-45AB-8425-370D6DE37B91}"/>
                    </a:ext>
                  </a:extLst>
                </p14:cNvPr>
                <p14:cNvContentPartPr/>
                <p14:nvPr/>
              </p14:nvContentPartPr>
              <p14:xfrm>
                <a:off x="5217127" y="692004"/>
                <a:ext cx="174600" cy="66240"/>
              </p14:xfrm>
            </p:contentPart>
          </mc:Choice>
          <mc:Fallback>
            <p:pic>
              <p:nvPicPr>
                <p:cNvPr id="167358" name="Freihand 167357">
                  <a:extLst>
                    <a:ext uri="{FF2B5EF4-FFF2-40B4-BE49-F238E27FC236}">
                      <a16:creationId xmlns:a16="http://schemas.microsoft.com/office/drawing/2014/main" id="{F4BFCA36-0AF9-45AB-8425-370D6DE37B91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212807" y="687684"/>
                  <a:ext cx="183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167359" name="Freihand 167358">
                  <a:extLst>
                    <a:ext uri="{FF2B5EF4-FFF2-40B4-BE49-F238E27FC236}">
                      <a16:creationId xmlns:a16="http://schemas.microsoft.com/office/drawing/2014/main" id="{1AAFA05B-5E2A-47C7-B920-27EFE0E95159}"/>
                    </a:ext>
                  </a:extLst>
                </p14:cNvPr>
                <p14:cNvContentPartPr/>
                <p14:nvPr/>
              </p14:nvContentPartPr>
              <p14:xfrm>
                <a:off x="5412247" y="670044"/>
                <a:ext cx="84240" cy="73440"/>
              </p14:xfrm>
            </p:contentPart>
          </mc:Choice>
          <mc:Fallback>
            <p:pic>
              <p:nvPicPr>
                <p:cNvPr id="167359" name="Freihand 167358">
                  <a:extLst>
                    <a:ext uri="{FF2B5EF4-FFF2-40B4-BE49-F238E27FC236}">
                      <a16:creationId xmlns:a16="http://schemas.microsoft.com/office/drawing/2014/main" id="{1AAFA05B-5E2A-47C7-B920-27EFE0E9515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5407927" y="665724"/>
                  <a:ext cx="92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167360" name="Freihand 167359">
                  <a:extLst>
                    <a:ext uri="{FF2B5EF4-FFF2-40B4-BE49-F238E27FC236}">
                      <a16:creationId xmlns:a16="http://schemas.microsoft.com/office/drawing/2014/main" id="{0E5C127E-6072-483F-9D1E-A68D4C5BCC68}"/>
                    </a:ext>
                  </a:extLst>
                </p14:cNvPr>
                <p14:cNvContentPartPr/>
                <p14:nvPr/>
              </p14:nvContentPartPr>
              <p14:xfrm>
                <a:off x="5510527" y="609924"/>
                <a:ext cx="266040" cy="138960"/>
              </p14:xfrm>
            </p:contentPart>
          </mc:Choice>
          <mc:Fallback>
            <p:pic>
              <p:nvPicPr>
                <p:cNvPr id="167360" name="Freihand 167359">
                  <a:extLst>
                    <a:ext uri="{FF2B5EF4-FFF2-40B4-BE49-F238E27FC236}">
                      <a16:creationId xmlns:a16="http://schemas.microsoft.com/office/drawing/2014/main" id="{0E5C127E-6072-483F-9D1E-A68D4C5BCC68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5506207" y="605604"/>
                  <a:ext cx="274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167361" name="Freihand 167360">
                  <a:extLst>
                    <a:ext uri="{FF2B5EF4-FFF2-40B4-BE49-F238E27FC236}">
                      <a16:creationId xmlns:a16="http://schemas.microsoft.com/office/drawing/2014/main" id="{47F412E6-D93A-4E9C-85BE-08375827EFCB}"/>
                    </a:ext>
                  </a:extLst>
                </p14:cNvPr>
                <p14:cNvContentPartPr/>
                <p14:nvPr/>
              </p14:nvContentPartPr>
              <p14:xfrm>
                <a:off x="5802487" y="582204"/>
                <a:ext cx="121680" cy="155520"/>
              </p14:xfrm>
            </p:contentPart>
          </mc:Choice>
          <mc:Fallback>
            <p:pic>
              <p:nvPicPr>
                <p:cNvPr id="167361" name="Freihand 167360">
                  <a:extLst>
                    <a:ext uri="{FF2B5EF4-FFF2-40B4-BE49-F238E27FC236}">
                      <a16:creationId xmlns:a16="http://schemas.microsoft.com/office/drawing/2014/main" id="{47F412E6-D93A-4E9C-85BE-08375827EFCB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798167" y="577884"/>
                  <a:ext cx="130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167362" name="Freihand 167361">
                  <a:extLst>
                    <a:ext uri="{FF2B5EF4-FFF2-40B4-BE49-F238E27FC236}">
                      <a16:creationId xmlns:a16="http://schemas.microsoft.com/office/drawing/2014/main" id="{AFC89167-F27E-4C46-ABDA-C6F25C8DE178}"/>
                    </a:ext>
                  </a:extLst>
                </p14:cNvPr>
                <p14:cNvContentPartPr/>
                <p14:nvPr/>
              </p14:nvContentPartPr>
              <p14:xfrm>
                <a:off x="5942167" y="647724"/>
                <a:ext cx="93240" cy="76680"/>
              </p14:xfrm>
            </p:contentPart>
          </mc:Choice>
          <mc:Fallback>
            <p:pic>
              <p:nvPicPr>
                <p:cNvPr id="167362" name="Freihand 167361">
                  <a:extLst>
                    <a:ext uri="{FF2B5EF4-FFF2-40B4-BE49-F238E27FC236}">
                      <a16:creationId xmlns:a16="http://schemas.microsoft.com/office/drawing/2014/main" id="{AFC89167-F27E-4C46-ABDA-C6F25C8DE178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5937847" y="643404"/>
                  <a:ext cx="101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167363" name="Freihand 167362">
                  <a:extLst>
                    <a:ext uri="{FF2B5EF4-FFF2-40B4-BE49-F238E27FC236}">
                      <a16:creationId xmlns:a16="http://schemas.microsoft.com/office/drawing/2014/main" id="{78FB1515-A34C-4A10-A7BE-F55962D99F35}"/>
                    </a:ext>
                  </a:extLst>
                </p14:cNvPr>
                <p14:cNvContentPartPr/>
                <p14:nvPr/>
              </p14:nvContentPartPr>
              <p14:xfrm>
                <a:off x="6049087" y="569244"/>
                <a:ext cx="137520" cy="115560"/>
              </p14:xfrm>
            </p:contentPart>
          </mc:Choice>
          <mc:Fallback>
            <p:pic>
              <p:nvPicPr>
                <p:cNvPr id="167363" name="Freihand 167362">
                  <a:extLst>
                    <a:ext uri="{FF2B5EF4-FFF2-40B4-BE49-F238E27FC236}">
                      <a16:creationId xmlns:a16="http://schemas.microsoft.com/office/drawing/2014/main" id="{78FB1515-A34C-4A10-A7BE-F55962D99F35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044767" y="564924"/>
                  <a:ext cx="146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167364" name="Freihand 167363">
                  <a:extLst>
                    <a:ext uri="{FF2B5EF4-FFF2-40B4-BE49-F238E27FC236}">
                      <a16:creationId xmlns:a16="http://schemas.microsoft.com/office/drawing/2014/main" id="{9A3E2429-36C6-40D0-B8F0-E2992281DAEC}"/>
                    </a:ext>
                  </a:extLst>
                </p14:cNvPr>
                <p14:cNvContentPartPr/>
                <p14:nvPr/>
              </p14:nvContentPartPr>
              <p14:xfrm>
                <a:off x="6102367" y="599844"/>
                <a:ext cx="225000" cy="92520"/>
              </p14:xfrm>
            </p:contentPart>
          </mc:Choice>
          <mc:Fallback>
            <p:pic>
              <p:nvPicPr>
                <p:cNvPr id="167364" name="Freihand 167363">
                  <a:extLst>
                    <a:ext uri="{FF2B5EF4-FFF2-40B4-BE49-F238E27FC236}">
                      <a16:creationId xmlns:a16="http://schemas.microsoft.com/office/drawing/2014/main" id="{9A3E2429-36C6-40D0-B8F0-E2992281DAEC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098047" y="595524"/>
                  <a:ext cx="233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167365" name="Freihand 167364">
                  <a:extLst>
                    <a:ext uri="{FF2B5EF4-FFF2-40B4-BE49-F238E27FC236}">
                      <a16:creationId xmlns:a16="http://schemas.microsoft.com/office/drawing/2014/main" id="{E70AFABE-B83E-4778-AC47-D72BAB8560A8}"/>
                    </a:ext>
                  </a:extLst>
                </p14:cNvPr>
                <p14:cNvContentPartPr/>
                <p14:nvPr/>
              </p14:nvContentPartPr>
              <p14:xfrm>
                <a:off x="6330607" y="539724"/>
                <a:ext cx="149040" cy="124920"/>
              </p14:xfrm>
            </p:contentPart>
          </mc:Choice>
          <mc:Fallback>
            <p:pic>
              <p:nvPicPr>
                <p:cNvPr id="167365" name="Freihand 167364">
                  <a:extLst>
                    <a:ext uri="{FF2B5EF4-FFF2-40B4-BE49-F238E27FC236}">
                      <a16:creationId xmlns:a16="http://schemas.microsoft.com/office/drawing/2014/main" id="{E70AFABE-B83E-4778-AC47-D72BAB8560A8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6326287" y="535404"/>
                  <a:ext cx="157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167367" name="Freihand 167366">
                  <a:extLst>
                    <a:ext uri="{FF2B5EF4-FFF2-40B4-BE49-F238E27FC236}">
                      <a16:creationId xmlns:a16="http://schemas.microsoft.com/office/drawing/2014/main" id="{441FBC98-861C-4412-8CE8-20D6A3DDBE44}"/>
                    </a:ext>
                  </a:extLst>
                </p14:cNvPr>
                <p14:cNvContentPartPr/>
                <p14:nvPr/>
              </p14:nvContentPartPr>
              <p14:xfrm>
                <a:off x="2878927" y="1027524"/>
                <a:ext cx="1048320" cy="456840"/>
              </p14:xfrm>
            </p:contentPart>
          </mc:Choice>
          <mc:Fallback>
            <p:pic>
              <p:nvPicPr>
                <p:cNvPr id="167367" name="Freihand 167366">
                  <a:extLst>
                    <a:ext uri="{FF2B5EF4-FFF2-40B4-BE49-F238E27FC236}">
                      <a16:creationId xmlns:a16="http://schemas.microsoft.com/office/drawing/2014/main" id="{441FBC98-861C-4412-8CE8-20D6A3DDBE44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2874607" y="1023204"/>
                  <a:ext cx="10569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167368" name="Freihand 167367">
                  <a:extLst>
                    <a:ext uri="{FF2B5EF4-FFF2-40B4-BE49-F238E27FC236}">
                      <a16:creationId xmlns:a16="http://schemas.microsoft.com/office/drawing/2014/main" id="{F0256C9F-A55D-43A0-9554-481C97FC9E96}"/>
                    </a:ext>
                  </a:extLst>
                </p14:cNvPr>
                <p14:cNvContentPartPr/>
                <p14:nvPr/>
              </p14:nvContentPartPr>
              <p14:xfrm>
                <a:off x="3639967" y="910524"/>
                <a:ext cx="106920" cy="117720"/>
              </p14:xfrm>
            </p:contentPart>
          </mc:Choice>
          <mc:Fallback>
            <p:pic>
              <p:nvPicPr>
                <p:cNvPr id="167368" name="Freihand 167367">
                  <a:extLst>
                    <a:ext uri="{FF2B5EF4-FFF2-40B4-BE49-F238E27FC236}">
                      <a16:creationId xmlns:a16="http://schemas.microsoft.com/office/drawing/2014/main" id="{F0256C9F-A55D-43A0-9554-481C97FC9E96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635647" y="906204"/>
                  <a:ext cx="115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167369" name="Freihand 167368">
                  <a:extLst>
                    <a:ext uri="{FF2B5EF4-FFF2-40B4-BE49-F238E27FC236}">
                      <a16:creationId xmlns:a16="http://schemas.microsoft.com/office/drawing/2014/main" id="{965338B6-B406-4B06-A2BD-5D7A9C24E26E}"/>
                    </a:ext>
                  </a:extLst>
                </p14:cNvPr>
                <p14:cNvContentPartPr/>
                <p14:nvPr/>
              </p14:nvContentPartPr>
              <p14:xfrm>
                <a:off x="3768487" y="906924"/>
                <a:ext cx="101160" cy="91440"/>
              </p14:xfrm>
            </p:contentPart>
          </mc:Choice>
          <mc:Fallback>
            <p:pic>
              <p:nvPicPr>
                <p:cNvPr id="167369" name="Freihand 167368">
                  <a:extLst>
                    <a:ext uri="{FF2B5EF4-FFF2-40B4-BE49-F238E27FC236}">
                      <a16:creationId xmlns:a16="http://schemas.microsoft.com/office/drawing/2014/main" id="{965338B6-B406-4B06-A2BD-5D7A9C24E26E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764167" y="902604"/>
                  <a:ext cx="109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167370" name="Freihand 167369">
                  <a:extLst>
                    <a:ext uri="{FF2B5EF4-FFF2-40B4-BE49-F238E27FC236}">
                      <a16:creationId xmlns:a16="http://schemas.microsoft.com/office/drawing/2014/main" id="{948B83E7-6137-472F-8681-0C87A95F31D4}"/>
                    </a:ext>
                  </a:extLst>
                </p14:cNvPr>
                <p14:cNvContentPartPr/>
                <p14:nvPr/>
              </p14:nvContentPartPr>
              <p14:xfrm>
                <a:off x="3837247" y="950484"/>
                <a:ext cx="38880" cy="54000"/>
              </p14:xfrm>
            </p:contentPart>
          </mc:Choice>
          <mc:Fallback>
            <p:pic>
              <p:nvPicPr>
                <p:cNvPr id="167370" name="Freihand 167369">
                  <a:extLst>
                    <a:ext uri="{FF2B5EF4-FFF2-40B4-BE49-F238E27FC236}">
                      <a16:creationId xmlns:a16="http://schemas.microsoft.com/office/drawing/2014/main" id="{948B83E7-6137-472F-8681-0C87A95F31D4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832927" y="946164"/>
                  <a:ext cx="47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167372" name="Freihand 167371">
                  <a:extLst>
                    <a:ext uri="{FF2B5EF4-FFF2-40B4-BE49-F238E27FC236}">
                      <a16:creationId xmlns:a16="http://schemas.microsoft.com/office/drawing/2014/main" id="{0224FAB1-ADE4-436E-BF25-90F60C30851E}"/>
                    </a:ext>
                  </a:extLst>
                </p14:cNvPr>
                <p14:cNvContentPartPr/>
                <p14:nvPr/>
              </p14:nvContentPartPr>
              <p14:xfrm>
                <a:off x="3495607" y="527484"/>
                <a:ext cx="173160" cy="320400"/>
              </p14:xfrm>
            </p:contentPart>
          </mc:Choice>
          <mc:Fallback>
            <p:pic>
              <p:nvPicPr>
                <p:cNvPr id="167372" name="Freihand 167371">
                  <a:extLst>
                    <a:ext uri="{FF2B5EF4-FFF2-40B4-BE49-F238E27FC236}">
                      <a16:creationId xmlns:a16="http://schemas.microsoft.com/office/drawing/2014/main" id="{0224FAB1-ADE4-436E-BF25-90F60C30851E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491287" y="523164"/>
                  <a:ext cx="1818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167373" name="Freihand 167372">
                  <a:extLst>
                    <a:ext uri="{FF2B5EF4-FFF2-40B4-BE49-F238E27FC236}">
                      <a16:creationId xmlns:a16="http://schemas.microsoft.com/office/drawing/2014/main" id="{C42B5B81-59F9-4DE3-98FD-2363A5CD62CC}"/>
                    </a:ext>
                  </a:extLst>
                </p14:cNvPr>
                <p14:cNvContentPartPr/>
                <p14:nvPr/>
              </p14:nvContentPartPr>
              <p14:xfrm>
                <a:off x="3595687" y="706044"/>
                <a:ext cx="104040" cy="206640"/>
              </p14:xfrm>
            </p:contentPart>
          </mc:Choice>
          <mc:Fallback>
            <p:pic>
              <p:nvPicPr>
                <p:cNvPr id="167373" name="Freihand 167372">
                  <a:extLst>
                    <a:ext uri="{FF2B5EF4-FFF2-40B4-BE49-F238E27FC236}">
                      <a16:creationId xmlns:a16="http://schemas.microsoft.com/office/drawing/2014/main" id="{C42B5B81-59F9-4DE3-98FD-2363A5CD62C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3591367" y="701724"/>
                  <a:ext cx="112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167382" name="Freihand 167381">
                  <a:extLst>
                    <a:ext uri="{FF2B5EF4-FFF2-40B4-BE49-F238E27FC236}">
                      <a16:creationId xmlns:a16="http://schemas.microsoft.com/office/drawing/2014/main" id="{79A10069-C2AB-4D82-9D69-E553E31ADD06}"/>
                    </a:ext>
                  </a:extLst>
                </p14:cNvPr>
                <p14:cNvContentPartPr/>
                <p14:nvPr/>
              </p14:nvContentPartPr>
              <p14:xfrm>
                <a:off x="4218847" y="1549884"/>
                <a:ext cx="93960" cy="135720"/>
              </p14:xfrm>
            </p:contentPart>
          </mc:Choice>
          <mc:Fallback>
            <p:pic>
              <p:nvPicPr>
                <p:cNvPr id="167382" name="Freihand 167381">
                  <a:extLst>
                    <a:ext uri="{FF2B5EF4-FFF2-40B4-BE49-F238E27FC236}">
                      <a16:creationId xmlns:a16="http://schemas.microsoft.com/office/drawing/2014/main" id="{79A10069-C2AB-4D82-9D69-E553E31ADD0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214527" y="1545564"/>
                  <a:ext cx="102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167383" name="Freihand 167382">
                  <a:extLst>
                    <a:ext uri="{FF2B5EF4-FFF2-40B4-BE49-F238E27FC236}">
                      <a16:creationId xmlns:a16="http://schemas.microsoft.com/office/drawing/2014/main" id="{4BD9B3F3-78C0-4341-98CF-97CC8891D2E6}"/>
                    </a:ext>
                  </a:extLst>
                </p14:cNvPr>
                <p14:cNvContentPartPr/>
                <p14:nvPr/>
              </p14:nvContentPartPr>
              <p14:xfrm>
                <a:off x="4235407" y="1554564"/>
                <a:ext cx="118800" cy="92520"/>
              </p14:xfrm>
            </p:contentPart>
          </mc:Choice>
          <mc:Fallback>
            <p:pic>
              <p:nvPicPr>
                <p:cNvPr id="167383" name="Freihand 167382">
                  <a:extLst>
                    <a:ext uri="{FF2B5EF4-FFF2-40B4-BE49-F238E27FC236}">
                      <a16:creationId xmlns:a16="http://schemas.microsoft.com/office/drawing/2014/main" id="{4BD9B3F3-78C0-4341-98CF-97CC8891D2E6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231087" y="1550244"/>
                  <a:ext cx="127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167386" name="Freihand 167385">
                  <a:extLst>
                    <a:ext uri="{FF2B5EF4-FFF2-40B4-BE49-F238E27FC236}">
                      <a16:creationId xmlns:a16="http://schemas.microsoft.com/office/drawing/2014/main" id="{47E190A0-D6B9-4FED-9143-325447834053}"/>
                    </a:ext>
                  </a:extLst>
                </p14:cNvPr>
                <p14:cNvContentPartPr/>
                <p14:nvPr/>
              </p14:nvContentPartPr>
              <p14:xfrm>
                <a:off x="3477607" y="1355484"/>
                <a:ext cx="39240" cy="65520"/>
              </p14:xfrm>
            </p:contentPart>
          </mc:Choice>
          <mc:Fallback>
            <p:pic>
              <p:nvPicPr>
                <p:cNvPr id="167386" name="Freihand 167385">
                  <a:extLst>
                    <a:ext uri="{FF2B5EF4-FFF2-40B4-BE49-F238E27FC236}">
                      <a16:creationId xmlns:a16="http://schemas.microsoft.com/office/drawing/2014/main" id="{47E190A0-D6B9-4FED-9143-325447834053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473287" y="1351164"/>
                  <a:ext cx="47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167387" name="Freihand 167386">
                  <a:extLst>
                    <a:ext uri="{FF2B5EF4-FFF2-40B4-BE49-F238E27FC236}">
                      <a16:creationId xmlns:a16="http://schemas.microsoft.com/office/drawing/2014/main" id="{6510FD54-86AB-4A32-9B94-A2764372D845}"/>
                    </a:ext>
                  </a:extLst>
                </p14:cNvPr>
                <p14:cNvContentPartPr/>
                <p14:nvPr/>
              </p14:nvContentPartPr>
              <p14:xfrm>
                <a:off x="3559327" y="1394724"/>
                <a:ext cx="351360" cy="45720"/>
              </p14:xfrm>
            </p:contentPart>
          </mc:Choice>
          <mc:Fallback>
            <p:pic>
              <p:nvPicPr>
                <p:cNvPr id="167387" name="Freihand 167386">
                  <a:extLst>
                    <a:ext uri="{FF2B5EF4-FFF2-40B4-BE49-F238E27FC236}">
                      <a16:creationId xmlns:a16="http://schemas.microsoft.com/office/drawing/2014/main" id="{6510FD54-86AB-4A32-9B94-A2764372D845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555007" y="1390404"/>
                  <a:ext cx="360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167388" name="Freihand 167387">
                  <a:extLst>
                    <a:ext uri="{FF2B5EF4-FFF2-40B4-BE49-F238E27FC236}">
                      <a16:creationId xmlns:a16="http://schemas.microsoft.com/office/drawing/2014/main" id="{7E1F3C2F-DCB4-4EA7-9284-28B464C9D391}"/>
                    </a:ext>
                  </a:extLst>
                </p14:cNvPr>
                <p14:cNvContentPartPr/>
                <p14:nvPr/>
              </p14:nvContentPartPr>
              <p14:xfrm>
                <a:off x="3524407" y="1399764"/>
                <a:ext cx="136440" cy="74880"/>
              </p14:xfrm>
            </p:contentPart>
          </mc:Choice>
          <mc:Fallback>
            <p:pic>
              <p:nvPicPr>
                <p:cNvPr id="167388" name="Freihand 167387">
                  <a:extLst>
                    <a:ext uri="{FF2B5EF4-FFF2-40B4-BE49-F238E27FC236}">
                      <a16:creationId xmlns:a16="http://schemas.microsoft.com/office/drawing/2014/main" id="{7E1F3C2F-DCB4-4EA7-9284-28B464C9D39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520087" y="1395444"/>
                  <a:ext cx="145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67390" name="Freihand 167389">
                  <a:extLst>
                    <a:ext uri="{FF2B5EF4-FFF2-40B4-BE49-F238E27FC236}">
                      <a16:creationId xmlns:a16="http://schemas.microsoft.com/office/drawing/2014/main" id="{912D83F4-E5A1-4AC7-9074-6A22C43511C0}"/>
                    </a:ext>
                  </a:extLst>
                </p14:cNvPr>
                <p14:cNvContentPartPr/>
                <p14:nvPr/>
              </p14:nvContentPartPr>
              <p14:xfrm>
                <a:off x="3996367" y="1295364"/>
                <a:ext cx="249840" cy="120240"/>
              </p14:xfrm>
            </p:contentPart>
          </mc:Choice>
          <mc:Fallback>
            <p:pic>
              <p:nvPicPr>
                <p:cNvPr id="167390" name="Freihand 167389">
                  <a:extLst>
                    <a:ext uri="{FF2B5EF4-FFF2-40B4-BE49-F238E27FC236}">
                      <a16:creationId xmlns:a16="http://schemas.microsoft.com/office/drawing/2014/main" id="{912D83F4-E5A1-4AC7-9074-6A22C43511C0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3992047" y="1291044"/>
                  <a:ext cx="258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67391" name="Freihand 167390">
                  <a:extLst>
                    <a:ext uri="{FF2B5EF4-FFF2-40B4-BE49-F238E27FC236}">
                      <a16:creationId xmlns:a16="http://schemas.microsoft.com/office/drawing/2014/main" id="{ACB5E443-6B92-4631-853A-785DD7007092}"/>
                    </a:ext>
                  </a:extLst>
                </p14:cNvPr>
                <p14:cNvContentPartPr/>
                <p14:nvPr/>
              </p14:nvContentPartPr>
              <p14:xfrm>
                <a:off x="4278967" y="1307244"/>
                <a:ext cx="382680" cy="60120"/>
              </p14:xfrm>
            </p:contentPart>
          </mc:Choice>
          <mc:Fallback>
            <p:pic>
              <p:nvPicPr>
                <p:cNvPr id="167391" name="Freihand 167390">
                  <a:extLst>
                    <a:ext uri="{FF2B5EF4-FFF2-40B4-BE49-F238E27FC236}">
                      <a16:creationId xmlns:a16="http://schemas.microsoft.com/office/drawing/2014/main" id="{ACB5E443-6B92-4631-853A-785DD7007092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4274647" y="1302924"/>
                  <a:ext cx="391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167392" name="Freihand 167391">
                  <a:extLst>
                    <a:ext uri="{FF2B5EF4-FFF2-40B4-BE49-F238E27FC236}">
                      <a16:creationId xmlns:a16="http://schemas.microsoft.com/office/drawing/2014/main" id="{4520D98C-577D-4A73-856B-36E95ABBDEB9}"/>
                    </a:ext>
                  </a:extLst>
                </p14:cNvPr>
                <p14:cNvContentPartPr/>
                <p14:nvPr/>
              </p14:nvContentPartPr>
              <p14:xfrm>
                <a:off x="4794847" y="1176204"/>
                <a:ext cx="237960" cy="106560"/>
              </p14:xfrm>
            </p:contentPart>
          </mc:Choice>
          <mc:Fallback>
            <p:pic>
              <p:nvPicPr>
                <p:cNvPr id="167392" name="Freihand 167391">
                  <a:extLst>
                    <a:ext uri="{FF2B5EF4-FFF2-40B4-BE49-F238E27FC236}">
                      <a16:creationId xmlns:a16="http://schemas.microsoft.com/office/drawing/2014/main" id="{4520D98C-577D-4A73-856B-36E95ABBDEB9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4790527" y="1171884"/>
                  <a:ext cx="246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167393" name="Freihand 167392">
                  <a:extLst>
                    <a:ext uri="{FF2B5EF4-FFF2-40B4-BE49-F238E27FC236}">
                      <a16:creationId xmlns:a16="http://schemas.microsoft.com/office/drawing/2014/main" id="{5733359A-ACC9-49E0-890D-D1F54A31FB15}"/>
                    </a:ext>
                  </a:extLst>
                </p14:cNvPr>
                <p14:cNvContentPartPr/>
                <p14:nvPr/>
              </p14:nvContentPartPr>
              <p14:xfrm>
                <a:off x="5135407" y="1104924"/>
                <a:ext cx="27720" cy="120960"/>
              </p14:xfrm>
            </p:contentPart>
          </mc:Choice>
          <mc:Fallback>
            <p:pic>
              <p:nvPicPr>
                <p:cNvPr id="167393" name="Freihand 167392">
                  <a:extLst>
                    <a:ext uri="{FF2B5EF4-FFF2-40B4-BE49-F238E27FC236}">
                      <a16:creationId xmlns:a16="http://schemas.microsoft.com/office/drawing/2014/main" id="{5733359A-ACC9-49E0-890D-D1F54A31FB15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131087" y="1100244"/>
                  <a:ext cx="36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167394" name="Freihand 167393">
                  <a:extLst>
                    <a:ext uri="{FF2B5EF4-FFF2-40B4-BE49-F238E27FC236}">
                      <a16:creationId xmlns:a16="http://schemas.microsoft.com/office/drawing/2014/main" id="{5534F0CB-A21F-4066-B887-D9C911B2E381}"/>
                    </a:ext>
                  </a:extLst>
                </p14:cNvPr>
                <p14:cNvContentPartPr/>
                <p14:nvPr/>
              </p14:nvContentPartPr>
              <p14:xfrm>
                <a:off x="5040727" y="1076124"/>
                <a:ext cx="267120" cy="143280"/>
              </p14:xfrm>
            </p:contentPart>
          </mc:Choice>
          <mc:Fallback>
            <p:pic>
              <p:nvPicPr>
                <p:cNvPr id="167394" name="Freihand 167393">
                  <a:extLst>
                    <a:ext uri="{FF2B5EF4-FFF2-40B4-BE49-F238E27FC236}">
                      <a16:creationId xmlns:a16="http://schemas.microsoft.com/office/drawing/2014/main" id="{5534F0CB-A21F-4066-B887-D9C911B2E381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036407" y="1071804"/>
                  <a:ext cx="275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167395" name="Freihand 167394">
                  <a:extLst>
                    <a:ext uri="{FF2B5EF4-FFF2-40B4-BE49-F238E27FC236}">
                      <a16:creationId xmlns:a16="http://schemas.microsoft.com/office/drawing/2014/main" id="{18D04BA6-4F0C-44DC-8A5B-A09CB43C3311}"/>
                    </a:ext>
                  </a:extLst>
                </p14:cNvPr>
                <p14:cNvContentPartPr/>
                <p14:nvPr/>
              </p14:nvContentPartPr>
              <p14:xfrm>
                <a:off x="5338447" y="986124"/>
                <a:ext cx="85680" cy="159120"/>
              </p14:xfrm>
            </p:contentPart>
          </mc:Choice>
          <mc:Fallback>
            <p:pic>
              <p:nvPicPr>
                <p:cNvPr id="167395" name="Freihand 167394">
                  <a:extLst>
                    <a:ext uri="{FF2B5EF4-FFF2-40B4-BE49-F238E27FC236}">
                      <a16:creationId xmlns:a16="http://schemas.microsoft.com/office/drawing/2014/main" id="{18D04BA6-4F0C-44DC-8A5B-A09CB43C3311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5334127" y="981804"/>
                  <a:ext cx="94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167396" name="Freihand 167395">
                  <a:extLst>
                    <a:ext uri="{FF2B5EF4-FFF2-40B4-BE49-F238E27FC236}">
                      <a16:creationId xmlns:a16="http://schemas.microsoft.com/office/drawing/2014/main" id="{29F1CC3E-2EEC-4328-B210-0F4140FFE5C4}"/>
                    </a:ext>
                  </a:extLst>
                </p14:cNvPr>
                <p14:cNvContentPartPr/>
                <p14:nvPr/>
              </p14:nvContentPartPr>
              <p14:xfrm>
                <a:off x="5435287" y="1043724"/>
                <a:ext cx="41400" cy="77040"/>
              </p14:xfrm>
            </p:contentPart>
          </mc:Choice>
          <mc:Fallback>
            <p:pic>
              <p:nvPicPr>
                <p:cNvPr id="167396" name="Freihand 167395">
                  <a:extLst>
                    <a:ext uri="{FF2B5EF4-FFF2-40B4-BE49-F238E27FC236}">
                      <a16:creationId xmlns:a16="http://schemas.microsoft.com/office/drawing/2014/main" id="{29F1CC3E-2EEC-4328-B210-0F4140FFE5C4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5430967" y="1039404"/>
                  <a:ext cx="50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167397" name="Freihand 167396">
                  <a:extLst>
                    <a:ext uri="{FF2B5EF4-FFF2-40B4-BE49-F238E27FC236}">
                      <a16:creationId xmlns:a16="http://schemas.microsoft.com/office/drawing/2014/main" id="{2CDC2AC0-D771-4666-8A3A-3E6E3A09AD08}"/>
                    </a:ext>
                  </a:extLst>
                </p14:cNvPr>
                <p14:cNvContentPartPr/>
                <p14:nvPr/>
              </p14:nvContentPartPr>
              <p14:xfrm>
                <a:off x="5488207" y="1040844"/>
                <a:ext cx="70920" cy="33120"/>
              </p14:xfrm>
            </p:contentPart>
          </mc:Choice>
          <mc:Fallback>
            <p:pic>
              <p:nvPicPr>
                <p:cNvPr id="167397" name="Freihand 167396">
                  <a:extLst>
                    <a:ext uri="{FF2B5EF4-FFF2-40B4-BE49-F238E27FC236}">
                      <a16:creationId xmlns:a16="http://schemas.microsoft.com/office/drawing/2014/main" id="{2CDC2AC0-D771-4666-8A3A-3E6E3A09AD08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483887" y="1036524"/>
                  <a:ext cx="79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167398" name="Freihand 167397">
                  <a:extLst>
                    <a:ext uri="{FF2B5EF4-FFF2-40B4-BE49-F238E27FC236}">
                      <a16:creationId xmlns:a16="http://schemas.microsoft.com/office/drawing/2014/main" id="{815BB198-80D2-4442-B94E-110105E53F48}"/>
                    </a:ext>
                  </a:extLst>
                </p14:cNvPr>
                <p14:cNvContentPartPr/>
                <p14:nvPr/>
              </p14:nvContentPartPr>
              <p14:xfrm>
                <a:off x="5470567" y="1034724"/>
                <a:ext cx="66600" cy="70200"/>
              </p14:xfrm>
            </p:contentPart>
          </mc:Choice>
          <mc:Fallback>
            <p:pic>
              <p:nvPicPr>
                <p:cNvPr id="167398" name="Freihand 167397">
                  <a:extLst>
                    <a:ext uri="{FF2B5EF4-FFF2-40B4-BE49-F238E27FC236}">
                      <a16:creationId xmlns:a16="http://schemas.microsoft.com/office/drawing/2014/main" id="{815BB198-80D2-4442-B94E-110105E53F48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5466247" y="1030404"/>
                  <a:ext cx="75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167400" name="Freihand 167399">
                  <a:extLst>
                    <a:ext uri="{FF2B5EF4-FFF2-40B4-BE49-F238E27FC236}">
                      <a16:creationId xmlns:a16="http://schemas.microsoft.com/office/drawing/2014/main" id="{FBB41CAF-C1FE-44D6-BFD5-AD5BFCFCC2A0}"/>
                    </a:ext>
                  </a:extLst>
                </p14:cNvPr>
                <p14:cNvContentPartPr/>
                <p14:nvPr/>
              </p14:nvContentPartPr>
              <p14:xfrm>
                <a:off x="5545807" y="902964"/>
                <a:ext cx="153360" cy="153720"/>
              </p14:xfrm>
            </p:contentPart>
          </mc:Choice>
          <mc:Fallback>
            <p:pic>
              <p:nvPicPr>
                <p:cNvPr id="167400" name="Freihand 167399">
                  <a:extLst>
                    <a:ext uri="{FF2B5EF4-FFF2-40B4-BE49-F238E27FC236}">
                      <a16:creationId xmlns:a16="http://schemas.microsoft.com/office/drawing/2014/main" id="{FBB41CAF-C1FE-44D6-BFD5-AD5BFCFCC2A0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541487" y="898644"/>
                  <a:ext cx="162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167401" name="Freihand 167400">
                  <a:extLst>
                    <a:ext uri="{FF2B5EF4-FFF2-40B4-BE49-F238E27FC236}">
                      <a16:creationId xmlns:a16="http://schemas.microsoft.com/office/drawing/2014/main" id="{84A86AE6-C94B-4409-8A55-A14328B13ACD}"/>
                    </a:ext>
                  </a:extLst>
                </p14:cNvPr>
                <p14:cNvContentPartPr/>
                <p14:nvPr/>
              </p14:nvContentPartPr>
              <p14:xfrm>
                <a:off x="5708167" y="938244"/>
                <a:ext cx="78480" cy="74160"/>
              </p14:xfrm>
            </p:contentPart>
          </mc:Choice>
          <mc:Fallback>
            <p:pic>
              <p:nvPicPr>
                <p:cNvPr id="167401" name="Freihand 167400">
                  <a:extLst>
                    <a:ext uri="{FF2B5EF4-FFF2-40B4-BE49-F238E27FC236}">
                      <a16:creationId xmlns:a16="http://schemas.microsoft.com/office/drawing/2014/main" id="{84A86AE6-C94B-4409-8A55-A14328B13ACD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703847" y="933924"/>
                  <a:ext cx="87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167402" name="Freihand 167401">
                  <a:extLst>
                    <a:ext uri="{FF2B5EF4-FFF2-40B4-BE49-F238E27FC236}">
                      <a16:creationId xmlns:a16="http://schemas.microsoft.com/office/drawing/2014/main" id="{2F387493-5778-4980-9418-6D3FAD98810F}"/>
                    </a:ext>
                  </a:extLst>
                </p14:cNvPr>
                <p14:cNvContentPartPr/>
                <p14:nvPr/>
              </p14:nvContentPartPr>
              <p14:xfrm>
                <a:off x="5046127" y="1274484"/>
                <a:ext cx="86400" cy="124560"/>
              </p14:xfrm>
            </p:contentPart>
          </mc:Choice>
          <mc:Fallback>
            <p:pic>
              <p:nvPicPr>
                <p:cNvPr id="167402" name="Freihand 167401">
                  <a:extLst>
                    <a:ext uri="{FF2B5EF4-FFF2-40B4-BE49-F238E27FC236}">
                      <a16:creationId xmlns:a16="http://schemas.microsoft.com/office/drawing/2014/main" id="{2F387493-5778-4980-9418-6D3FAD98810F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041807" y="1270164"/>
                  <a:ext cx="95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167403" name="Freihand 167402">
                  <a:extLst>
                    <a:ext uri="{FF2B5EF4-FFF2-40B4-BE49-F238E27FC236}">
                      <a16:creationId xmlns:a16="http://schemas.microsoft.com/office/drawing/2014/main" id="{85765EBA-4EAD-42B6-9D1E-0D5975471339}"/>
                    </a:ext>
                  </a:extLst>
                </p14:cNvPr>
                <p14:cNvContentPartPr/>
                <p14:nvPr/>
              </p14:nvContentPartPr>
              <p14:xfrm>
                <a:off x="5095087" y="1341084"/>
                <a:ext cx="97920" cy="35640"/>
              </p14:xfrm>
            </p:contentPart>
          </mc:Choice>
          <mc:Fallback>
            <p:pic>
              <p:nvPicPr>
                <p:cNvPr id="167403" name="Freihand 167402">
                  <a:extLst>
                    <a:ext uri="{FF2B5EF4-FFF2-40B4-BE49-F238E27FC236}">
                      <a16:creationId xmlns:a16="http://schemas.microsoft.com/office/drawing/2014/main" id="{85765EBA-4EAD-42B6-9D1E-0D5975471339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5090767" y="1336764"/>
                  <a:ext cx="106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167404" name="Freihand 167403">
                  <a:extLst>
                    <a:ext uri="{FF2B5EF4-FFF2-40B4-BE49-F238E27FC236}">
                      <a16:creationId xmlns:a16="http://schemas.microsoft.com/office/drawing/2014/main" id="{87961D08-95BB-4FED-AB97-D3066D1EC264}"/>
                    </a:ext>
                  </a:extLst>
                </p14:cNvPr>
                <p14:cNvContentPartPr/>
                <p14:nvPr/>
              </p14:nvContentPartPr>
              <p14:xfrm>
                <a:off x="5173567" y="1283844"/>
                <a:ext cx="83880" cy="105120"/>
              </p14:xfrm>
            </p:contentPart>
          </mc:Choice>
          <mc:Fallback>
            <p:pic>
              <p:nvPicPr>
                <p:cNvPr id="167404" name="Freihand 167403">
                  <a:extLst>
                    <a:ext uri="{FF2B5EF4-FFF2-40B4-BE49-F238E27FC236}">
                      <a16:creationId xmlns:a16="http://schemas.microsoft.com/office/drawing/2014/main" id="{87961D08-95BB-4FED-AB97-D3066D1EC264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5169247" y="1279524"/>
                  <a:ext cx="92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167405" name="Freihand 167404">
                  <a:extLst>
                    <a:ext uri="{FF2B5EF4-FFF2-40B4-BE49-F238E27FC236}">
                      <a16:creationId xmlns:a16="http://schemas.microsoft.com/office/drawing/2014/main" id="{F798832C-AD37-4B78-BFC5-7E8ED0AB9C5D}"/>
                    </a:ext>
                  </a:extLst>
                </p14:cNvPr>
                <p14:cNvContentPartPr/>
                <p14:nvPr/>
              </p14:nvContentPartPr>
              <p14:xfrm>
                <a:off x="5282287" y="1223364"/>
                <a:ext cx="124560" cy="109800"/>
              </p14:xfrm>
            </p:contentPart>
          </mc:Choice>
          <mc:Fallback>
            <p:pic>
              <p:nvPicPr>
                <p:cNvPr id="167405" name="Freihand 167404">
                  <a:extLst>
                    <a:ext uri="{FF2B5EF4-FFF2-40B4-BE49-F238E27FC236}">
                      <a16:creationId xmlns:a16="http://schemas.microsoft.com/office/drawing/2014/main" id="{F798832C-AD37-4B78-BFC5-7E8ED0AB9C5D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277967" y="1219044"/>
                  <a:ext cx="133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167407" name="Freihand 167406">
                  <a:extLst>
                    <a:ext uri="{FF2B5EF4-FFF2-40B4-BE49-F238E27FC236}">
                      <a16:creationId xmlns:a16="http://schemas.microsoft.com/office/drawing/2014/main" id="{315E5B68-E798-40C9-9FC3-A4E614BF2610}"/>
                    </a:ext>
                  </a:extLst>
                </p14:cNvPr>
                <p14:cNvContentPartPr/>
                <p14:nvPr/>
              </p14:nvContentPartPr>
              <p14:xfrm>
                <a:off x="2748967" y="546564"/>
                <a:ext cx="609120" cy="642960"/>
              </p14:xfrm>
            </p:contentPart>
          </mc:Choice>
          <mc:Fallback>
            <p:pic>
              <p:nvPicPr>
                <p:cNvPr id="167407" name="Freihand 167406">
                  <a:extLst>
                    <a:ext uri="{FF2B5EF4-FFF2-40B4-BE49-F238E27FC236}">
                      <a16:creationId xmlns:a16="http://schemas.microsoft.com/office/drawing/2014/main" id="{315E5B68-E798-40C9-9FC3-A4E614BF2610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2744647" y="542244"/>
                  <a:ext cx="61776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167408" name="Freihand 167407">
                  <a:extLst>
                    <a:ext uri="{FF2B5EF4-FFF2-40B4-BE49-F238E27FC236}">
                      <a16:creationId xmlns:a16="http://schemas.microsoft.com/office/drawing/2014/main" id="{25DDBD56-E89C-491D-AE1E-76893FC5EC76}"/>
                    </a:ext>
                  </a:extLst>
                </p14:cNvPr>
                <p14:cNvContentPartPr/>
                <p14:nvPr/>
              </p14:nvContentPartPr>
              <p14:xfrm>
                <a:off x="3265927" y="1016364"/>
                <a:ext cx="151560" cy="245880"/>
              </p14:xfrm>
            </p:contentPart>
          </mc:Choice>
          <mc:Fallback>
            <p:pic>
              <p:nvPicPr>
                <p:cNvPr id="167408" name="Freihand 167407">
                  <a:extLst>
                    <a:ext uri="{FF2B5EF4-FFF2-40B4-BE49-F238E27FC236}">
                      <a16:creationId xmlns:a16="http://schemas.microsoft.com/office/drawing/2014/main" id="{25DDBD56-E89C-491D-AE1E-76893FC5EC76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3261607" y="1012044"/>
                  <a:ext cx="160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167425" name="Freihand 167424">
                  <a:extLst>
                    <a:ext uri="{FF2B5EF4-FFF2-40B4-BE49-F238E27FC236}">
                      <a16:creationId xmlns:a16="http://schemas.microsoft.com/office/drawing/2014/main" id="{8EFE9805-CE38-4E34-97AE-CDF0B0124B9C}"/>
                    </a:ext>
                  </a:extLst>
                </p14:cNvPr>
                <p14:cNvContentPartPr/>
                <p14:nvPr/>
              </p14:nvContentPartPr>
              <p14:xfrm>
                <a:off x="88567" y="105564"/>
                <a:ext cx="94320" cy="111960"/>
              </p14:xfrm>
            </p:contentPart>
          </mc:Choice>
          <mc:Fallback>
            <p:pic>
              <p:nvPicPr>
                <p:cNvPr id="167425" name="Freihand 167424">
                  <a:extLst>
                    <a:ext uri="{FF2B5EF4-FFF2-40B4-BE49-F238E27FC236}">
                      <a16:creationId xmlns:a16="http://schemas.microsoft.com/office/drawing/2014/main" id="{8EFE9805-CE38-4E34-97AE-CDF0B0124B9C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4247" y="101244"/>
                  <a:ext cx="102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167426" name="Freihand 167425">
                  <a:extLst>
                    <a:ext uri="{FF2B5EF4-FFF2-40B4-BE49-F238E27FC236}">
                      <a16:creationId xmlns:a16="http://schemas.microsoft.com/office/drawing/2014/main" id="{C302EA37-1AE4-4297-92A3-010B800115A8}"/>
                    </a:ext>
                  </a:extLst>
                </p14:cNvPr>
                <p14:cNvContentPartPr/>
                <p14:nvPr/>
              </p14:nvContentPartPr>
              <p14:xfrm>
                <a:off x="227167" y="79284"/>
                <a:ext cx="62280" cy="103320"/>
              </p14:xfrm>
            </p:contentPart>
          </mc:Choice>
          <mc:Fallback>
            <p:pic>
              <p:nvPicPr>
                <p:cNvPr id="167426" name="Freihand 167425">
                  <a:extLst>
                    <a:ext uri="{FF2B5EF4-FFF2-40B4-BE49-F238E27FC236}">
                      <a16:creationId xmlns:a16="http://schemas.microsoft.com/office/drawing/2014/main" id="{C302EA37-1AE4-4297-92A3-010B800115A8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222847" y="74964"/>
                  <a:ext cx="70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167427" name="Freihand 167426">
                  <a:extLst>
                    <a:ext uri="{FF2B5EF4-FFF2-40B4-BE49-F238E27FC236}">
                      <a16:creationId xmlns:a16="http://schemas.microsoft.com/office/drawing/2014/main" id="{BB80D538-E647-4079-A65C-894D901668F7}"/>
                    </a:ext>
                  </a:extLst>
                </p14:cNvPr>
                <p14:cNvContentPartPr/>
                <p14:nvPr/>
              </p14:nvContentPartPr>
              <p14:xfrm>
                <a:off x="304927" y="120684"/>
                <a:ext cx="86040" cy="91080"/>
              </p14:xfrm>
            </p:contentPart>
          </mc:Choice>
          <mc:Fallback>
            <p:pic>
              <p:nvPicPr>
                <p:cNvPr id="167427" name="Freihand 167426">
                  <a:extLst>
                    <a:ext uri="{FF2B5EF4-FFF2-40B4-BE49-F238E27FC236}">
                      <a16:creationId xmlns:a16="http://schemas.microsoft.com/office/drawing/2014/main" id="{BB80D538-E647-4079-A65C-894D901668F7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300607" y="116364"/>
                  <a:ext cx="94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167428" name="Freihand 167427">
                  <a:extLst>
                    <a:ext uri="{FF2B5EF4-FFF2-40B4-BE49-F238E27FC236}">
                      <a16:creationId xmlns:a16="http://schemas.microsoft.com/office/drawing/2014/main" id="{A38006D2-B1B3-43B6-8A57-9AA62C3B7FAF}"/>
                    </a:ext>
                  </a:extLst>
                </p14:cNvPr>
                <p14:cNvContentPartPr/>
                <p14:nvPr/>
              </p14:nvContentPartPr>
              <p14:xfrm>
                <a:off x="85687" y="109884"/>
                <a:ext cx="349920" cy="174600"/>
              </p14:xfrm>
            </p:contentPart>
          </mc:Choice>
          <mc:Fallback>
            <p:pic>
              <p:nvPicPr>
                <p:cNvPr id="167428" name="Freihand 167427">
                  <a:extLst>
                    <a:ext uri="{FF2B5EF4-FFF2-40B4-BE49-F238E27FC236}">
                      <a16:creationId xmlns:a16="http://schemas.microsoft.com/office/drawing/2014/main" id="{A38006D2-B1B3-43B6-8A57-9AA62C3B7FAF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81367" y="105564"/>
                  <a:ext cx="358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167429" name="Freihand 167428">
                  <a:extLst>
                    <a:ext uri="{FF2B5EF4-FFF2-40B4-BE49-F238E27FC236}">
                      <a16:creationId xmlns:a16="http://schemas.microsoft.com/office/drawing/2014/main" id="{DAD0AEDE-B149-46CD-A39E-89BAC34B7714}"/>
                    </a:ext>
                  </a:extLst>
                </p14:cNvPr>
                <p14:cNvContentPartPr/>
                <p14:nvPr/>
              </p14:nvContentPartPr>
              <p14:xfrm>
                <a:off x="213487" y="319044"/>
                <a:ext cx="80640" cy="120960"/>
              </p14:xfrm>
            </p:contentPart>
          </mc:Choice>
          <mc:Fallback>
            <p:pic>
              <p:nvPicPr>
                <p:cNvPr id="167429" name="Freihand 167428">
                  <a:extLst>
                    <a:ext uri="{FF2B5EF4-FFF2-40B4-BE49-F238E27FC236}">
                      <a16:creationId xmlns:a16="http://schemas.microsoft.com/office/drawing/2014/main" id="{DAD0AEDE-B149-46CD-A39E-89BAC34B771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09167" y="314724"/>
                  <a:ext cx="89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167430" name="Freihand 167429">
                  <a:extLst>
                    <a:ext uri="{FF2B5EF4-FFF2-40B4-BE49-F238E27FC236}">
                      <a16:creationId xmlns:a16="http://schemas.microsoft.com/office/drawing/2014/main" id="{B48B8920-C96A-41FD-822E-C24ECF1CADFD}"/>
                    </a:ext>
                  </a:extLst>
                </p14:cNvPr>
                <p14:cNvContentPartPr/>
                <p14:nvPr/>
              </p14:nvContentPartPr>
              <p14:xfrm>
                <a:off x="209527" y="354684"/>
                <a:ext cx="120600" cy="73440"/>
              </p14:xfrm>
            </p:contentPart>
          </mc:Choice>
          <mc:Fallback>
            <p:pic>
              <p:nvPicPr>
                <p:cNvPr id="167430" name="Freihand 167429">
                  <a:extLst>
                    <a:ext uri="{FF2B5EF4-FFF2-40B4-BE49-F238E27FC236}">
                      <a16:creationId xmlns:a16="http://schemas.microsoft.com/office/drawing/2014/main" id="{B48B8920-C96A-41FD-822E-C24ECF1CADFD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05207" y="350364"/>
                  <a:ext cx="129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167432" name="Freihand 167431">
                  <a:extLst>
                    <a:ext uri="{FF2B5EF4-FFF2-40B4-BE49-F238E27FC236}">
                      <a16:creationId xmlns:a16="http://schemas.microsoft.com/office/drawing/2014/main" id="{52A45D41-7F22-4DA4-99E3-E402DCEDDAFB}"/>
                    </a:ext>
                  </a:extLst>
                </p14:cNvPr>
                <p14:cNvContentPartPr/>
                <p14:nvPr/>
              </p14:nvContentPartPr>
              <p14:xfrm>
                <a:off x="504367" y="248124"/>
                <a:ext cx="122760" cy="4680"/>
              </p14:xfrm>
            </p:contentPart>
          </mc:Choice>
          <mc:Fallback>
            <p:pic>
              <p:nvPicPr>
                <p:cNvPr id="167432" name="Freihand 167431">
                  <a:extLst>
                    <a:ext uri="{FF2B5EF4-FFF2-40B4-BE49-F238E27FC236}">
                      <a16:creationId xmlns:a16="http://schemas.microsoft.com/office/drawing/2014/main" id="{52A45D41-7F22-4DA4-99E3-E402DCEDDAFB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00047" y="243804"/>
                  <a:ext cx="131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167433" name="Freihand 167432">
                  <a:extLst>
                    <a:ext uri="{FF2B5EF4-FFF2-40B4-BE49-F238E27FC236}">
                      <a16:creationId xmlns:a16="http://schemas.microsoft.com/office/drawing/2014/main" id="{85F1E559-4FBC-42C4-B3AC-805FDAB3CE1D}"/>
                    </a:ext>
                  </a:extLst>
                </p14:cNvPr>
                <p14:cNvContentPartPr/>
                <p14:nvPr/>
              </p14:nvContentPartPr>
              <p14:xfrm>
                <a:off x="556207" y="279084"/>
                <a:ext cx="88920" cy="7560"/>
              </p14:xfrm>
            </p:contentPart>
          </mc:Choice>
          <mc:Fallback>
            <p:pic>
              <p:nvPicPr>
                <p:cNvPr id="167433" name="Freihand 167432">
                  <a:extLst>
                    <a:ext uri="{FF2B5EF4-FFF2-40B4-BE49-F238E27FC236}">
                      <a16:creationId xmlns:a16="http://schemas.microsoft.com/office/drawing/2014/main" id="{85F1E559-4FBC-42C4-B3AC-805FDAB3CE1D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51887" y="274764"/>
                  <a:ext cx="97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167434" name="Freihand 167433">
                  <a:extLst>
                    <a:ext uri="{FF2B5EF4-FFF2-40B4-BE49-F238E27FC236}">
                      <a16:creationId xmlns:a16="http://schemas.microsoft.com/office/drawing/2014/main" id="{0A48930C-8B38-46A6-B582-F29BF5BC2FF5}"/>
                    </a:ext>
                  </a:extLst>
                </p14:cNvPr>
                <p14:cNvContentPartPr/>
                <p14:nvPr/>
              </p14:nvContentPartPr>
              <p14:xfrm>
                <a:off x="726127" y="190524"/>
                <a:ext cx="15480" cy="90360"/>
              </p14:xfrm>
            </p:contentPart>
          </mc:Choice>
          <mc:Fallback>
            <p:pic>
              <p:nvPicPr>
                <p:cNvPr id="167434" name="Freihand 167433">
                  <a:extLst>
                    <a:ext uri="{FF2B5EF4-FFF2-40B4-BE49-F238E27FC236}">
                      <a16:creationId xmlns:a16="http://schemas.microsoft.com/office/drawing/2014/main" id="{0A48930C-8B38-46A6-B582-F29BF5BC2FF5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721807" y="186204"/>
                  <a:ext cx="24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167435" name="Freihand 167434">
                  <a:extLst>
                    <a:ext uri="{FF2B5EF4-FFF2-40B4-BE49-F238E27FC236}">
                      <a16:creationId xmlns:a16="http://schemas.microsoft.com/office/drawing/2014/main" id="{AE9DD6B9-19E6-4655-B524-54B6E8568C7B}"/>
                    </a:ext>
                  </a:extLst>
                </p14:cNvPr>
                <p14:cNvContentPartPr/>
                <p14:nvPr/>
              </p14:nvContentPartPr>
              <p14:xfrm>
                <a:off x="659527" y="185844"/>
                <a:ext cx="140760" cy="108360"/>
              </p14:xfrm>
            </p:contentPart>
          </mc:Choice>
          <mc:Fallback>
            <p:pic>
              <p:nvPicPr>
                <p:cNvPr id="167435" name="Freihand 167434">
                  <a:extLst>
                    <a:ext uri="{FF2B5EF4-FFF2-40B4-BE49-F238E27FC236}">
                      <a16:creationId xmlns:a16="http://schemas.microsoft.com/office/drawing/2014/main" id="{AE9DD6B9-19E6-4655-B524-54B6E8568C7B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55207" y="181524"/>
                  <a:ext cx="149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167436" name="Freihand 167435">
                  <a:extLst>
                    <a:ext uri="{FF2B5EF4-FFF2-40B4-BE49-F238E27FC236}">
                      <a16:creationId xmlns:a16="http://schemas.microsoft.com/office/drawing/2014/main" id="{C89ACF7E-D34B-45CC-9F79-EC976E8F1ED8}"/>
                    </a:ext>
                  </a:extLst>
                </p14:cNvPr>
                <p14:cNvContentPartPr/>
                <p14:nvPr/>
              </p14:nvContentPartPr>
              <p14:xfrm>
                <a:off x="839887" y="148404"/>
                <a:ext cx="92160" cy="124200"/>
              </p14:xfrm>
            </p:contentPart>
          </mc:Choice>
          <mc:Fallback>
            <p:pic>
              <p:nvPicPr>
                <p:cNvPr id="167436" name="Freihand 167435">
                  <a:extLst>
                    <a:ext uri="{FF2B5EF4-FFF2-40B4-BE49-F238E27FC236}">
                      <a16:creationId xmlns:a16="http://schemas.microsoft.com/office/drawing/2014/main" id="{C89ACF7E-D34B-45CC-9F79-EC976E8F1ED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835567" y="144084"/>
                  <a:ext cx="100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167437" name="Freihand 167436">
                  <a:extLst>
                    <a:ext uri="{FF2B5EF4-FFF2-40B4-BE49-F238E27FC236}">
                      <a16:creationId xmlns:a16="http://schemas.microsoft.com/office/drawing/2014/main" id="{282D95DA-2192-443D-BD5C-5AB0A8BB1F8D}"/>
                    </a:ext>
                  </a:extLst>
                </p14:cNvPr>
                <p14:cNvContentPartPr/>
                <p14:nvPr/>
              </p14:nvContentPartPr>
              <p14:xfrm>
                <a:off x="885247" y="234804"/>
                <a:ext cx="62280" cy="34920"/>
              </p14:xfrm>
            </p:contentPart>
          </mc:Choice>
          <mc:Fallback>
            <p:pic>
              <p:nvPicPr>
                <p:cNvPr id="167437" name="Freihand 167436">
                  <a:extLst>
                    <a:ext uri="{FF2B5EF4-FFF2-40B4-BE49-F238E27FC236}">
                      <a16:creationId xmlns:a16="http://schemas.microsoft.com/office/drawing/2014/main" id="{282D95DA-2192-443D-BD5C-5AB0A8BB1F8D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880927" y="230484"/>
                  <a:ext cx="70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167438" name="Freihand 167437">
                  <a:extLst>
                    <a:ext uri="{FF2B5EF4-FFF2-40B4-BE49-F238E27FC236}">
                      <a16:creationId xmlns:a16="http://schemas.microsoft.com/office/drawing/2014/main" id="{3EF9B8B0-94D6-4CDA-AC48-48DEC8368769}"/>
                    </a:ext>
                  </a:extLst>
                </p14:cNvPr>
                <p14:cNvContentPartPr/>
                <p14:nvPr/>
              </p14:nvContentPartPr>
              <p14:xfrm>
                <a:off x="1003687" y="104124"/>
                <a:ext cx="81360" cy="147600"/>
              </p14:xfrm>
            </p:contentPart>
          </mc:Choice>
          <mc:Fallback>
            <p:pic>
              <p:nvPicPr>
                <p:cNvPr id="167438" name="Freihand 167437">
                  <a:extLst>
                    <a:ext uri="{FF2B5EF4-FFF2-40B4-BE49-F238E27FC236}">
                      <a16:creationId xmlns:a16="http://schemas.microsoft.com/office/drawing/2014/main" id="{3EF9B8B0-94D6-4CDA-AC48-48DEC8368769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999367" y="99804"/>
                  <a:ext cx="90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167439" name="Freihand 167438">
                  <a:extLst>
                    <a:ext uri="{FF2B5EF4-FFF2-40B4-BE49-F238E27FC236}">
                      <a16:creationId xmlns:a16="http://schemas.microsoft.com/office/drawing/2014/main" id="{6085631D-07F3-445C-9CAB-58AC9FE69016}"/>
                    </a:ext>
                  </a:extLst>
                </p14:cNvPr>
                <p14:cNvContentPartPr/>
                <p14:nvPr/>
              </p14:nvContentPartPr>
              <p14:xfrm>
                <a:off x="1034647" y="154164"/>
                <a:ext cx="104760" cy="114120"/>
              </p14:xfrm>
            </p:contentPart>
          </mc:Choice>
          <mc:Fallback>
            <p:pic>
              <p:nvPicPr>
                <p:cNvPr id="167439" name="Freihand 167438">
                  <a:extLst>
                    <a:ext uri="{FF2B5EF4-FFF2-40B4-BE49-F238E27FC236}">
                      <a16:creationId xmlns:a16="http://schemas.microsoft.com/office/drawing/2014/main" id="{6085631D-07F3-445C-9CAB-58AC9FE69016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030327" y="149844"/>
                  <a:ext cx="113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167440" name="Freihand 167439">
                  <a:extLst>
                    <a:ext uri="{FF2B5EF4-FFF2-40B4-BE49-F238E27FC236}">
                      <a16:creationId xmlns:a16="http://schemas.microsoft.com/office/drawing/2014/main" id="{8C2F0617-3F8A-4F46-829B-59C7B4B01BC4}"/>
                    </a:ext>
                  </a:extLst>
                </p14:cNvPr>
                <p14:cNvContentPartPr/>
                <p14:nvPr/>
              </p14:nvContentPartPr>
              <p14:xfrm>
                <a:off x="1121407" y="107004"/>
                <a:ext cx="40680" cy="195480"/>
              </p14:xfrm>
            </p:contentPart>
          </mc:Choice>
          <mc:Fallback>
            <p:pic>
              <p:nvPicPr>
                <p:cNvPr id="167440" name="Freihand 167439">
                  <a:extLst>
                    <a:ext uri="{FF2B5EF4-FFF2-40B4-BE49-F238E27FC236}">
                      <a16:creationId xmlns:a16="http://schemas.microsoft.com/office/drawing/2014/main" id="{8C2F0617-3F8A-4F46-829B-59C7B4B01BC4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117087" y="102684"/>
                  <a:ext cx="49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167441" name="Freihand 167440">
                  <a:extLst>
                    <a:ext uri="{FF2B5EF4-FFF2-40B4-BE49-F238E27FC236}">
                      <a16:creationId xmlns:a16="http://schemas.microsoft.com/office/drawing/2014/main" id="{7728B727-B60F-4945-82AA-14AEA4C0C19B}"/>
                    </a:ext>
                  </a:extLst>
                </p14:cNvPr>
                <p14:cNvContentPartPr/>
                <p14:nvPr/>
              </p14:nvContentPartPr>
              <p14:xfrm>
                <a:off x="97927" y="1080084"/>
                <a:ext cx="17280" cy="116640"/>
              </p14:xfrm>
            </p:contentPart>
          </mc:Choice>
          <mc:Fallback>
            <p:pic>
              <p:nvPicPr>
                <p:cNvPr id="167441" name="Freihand 167440">
                  <a:extLst>
                    <a:ext uri="{FF2B5EF4-FFF2-40B4-BE49-F238E27FC236}">
                      <a16:creationId xmlns:a16="http://schemas.microsoft.com/office/drawing/2014/main" id="{7728B727-B60F-4945-82AA-14AEA4C0C19B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93607" y="1075764"/>
                  <a:ext cx="25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167442" name="Freihand 167441">
                  <a:extLst>
                    <a:ext uri="{FF2B5EF4-FFF2-40B4-BE49-F238E27FC236}">
                      <a16:creationId xmlns:a16="http://schemas.microsoft.com/office/drawing/2014/main" id="{808616A6-197D-42BF-8A5B-F57CC9DDF07A}"/>
                    </a:ext>
                  </a:extLst>
                </p14:cNvPr>
                <p14:cNvContentPartPr/>
                <p14:nvPr/>
              </p14:nvContentPartPr>
              <p14:xfrm>
                <a:off x="34207" y="1053084"/>
                <a:ext cx="106560" cy="144000"/>
              </p14:xfrm>
            </p:contentPart>
          </mc:Choice>
          <mc:Fallback>
            <p:pic>
              <p:nvPicPr>
                <p:cNvPr id="167442" name="Freihand 167441">
                  <a:extLst>
                    <a:ext uri="{FF2B5EF4-FFF2-40B4-BE49-F238E27FC236}">
                      <a16:creationId xmlns:a16="http://schemas.microsoft.com/office/drawing/2014/main" id="{808616A6-197D-42BF-8A5B-F57CC9DDF07A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29887" y="1048764"/>
                  <a:ext cx="115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167443" name="Freihand 167442">
                  <a:extLst>
                    <a:ext uri="{FF2B5EF4-FFF2-40B4-BE49-F238E27FC236}">
                      <a16:creationId xmlns:a16="http://schemas.microsoft.com/office/drawing/2014/main" id="{EEFE22A4-CBD8-4B5A-9DEC-38ED0B2F190A}"/>
                    </a:ext>
                  </a:extLst>
                </p14:cNvPr>
                <p14:cNvContentPartPr/>
                <p14:nvPr/>
              </p14:nvContentPartPr>
              <p14:xfrm>
                <a:off x="172087" y="1061724"/>
                <a:ext cx="78120" cy="115920"/>
              </p14:xfrm>
            </p:contentPart>
          </mc:Choice>
          <mc:Fallback>
            <p:pic>
              <p:nvPicPr>
                <p:cNvPr id="167443" name="Freihand 167442">
                  <a:extLst>
                    <a:ext uri="{FF2B5EF4-FFF2-40B4-BE49-F238E27FC236}">
                      <a16:creationId xmlns:a16="http://schemas.microsoft.com/office/drawing/2014/main" id="{EEFE22A4-CBD8-4B5A-9DEC-38ED0B2F190A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67767" y="1057404"/>
                  <a:ext cx="86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167444" name="Freihand 167443">
                  <a:extLst>
                    <a:ext uri="{FF2B5EF4-FFF2-40B4-BE49-F238E27FC236}">
                      <a16:creationId xmlns:a16="http://schemas.microsoft.com/office/drawing/2014/main" id="{88132A55-90DC-4828-AF2E-350EE5B9C4D8}"/>
                    </a:ext>
                  </a:extLst>
                </p14:cNvPr>
                <p14:cNvContentPartPr/>
                <p14:nvPr/>
              </p14:nvContentPartPr>
              <p14:xfrm>
                <a:off x="260647" y="993684"/>
                <a:ext cx="7920" cy="52200"/>
              </p14:xfrm>
            </p:contentPart>
          </mc:Choice>
          <mc:Fallback>
            <p:pic>
              <p:nvPicPr>
                <p:cNvPr id="167444" name="Freihand 167443">
                  <a:extLst>
                    <a:ext uri="{FF2B5EF4-FFF2-40B4-BE49-F238E27FC236}">
                      <a16:creationId xmlns:a16="http://schemas.microsoft.com/office/drawing/2014/main" id="{88132A55-90DC-4828-AF2E-350EE5B9C4D8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56327" y="989364"/>
                  <a:ext cx="16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67445" name="Freihand 167444">
                  <a:extLst>
                    <a:ext uri="{FF2B5EF4-FFF2-40B4-BE49-F238E27FC236}">
                      <a16:creationId xmlns:a16="http://schemas.microsoft.com/office/drawing/2014/main" id="{079D9129-8BD7-4216-AF05-1E24569D70FE}"/>
                    </a:ext>
                  </a:extLst>
                </p14:cNvPr>
                <p14:cNvContentPartPr/>
                <p14:nvPr/>
              </p14:nvContentPartPr>
              <p14:xfrm>
                <a:off x="302767" y="1018164"/>
                <a:ext cx="46800" cy="149400"/>
              </p14:xfrm>
            </p:contentPart>
          </mc:Choice>
          <mc:Fallback>
            <p:pic>
              <p:nvPicPr>
                <p:cNvPr id="167445" name="Freihand 167444">
                  <a:extLst>
                    <a:ext uri="{FF2B5EF4-FFF2-40B4-BE49-F238E27FC236}">
                      <a16:creationId xmlns:a16="http://schemas.microsoft.com/office/drawing/2014/main" id="{079D9129-8BD7-4216-AF05-1E24569D70FE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298447" y="1013844"/>
                  <a:ext cx="55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67446" name="Freihand 167445">
                  <a:extLst>
                    <a:ext uri="{FF2B5EF4-FFF2-40B4-BE49-F238E27FC236}">
                      <a16:creationId xmlns:a16="http://schemas.microsoft.com/office/drawing/2014/main" id="{09485B80-ABB0-4010-904A-BEB027DA4FA8}"/>
                    </a:ext>
                  </a:extLst>
                </p14:cNvPr>
                <p14:cNvContentPartPr/>
                <p14:nvPr/>
              </p14:nvContentPartPr>
              <p14:xfrm>
                <a:off x="367207" y="1069644"/>
                <a:ext cx="71280" cy="115560"/>
              </p14:xfrm>
            </p:contentPart>
          </mc:Choice>
          <mc:Fallback>
            <p:pic>
              <p:nvPicPr>
                <p:cNvPr id="167446" name="Freihand 167445">
                  <a:extLst>
                    <a:ext uri="{FF2B5EF4-FFF2-40B4-BE49-F238E27FC236}">
                      <a16:creationId xmlns:a16="http://schemas.microsoft.com/office/drawing/2014/main" id="{09485B80-ABB0-4010-904A-BEB027DA4FA8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362887" y="1065324"/>
                  <a:ext cx="79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67447" name="Freihand 167446">
                  <a:extLst>
                    <a:ext uri="{FF2B5EF4-FFF2-40B4-BE49-F238E27FC236}">
                      <a16:creationId xmlns:a16="http://schemas.microsoft.com/office/drawing/2014/main" id="{41A1349B-DE5D-4C92-94AB-590FFA377D9E}"/>
                    </a:ext>
                  </a:extLst>
                </p14:cNvPr>
                <p14:cNvContentPartPr/>
                <p14:nvPr/>
              </p14:nvContentPartPr>
              <p14:xfrm>
                <a:off x="369727" y="1019244"/>
                <a:ext cx="164880" cy="169560"/>
              </p14:xfrm>
            </p:contentPart>
          </mc:Choice>
          <mc:Fallback>
            <p:pic>
              <p:nvPicPr>
                <p:cNvPr id="167447" name="Freihand 167446">
                  <a:extLst>
                    <a:ext uri="{FF2B5EF4-FFF2-40B4-BE49-F238E27FC236}">
                      <a16:creationId xmlns:a16="http://schemas.microsoft.com/office/drawing/2014/main" id="{41A1349B-DE5D-4C92-94AB-590FFA377D9E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365407" y="1014924"/>
                  <a:ext cx="173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67448" name="Freihand 167447">
                  <a:extLst>
                    <a:ext uri="{FF2B5EF4-FFF2-40B4-BE49-F238E27FC236}">
                      <a16:creationId xmlns:a16="http://schemas.microsoft.com/office/drawing/2014/main" id="{2C7E3688-F0E2-4E10-BD06-BE8987979A78}"/>
                    </a:ext>
                  </a:extLst>
                </p14:cNvPr>
                <p14:cNvContentPartPr/>
                <p14:nvPr/>
              </p14:nvContentPartPr>
              <p14:xfrm>
                <a:off x="634687" y="1089444"/>
                <a:ext cx="91440" cy="48600"/>
              </p14:xfrm>
            </p:contentPart>
          </mc:Choice>
          <mc:Fallback>
            <p:pic>
              <p:nvPicPr>
                <p:cNvPr id="167448" name="Freihand 167447">
                  <a:extLst>
                    <a:ext uri="{FF2B5EF4-FFF2-40B4-BE49-F238E27FC236}">
                      <a16:creationId xmlns:a16="http://schemas.microsoft.com/office/drawing/2014/main" id="{2C7E3688-F0E2-4E10-BD06-BE8987979A78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30367" y="1085124"/>
                  <a:ext cx="100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67449" name="Freihand 167448">
                  <a:extLst>
                    <a:ext uri="{FF2B5EF4-FFF2-40B4-BE49-F238E27FC236}">
                      <a16:creationId xmlns:a16="http://schemas.microsoft.com/office/drawing/2014/main" id="{88D039BC-1187-4502-8C41-D5AA040E54C4}"/>
                    </a:ext>
                  </a:extLst>
                </p14:cNvPr>
                <p14:cNvContentPartPr/>
                <p14:nvPr/>
              </p14:nvContentPartPr>
              <p14:xfrm>
                <a:off x="924127" y="963444"/>
                <a:ext cx="141840" cy="89280"/>
              </p14:xfrm>
            </p:contentPart>
          </mc:Choice>
          <mc:Fallback>
            <p:pic>
              <p:nvPicPr>
                <p:cNvPr id="167449" name="Freihand 167448">
                  <a:extLst>
                    <a:ext uri="{FF2B5EF4-FFF2-40B4-BE49-F238E27FC236}">
                      <a16:creationId xmlns:a16="http://schemas.microsoft.com/office/drawing/2014/main" id="{88D039BC-1187-4502-8C41-D5AA040E54C4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919807" y="959124"/>
                  <a:ext cx="150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67452" name="Freihand 167451">
                  <a:extLst>
                    <a:ext uri="{FF2B5EF4-FFF2-40B4-BE49-F238E27FC236}">
                      <a16:creationId xmlns:a16="http://schemas.microsoft.com/office/drawing/2014/main" id="{14EF2F6C-C52B-40F2-9DB1-1F25ABF2E97E}"/>
                    </a:ext>
                  </a:extLst>
                </p14:cNvPr>
                <p14:cNvContentPartPr/>
                <p14:nvPr/>
              </p14:nvContentPartPr>
              <p14:xfrm>
                <a:off x="1098367" y="882444"/>
                <a:ext cx="10440" cy="66960"/>
              </p14:xfrm>
            </p:contentPart>
          </mc:Choice>
          <mc:Fallback>
            <p:pic>
              <p:nvPicPr>
                <p:cNvPr id="167452" name="Freihand 167451">
                  <a:extLst>
                    <a:ext uri="{FF2B5EF4-FFF2-40B4-BE49-F238E27FC236}">
                      <a16:creationId xmlns:a16="http://schemas.microsoft.com/office/drawing/2014/main" id="{14EF2F6C-C52B-40F2-9DB1-1F25ABF2E97E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1094047" y="878124"/>
                  <a:ext cx="19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67454" name="Freihand 167453">
                  <a:extLst>
                    <a:ext uri="{FF2B5EF4-FFF2-40B4-BE49-F238E27FC236}">
                      <a16:creationId xmlns:a16="http://schemas.microsoft.com/office/drawing/2014/main" id="{8C2556E5-0E71-48AB-9D77-386C15CD81DE}"/>
                    </a:ext>
                  </a:extLst>
                </p14:cNvPr>
                <p14:cNvContentPartPr/>
                <p14:nvPr/>
              </p14:nvContentPartPr>
              <p14:xfrm>
                <a:off x="1191607" y="992964"/>
                <a:ext cx="27000" cy="9360"/>
              </p14:xfrm>
            </p:contentPart>
          </mc:Choice>
          <mc:Fallback>
            <p:pic>
              <p:nvPicPr>
                <p:cNvPr id="167454" name="Freihand 167453">
                  <a:extLst>
                    <a:ext uri="{FF2B5EF4-FFF2-40B4-BE49-F238E27FC236}">
                      <a16:creationId xmlns:a16="http://schemas.microsoft.com/office/drawing/2014/main" id="{8C2556E5-0E71-48AB-9D77-386C15CD81DE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187287" y="988644"/>
                  <a:ext cx="35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67455" name="Freihand 167454">
                  <a:extLst>
                    <a:ext uri="{FF2B5EF4-FFF2-40B4-BE49-F238E27FC236}">
                      <a16:creationId xmlns:a16="http://schemas.microsoft.com/office/drawing/2014/main" id="{200C8EE0-18B8-45A4-A9E8-4626C058727A}"/>
                    </a:ext>
                  </a:extLst>
                </p14:cNvPr>
                <p14:cNvContentPartPr/>
                <p14:nvPr/>
              </p14:nvContentPartPr>
              <p14:xfrm>
                <a:off x="1284847" y="964524"/>
                <a:ext cx="78480" cy="95760"/>
              </p14:xfrm>
            </p:contentPart>
          </mc:Choice>
          <mc:Fallback>
            <p:pic>
              <p:nvPicPr>
                <p:cNvPr id="167455" name="Freihand 167454">
                  <a:extLst>
                    <a:ext uri="{FF2B5EF4-FFF2-40B4-BE49-F238E27FC236}">
                      <a16:creationId xmlns:a16="http://schemas.microsoft.com/office/drawing/2014/main" id="{200C8EE0-18B8-45A4-A9E8-4626C058727A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280527" y="960204"/>
                  <a:ext cx="87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67456" name="Freihand 167455">
                  <a:extLst>
                    <a:ext uri="{FF2B5EF4-FFF2-40B4-BE49-F238E27FC236}">
                      <a16:creationId xmlns:a16="http://schemas.microsoft.com/office/drawing/2014/main" id="{9F3DA020-0795-4A26-9584-2B0F54E5AC50}"/>
                    </a:ext>
                  </a:extLst>
                </p14:cNvPr>
                <p14:cNvContentPartPr/>
                <p14:nvPr/>
              </p14:nvContentPartPr>
              <p14:xfrm>
                <a:off x="1286287" y="981444"/>
                <a:ext cx="85320" cy="70560"/>
              </p14:xfrm>
            </p:contentPart>
          </mc:Choice>
          <mc:Fallback>
            <p:pic>
              <p:nvPicPr>
                <p:cNvPr id="167456" name="Freihand 167455">
                  <a:extLst>
                    <a:ext uri="{FF2B5EF4-FFF2-40B4-BE49-F238E27FC236}">
                      <a16:creationId xmlns:a16="http://schemas.microsoft.com/office/drawing/2014/main" id="{9F3DA020-0795-4A26-9584-2B0F54E5AC50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281967" y="977124"/>
                  <a:ext cx="93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67457" name="Freihand 167456">
                  <a:extLst>
                    <a:ext uri="{FF2B5EF4-FFF2-40B4-BE49-F238E27FC236}">
                      <a16:creationId xmlns:a16="http://schemas.microsoft.com/office/drawing/2014/main" id="{EC7DE27E-34F1-428B-A137-9B6ED73F78A9}"/>
                    </a:ext>
                  </a:extLst>
                </p14:cNvPr>
                <p14:cNvContentPartPr/>
                <p14:nvPr/>
              </p14:nvContentPartPr>
              <p14:xfrm>
                <a:off x="1485727" y="1012764"/>
                <a:ext cx="125280" cy="6840"/>
              </p14:xfrm>
            </p:contentPart>
          </mc:Choice>
          <mc:Fallback>
            <p:pic>
              <p:nvPicPr>
                <p:cNvPr id="167457" name="Freihand 167456">
                  <a:extLst>
                    <a:ext uri="{FF2B5EF4-FFF2-40B4-BE49-F238E27FC236}">
                      <a16:creationId xmlns:a16="http://schemas.microsoft.com/office/drawing/2014/main" id="{EC7DE27E-34F1-428B-A137-9B6ED73F78A9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481407" y="1008444"/>
                  <a:ext cx="1339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167464" name="Freihand 167463">
                  <a:extLst>
                    <a:ext uri="{FF2B5EF4-FFF2-40B4-BE49-F238E27FC236}">
                      <a16:creationId xmlns:a16="http://schemas.microsoft.com/office/drawing/2014/main" id="{9F2779C6-4020-4C9D-A176-A9371238E396}"/>
                    </a:ext>
                  </a:extLst>
                </p14:cNvPr>
                <p14:cNvContentPartPr/>
                <p14:nvPr/>
              </p14:nvContentPartPr>
              <p14:xfrm>
                <a:off x="1712167" y="957684"/>
                <a:ext cx="133920" cy="78480"/>
              </p14:xfrm>
            </p:contentPart>
          </mc:Choice>
          <mc:Fallback>
            <p:pic>
              <p:nvPicPr>
                <p:cNvPr id="167464" name="Freihand 167463">
                  <a:extLst>
                    <a:ext uri="{FF2B5EF4-FFF2-40B4-BE49-F238E27FC236}">
                      <a16:creationId xmlns:a16="http://schemas.microsoft.com/office/drawing/2014/main" id="{9F2779C6-4020-4C9D-A176-A9371238E396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707847" y="953364"/>
                  <a:ext cx="142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167468" name="Freihand 167467">
                  <a:extLst>
                    <a:ext uri="{FF2B5EF4-FFF2-40B4-BE49-F238E27FC236}">
                      <a16:creationId xmlns:a16="http://schemas.microsoft.com/office/drawing/2014/main" id="{C6537B86-D15C-4262-B8E2-AE0F0D47F8A8}"/>
                    </a:ext>
                  </a:extLst>
                </p14:cNvPr>
                <p14:cNvContentPartPr/>
                <p14:nvPr/>
              </p14:nvContentPartPr>
              <p14:xfrm>
                <a:off x="2052007" y="1103124"/>
                <a:ext cx="124200" cy="8640"/>
              </p14:xfrm>
            </p:contentPart>
          </mc:Choice>
          <mc:Fallback>
            <p:pic>
              <p:nvPicPr>
                <p:cNvPr id="167468" name="Freihand 167467">
                  <a:extLst>
                    <a:ext uri="{FF2B5EF4-FFF2-40B4-BE49-F238E27FC236}">
                      <a16:creationId xmlns:a16="http://schemas.microsoft.com/office/drawing/2014/main" id="{C6537B86-D15C-4262-B8E2-AE0F0D47F8A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047687" y="1098804"/>
                  <a:ext cx="132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167469" name="Freihand 167468">
                  <a:extLst>
                    <a:ext uri="{FF2B5EF4-FFF2-40B4-BE49-F238E27FC236}">
                      <a16:creationId xmlns:a16="http://schemas.microsoft.com/office/drawing/2014/main" id="{7473BA9D-FC40-48CC-B937-6C1123574D0A}"/>
                    </a:ext>
                  </a:extLst>
                </p14:cNvPr>
                <p14:cNvContentPartPr/>
                <p14:nvPr/>
              </p14:nvContentPartPr>
              <p14:xfrm>
                <a:off x="2056687" y="1120404"/>
                <a:ext cx="155880" cy="33120"/>
              </p14:xfrm>
            </p:contentPart>
          </mc:Choice>
          <mc:Fallback>
            <p:pic>
              <p:nvPicPr>
                <p:cNvPr id="167469" name="Freihand 167468">
                  <a:extLst>
                    <a:ext uri="{FF2B5EF4-FFF2-40B4-BE49-F238E27FC236}">
                      <a16:creationId xmlns:a16="http://schemas.microsoft.com/office/drawing/2014/main" id="{7473BA9D-FC40-48CC-B937-6C1123574D0A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2052367" y="1116084"/>
                  <a:ext cx="164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167470" name="Freihand 167469">
                  <a:extLst>
                    <a:ext uri="{FF2B5EF4-FFF2-40B4-BE49-F238E27FC236}">
                      <a16:creationId xmlns:a16="http://schemas.microsoft.com/office/drawing/2014/main" id="{4EA38A16-C3C1-496D-A570-AA11504D3A6D}"/>
                    </a:ext>
                  </a:extLst>
                </p14:cNvPr>
                <p14:cNvContentPartPr/>
                <p14:nvPr/>
              </p14:nvContentPartPr>
              <p14:xfrm>
                <a:off x="2280247" y="1042284"/>
                <a:ext cx="150120" cy="137520"/>
              </p14:xfrm>
            </p:contentPart>
          </mc:Choice>
          <mc:Fallback>
            <p:pic>
              <p:nvPicPr>
                <p:cNvPr id="167470" name="Freihand 167469">
                  <a:extLst>
                    <a:ext uri="{FF2B5EF4-FFF2-40B4-BE49-F238E27FC236}">
                      <a16:creationId xmlns:a16="http://schemas.microsoft.com/office/drawing/2014/main" id="{4EA38A16-C3C1-496D-A570-AA11504D3A6D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2275927" y="1037964"/>
                  <a:ext cx="158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167465" name="Freihand 167464">
                  <a:extLst>
                    <a:ext uri="{FF2B5EF4-FFF2-40B4-BE49-F238E27FC236}">
                      <a16:creationId xmlns:a16="http://schemas.microsoft.com/office/drawing/2014/main" id="{045C4DE0-9EAF-4A7F-90C1-BA7599A5246D}"/>
                    </a:ext>
                  </a:extLst>
                </p14:cNvPr>
                <p14:cNvContentPartPr/>
                <p14:nvPr/>
              </p14:nvContentPartPr>
              <p14:xfrm>
                <a:off x="1289167" y="1223724"/>
                <a:ext cx="45000" cy="124920"/>
              </p14:xfrm>
            </p:contentPart>
          </mc:Choice>
          <mc:Fallback>
            <p:pic>
              <p:nvPicPr>
                <p:cNvPr id="167465" name="Freihand 167464">
                  <a:extLst>
                    <a:ext uri="{FF2B5EF4-FFF2-40B4-BE49-F238E27FC236}">
                      <a16:creationId xmlns:a16="http://schemas.microsoft.com/office/drawing/2014/main" id="{045C4DE0-9EAF-4A7F-90C1-BA7599A5246D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284847" y="1219404"/>
                  <a:ext cx="53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167466" name="Freihand 167465">
                  <a:extLst>
                    <a:ext uri="{FF2B5EF4-FFF2-40B4-BE49-F238E27FC236}">
                      <a16:creationId xmlns:a16="http://schemas.microsoft.com/office/drawing/2014/main" id="{5F2B1633-42D7-48BA-8A1B-421CBF8EF99D}"/>
                    </a:ext>
                  </a:extLst>
                </p14:cNvPr>
                <p14:cNvContentPartPr/>
                <p14:nvPr/>
              </p14:nvContentPartPr>
              <p14:xfrm>
                <a:off x="1238767" y="1250004"/>
                <a:ext cx="158760" cy="85680"/>
              </p14:xfrm>
            </p:contentPart>
          </mc:Choice>
          <mc:Fallback>
            <p:pic>
              <p:nvPicPr>
                <p:cNvPr id="167466" name="Freihand 167465">
                  <a:extLst>
                    <a:ext uri="{FF2B5EF4-FFF2-40B4-BE49-F238E27FC236}">
                      <a16:creationId xmlns:a16="http://schemas.microsoft.com/office/drawing/2014/main" id="{5F2B1633-42D7-48BA-8A1B-421CBF8EF99D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234447" y="1245684"/>
                  <a:ext cx="167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167467" name="Freihand 167466">
                  <a:extLst>
                    <a:ext uri="{FF2B5EF4-FFF2-40B4-BE49-F238E27FC236}">
                      <a16:creationId xmlns:a16="http://schemas.microsoft.com/office/drawing/2014/main" id="{A1759352-51C4-481F-8FBA-32F00613A5BE}"/>
                    </a:ext>
                  </a:extLst>
                </p14:cNvPr>
                <p14:cNvContentPartPr/>
                <p14:nvPr/>
              </p14:nvContentPartPr>
              <p14:xfrm>
                <a:off x="1375927" y="1191324"/>
                <a:ext cx="129960" cy="78840"/>
              </p14:xfrm>
            </p:contentPart>
          </mc:Choice>
          <mc:Fallback>
            <p:pic>
              <p:nvPicPr>
                <p:cNvPr id="167467" name="Freihand 167466">
                  <a:extLst>
                    <a:ext uri="{FF2B5EF4-FFF2-40B4-BE49-F238E27FC236}">
                      <a16:creationId xmlns:a16="http://schemas.microsoft.com/office/drawing/2014/main" id="{A1759352-51C4-481F-8FBA-32F00613A5BE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371607" y="1187004"/>
                  <a:ext cx="138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167472" name="Freihand 167471">
                  <a:extLst>
                    <a:ext uri="{FF2B5EF4-FFF2-40B4-BE49-F238E27FC236}">
                      <a16:creationId xmlns:a16="http://schemas.microsoft.com/office/drawing/2014/main" id="{6B62E63B-7554-4276-B3E8-122008C6F9F0}"/>
                    </a:ext>
                  </a:extLst>
                </p14:cNvPr>
                <p14:cNvContentPartPr/>
                <p14:nvPr/>
              </p14:nvContentPartPr>
              <p14:xfrm>
                <a:off x="1162087" y="1137684"/>
                <a:ext cx="290160" cy="298080"/>
              </p14:xfrm>
            </p:contentPart>
          </mc:Choice>
          <mc:Fallback>
            <p:pic>
              <p:nvPicPr>
                <p:cNvPr id="167472" name="Freihand 167471">
                  <a:extLst>
                    <a:ext uri="{FF2B5EF4-FFF2-40B4-BE49-F238E27FC236}">
                      <a16:creationId xmlns:a16="http://schemas.microsoft.com/office/drawing/2014/main" id="{6B62E63B-7554-4276-B3E8-122008C6F9F0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157767" y="1133364"/>
                  <a:ext cx="2988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167474" name="Freihand 167473">
                  <a:extLst>
                    <a:ext uri="{FF2B5EF4-FFF2-40B4-BE49-F238E27FC236}">
                      <a16:creationId xmlns:a16="http://schemas.microsoft.com/office/drawing/2014/main" id="{19F3210B-7A86-4EC4-A89F-3E7F7B05183F}"/>
                    </a:ext>
                  </a:extLst>
                </p14:cNvPr>
                <p14:cNvContentPartPr/>
                <p14:nvPr/>
              </p14:nvContentPartPr>
              <p14:xfrm>
                <a:off x="1515607" y="1439724"/>
                <a:ext cx="106920" cy="104760"/>
              </p14:xfrm>
            </p:contentPart>
          </mc:Choice>
          <mc:Fallback>
            <p:pic>
              <p:nvPicPr>
                <p:cNvPr id="167474" name="Freihand 167473">
                  <a:extLst>
                    <a:ext uri="{FF2B5EF4-FFF2-40B4-BE49-F238E27FC236}">
                      <a16:creationId xmlns:a16="http://schemas.microsoft.com/office/drawing/2014/main" id="{19F3210B-7A86-4EC4-A89F-3E7F7B05183F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511287" y="1435404"/>
                  <a:ext cx="115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167475" name="Freihand 167474">
                  <a:extLst>
                    <a:ext uri="{FF2B5EF4-FFF2-40B4-BE49-F238E27FC236}">
                      <a16:creationId xmlns:a16="http://schemas.microsoft.com/office/drawing/2014/main" id="{A38DFF23-11D2-4000-ACA1-787D455D6002}"/>
                    </a:ext>
                  </a:extLst>
                </p14:cNvPr>
                <p14:cNvContentPartPr/>
                <p14:nvPr/>
              </p14:nvContentPartPr>
              <p14:xfrm>
                <a:off x="1683727" y="1345044"/>
                <a:ext cx="15120" cy="79200"/>
              </p14:xfrm>
            </p:contentPart>
          </mc:Choice>
          <mc:Fallback>
            <p:pic>
              <p:nvPicPr>
                <p:cNvPr id="167475" name="Freihand 167474">
                  <a:extLst>
                    <a:ext uri="{FF2B5EF4-FFF2-40B4-BE49-F238E27FC236}">
                      <a16:creationId xmlns:a16="http://schemas.microsoft.com/office/drawing/2014/main" id="{A38DFF23-11D2-4000-ACA1-787D455D6002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1679407" y="1340724"/>
                  <a:ext cx="23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167476" name="Freihand 167475">
                  <a:extLst>
                    <a:ext uri="{FF2B5EF4-FFF2-40B4-BE49-F238E27FC236}">
                      <a16:creationId xmlns:a16="http://schemas.microsoft.com/office/drawing/2014/main" id="{AD9C719E-88F2-4D09-9972-455C1F8A67AD}"/>
                    </a:ext>
                  </a:extLst>
                </p14:cNvPr>
                <p14:cNvContentPartPr/>
                <p14:nvPr/>
              </p14:nvContentPartPr>
              <p14:xfrm>
                <a:off x="1095487" y="1458084"/>
                <a:ext cx="119520" cy="20160"/>
              </p14:xfrm>
            </p:contentPart>
          </mc:Choice>
          <mc:Fallback>
            <p:pic>
              <p:nvPicPr>
                <p:cNvPr id="167476" name="Freihand 167475">
                  <a:extLst>
                    <a:ext uri="{FF2B5EF4-FFF2-40B4-BE49-F238E27FC236}">
                      <a16:creationId xmlns:a16="http://schemas.microsoft.com/office/drawing/2014/main" id="{AD9C719E-88F2-4D09-9972-455C1F8A67AD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1091167" y="1453764"/>
                  <a:ext cx="128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167477" name="Freihand 167476">
                  <a:extLst>
                    <a:ext uri="{FF2B5EF4-FFF2-40B4-BE49-F238E27FC236}">
                      <a16:creationId xmlns:a16="http://schemas.microsoft.com/office/drawing/2014/main" id="{B5AB6818-65BF-4969-A271-25EB07B8FB84}"/>
                    </a:ext>
                  </a:extLst>
                </p14:cNvPr>
                <p14:cNvContentPartPr/>
                <p14:nvPr/>
              </p14:nvContentPartPr>
              <p14:xfrm>
                <a:off x="1105567" y="1505604"/>
                <a:ext cx="137160" cy="17280"/>
              </p14:xfrm>
            </p:contentPart>
          </mc:Choice>
          <mc:Fallback>
            <p:pic>
              <p:nvPicPr>
                <p:cNvPr id="167477" name="Freihand 167476">
                  <a:extLst>
                    <a:ext uri="{FF2B5EF4-FFF2-40B4-BE49-F238E27FC236}">
                      <a16:creationId xmlns:a16="http://schemas.microsoft.com/office/drawing/2014/main" id="{B5AB6818-65BF-4969-A271-25EB07B8FB84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1101247" y="1501284"/>
                  <a:ext cx="145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167478" name="Freihand 167477">
                  <a:extLst>
                    <a:ext uri="{FF2B5EF4-FFF2-40B4-BE49-F238E27FC236}">
                      <a16:creationId xmlns:a16="http://schemas.microsoft.com/office/drawing/2014/main" id="{03176F52-898B-4373-8EBF-30D6D16854D9}"/>
                    </a:ext>
                  </a:extLst>
                </p14:cNvPr>
                <p14:cNvContentPartPr/>
                <p14:nvPr/>
              </p14:nvContentPartPr>
              <p14:xfrm>
                <a:off x="1240207" y="1455204"/>
                <a:ext cx="62280" cy="96840"/>
              </p14:xfrm>
            </p:contentPart>
          </mc:Choice>
          <mc:Fallback>
            <p:pic>
              <p:nvPicPr>
                <p:cNvPr id="167478" name="Freihand 167477">
                  <a:extLst>
                    <a:ext uri="{FF2B5EF4-FFF2-40B4-BE49-F238E27FC236}">
                      <a16:creationId xmlns:a16="http://schemas.microsoft.com/office/drawing/2014/main" id="{03176F52-898B-4373-8EBF-30D6D16854D9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235887" y="1450884"/>
                  <a:ext cx="70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167479" name="Freihand 167478">
                  <a:extLst>
                    <a:ext uri="{FF2B5EF4-FFF2-40B4-BE49-F238E27FC236}">
                      <a16:creationId xmlns:a16="http://schemas.microsoft.com/office/drawing/2014/main" id="{C0BAF181-EE2D-4955-A0CB-10B5E6C6A1C1}"/>
                    </a:ext>
                  </a:extLst>
                </p14:cNvPr>
                <p14:cNvContentPartPr/>
                <p14:nvPr/>
              </p14:nvContentPartPr>
              <p14:xfrm>
                <a:off x="1813687" y="1457724"/>
                <a:ext cx="172440" cy="3960"/>
              </p14:xfrm>
            </p:contentPart>
          </mc:Choice>
          <mc:Fallback>
            <p:pic>
              <p:nvPicPr>
                <p:cNvPr id="167479" name="Freihand 167478">
                  <a:extLst>
                    <a:ext uri="{FF2B5EF4-FFF2-40B4-BE49-F238E27FC236}">
                      <a16:creationId xmlns:a16="http://schemas.microsoft.com/office/drawing/2014/main" id="{C0BAF181-EE2D-4955-A0CB-10B5E6C6A1C1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1809367" y="1453404"/>
                  <a:ext cx="1810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167480" name="Freihand 167479">
                  <a:extLst>
                    <a:ext uri="{FF2B5EF4-FFF2-40B4-BE49-F238E27FC236}">
                      <a16:creationId xmlns:a16="http://schemas.microsoft.com/office/drawing/2014/main" id="{2117C75C-8D20-47B2-B438-7335E4BE1D14}"/>
                    </a:ext>
                  </a:extLst>
                </p14:cNvPr>
                <p14:cNvContentPartPr/>
                <p14:nvPr/>
              </p14:nvContentPartPr>
              <p14:xfrm>
                <a:off x="1809007" y="1502004"/>
                <a:ext cx="158400" cy="16200"/>
              </p14:xfrm>
            </p:contentPart>
          </mc:Choice>
          <mc:Fallback>
            <p:pic>
              <p:nvPicPr>
                <p:cNvPr id="167480" name="Freihand 167479">
                  <a:extLst>
                    <a:ext uri="{FF2B5EF4-FFF2-40B4-BE49-F238E27FC236}">
                      <a16:creationId xmlns:a16="http://schemas.microsoft.com/office/drawing/2014/main" id="{2117C75C-8D20-47B2-B438-7335E4BE1D14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1804687" y="1497684"/>
                  <a:ext cx="167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167481" name="Freihand 167480">
                  <a:extLst>
                    <a:ext uri="{FF2B5EF4-FFF2-40B4-BE49-F238E27FC236}">
                      <a16:creationId xmlns:a16="http://schemas.microsoft.com/office/drawing/2014/main" id="{F72B4ECC-75E2-44F4-8B22-C0AEEEA926A1}"/>
                    </a:ext>
                  </a:extLst>
                </p14:cNvPr>
                <p14:cNvContentPartPr/>
                <p14:nvPr/>
              </p14:nvContentPartPr>
              <p14:xfrm>
                <a:off x="2235607" y="1301844"/>
                <a:ext cx="153000" cy="76320"/>
              </p14:xfrm>
            </p:contentPart>
          </mc:Choice>
          <mc:Fallback>
            <p:pic>
              <p:nvPicPr>
                <p:cNvPr id="167481" name="Freihand 167480">
                  <a:extLst>
                    <a:ext uri="{FF2B5EF4-FFF2-40B4-BE49-F238E27FC236}">
                      <a16:creationId xmlns:a16="http://schemas.microsoft.com/office/drawing/2014/main" id="{F72B4ECC-75E2-44F4-8B22-C0AEEEA926A1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2231287" y="1297524"/>
                  <a:ext cx="161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167482" name="Freihand 167481">
                  <a:extLst>
                    <a:ext uri="{FF2B5EF4-FFF2-40B4-BE49-F238E27FC236}">
                      <a16:creationId xmlns:a16="http://schemas.microsoft.com/office/drawing/2014/main" id="{72C23591-7582-43B0-AC28-F9E52946194A}"/>
                    </a:ext>
                  </a:extLst>
                </p14:cNvPr>
                <p14:cNvContentPartPr/>
                <p14:nvPr/>
              </p14:nvContentPartPr>
              <p14:xfrm>
                <a:off x="2207887" y="1408404"/>
                <a:ext cx="216360" cy="7560"/>
              </p14:xfrm>
            </p:contentPart>
          </mc:Choice>
          <mc:Fallback>
            <p:pic>
              <p:nvPicPr>
                <p:cNvPr id="167482" name="Freihand 167481">
                  <a:extLst>
                    <a:ext uri="{FF2B5EF4-FFF2-40B4-BE49-F238E27FC236}">
                      <a16:creationId xmlns:a16="http://schemas.microsoft.com/office/drawing/2014/main" id="{72C23591-7582-43B0-AC28-F9E52946194A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2203567" y="1404084"/>
                  <a:ext cx="225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167483" name="Freihand 167482">
                  <a:extLst>
                    <a:ext uri="{FF2B5EF4-FFF2-40B4-BE49-F238E27FC236}">
                      <a16:creationId xmlns:a16="http://schemas.microsoft.com/office/drawing/2014/main" id="{7F0A00C5-BC24-4E97-B4A1-1FE68A5E92E7}"/>
                    </a:ext>
                  </a:extLst>
                </p14:cNvPr>
                <p14:cNvContentPartPr/>
                <p14:nvPr/>
              </p14:nvContentPartPr>
              <p14:xfrm>
                <a:off x="2221567" y="1469244"/>
                <a:ext cx="150480" cy="118800"/>
              </p14:xfrm>
            </p:contentPart>
          </mc:Choice>
          <mc:Fallback>
            <p:pic>
              <p:nvPicPr>
                <p:cNvPr id="167483" name="Freihand 167482">
                  <a:extLst>
                    <a:ext uri="{FF2B5EF4-FFF2-40B4-BE49-F238E27FC236}">
                      <a16:creationId xmlns:a16="http://schemas.microsoft.com/office/drawing/2014/main" id="{7F0A00C5-BC24-4E97-B4A1-1FE68A5E92E7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217247" y="1464924"/>
                  <a:ext cx="159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167484" name="Freihand 167483">
                  <a:extLst>
                    <a:ext uri="{FF2B5EF4-FFF2-40B4-BE49-F238E27FC236}">
                      <a16:creationId xmlns:a16="http://schemas.microsoft.com/office/drawing/2014/main" id="{DEE1898B-4D49-47CB-8102-8D6D21AADF20}"/>
                    </a:ext>
                  </a:extLst>
                </p14:cNvPr>
                <p14:cNvContentPartPr/>
                <p14:nvPr/>
              </p14:nvContentPartPr>
              <p14:xfrm>
                <a:off x="2256487" y="1479324"/>
                <a:ext cx="110520" cy="87480"/>
              </p14:xfrm>
            </p:contentPart>
          </mc:Choice>
          <mc:Fallback>
            <p:pic>
              <p:nvPicPr>
                <p:cNvPr id="167484" name="Freihand 167483">
                  <a:extLst>
                    <a:ext uri="{FF2B5EF4-FFF2-40B4-BE49-F238E27FC236}">
                      <a16:creationId xmlns:a16="http://schemas.microsoft.com/office/drawing/2014/main" id="{DEE1898B-4D49-47CB-8102-8D6D21AADF20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252167" y="1475004"/>
                  <a:ext cx="119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167485" name="Freihand 167484">
                  <a:extLst>
                    <a:ext uri="{FF2B5EF4-FFF2-40B4-BE49-F238E27FC236}">
                      <a16:creationId xmlns:a16="http://schemas.microsoft.com/office/drawing/2014/main" id="{196B4402-337C-4A13-9020-654E1E9F5B41}"/>
                    </a:ext>
                  </a:extLst>
                </p14:cNvPr>
                <p14:cNvContentPartPr/>
                <p14:nvPr/>
              </p14:nvContentPartPr>
              <p14:xfrm>
                <a:off x="2106727" y="1228044"/>
                <a:ext cx="419400" cy="415440"/>
              </p14:xfrm>
            </p:contentPart>
          </mc:Choice>
          <mc:Fallback>
            <p:pic>
              <p:nvPicPr>
                <p:cNvPr id="167485" name="Freihand 167484">
                  <a:extLst>
                    <a:ext uri="{FF2B5EF4-FFF2-40B4-BE49-F238E27FC236}">
                      <a16:creationId xmlns:a16="http://schemas.microsoft.com/office/drawing/2014/main" id="{196B4402-337C-4A13-9020-654E1E9F5B41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2102407" y="1223724"/>
                  <a:ext cx="4280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167487" name="Freihand 167486">
                  <a:extLst>
                    <a:ext uri="{FF2B5EF4-FFF2-40B4-BE49-F238E27FC236}">
                      <a16:creationId xmlns:a16="http://schemas.microsoft.com/office/drawing/2014/main" id="{77153C51-F2D9-4E76-9664-74CF915125B4}"/>
                    </a:ext>
                  </a:extLst>
                </p14:cNvPr>
                <p14:cNvContentPartPr/>
                <p14:nvPr/>
              </p14:nvContentPartPr>
              <p14:xfrm>
                <a:off x="2594167" y="1172244"/>
                <a:ext cx="19080" cy="142200"/>
              </p14:xfrm>
            </p:contentPart>
          </mc:Choice>
          <mc:Fallback>
            <p:pic>
              <p:nvPicPr>
                <p:cNvPr id="167487" name="Freihand 167486">
                  <a:extLst>
                    <a:ext uri="{FF2B5EF4-FFF2-40B4-BE49-F238E27FC236}">
                      <a16:creationId xmlns:a16="http://schemas.microsoft.com/office/drawing/2014/main" id="{77153C51-F2D9-4E76-9664-74CF915125B4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2589847" y="1167924"/>
                  <a:ext cx="27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167488" name="Freihand 167487">
                  <a:extLst>
                    <a:ext uri="{FF2B5EF4-FFF2-40B4-BE49-F238E27FC236}">
                      <a16:creationId xmlns:a16="http://schemas.microsoft.com/office/drawing/2014/main" id="{950A426B-4425-47D1-B677-CF2B2E37AD4F}"/>
                    </a:ext>
                  </a:extLst>
                </p14:cNvPr>
                <p14:cNvContentPartPr/>
                <p14:nvPr/>
              </p14:nvContentPartPr>
              <p14:xfrm>
                <a:off x="2522887" y="1175844"/>
                <a:ext cx="129600" cy="110880"/>
              </p14:xfrm>
            </p:contentPart>
          </mc:Choice>
          <mc:Fallback>
            <p:pic>
              <p:nvPicPr>
                <p:cNvPr id="167488" name="Freihand 167487">
                  <a:extLst>
                    <a:ext uri="{FF2B5EF4-FFF2-40B4-BE49-F238E27FC236}">
                      <a16:creationId xmlns:a16="http://schemas.microsoft.com/office/drawing/2014/main" id="{950A426B-4425-47D1-B677-CF2B2E37AD4F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2518567" y="1171524"/>
                  <a:ext cx="138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167489" name="Freihand 167488">
                  <a:extLst>
                    <a:ext uri="{FF2B5EF4-FFF2-40B4-BE49-F238E27FC236}">
                      <a16:creationId xmlns:a16="http://schemas.microsoft.com/office/drawing/2014/main" id="{E54FBAF7-9EFF-40E7-83AC-43FFB3833F31}"/>
                    </a:ext>
                  </a:extLst>
                </p14:cNvPr>
                <p14:cNvContentPartPr/>
                <p14:nvPr/>
              </p14:nvContentPartPr>
              <p14:xfrm>
                <a:off x="2687407" y="1146684"/>
                <a:ext cx="96120" cy="90720"/>
              </p14:xfrm>
            </p:contentPart>
          </mc:Choice>
          <mc:Fallback>
            <p:pic>
              <p:nvPicPr>
                <p:cNvPr id="167489" name="Freihand 167488">
                  <a:extLst>
                    <a:ext uri="{FF2B5EF4-FFF2-40B4-BE49-F238E27FC236}">
                      <a16:creationId xmlns:a16="http://schemas.microsoft.com/office/drawing/2014/main" id="{E54FBAF7-9EFF-40E7-83AC-43FFB3833F31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2683087" y="1142364"/>
                  <a:ext cx="104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167490" name="Freihand 167489">
                  <a:extLst>
                    <a:ext uri="{FF2B5EF4-FFF2-40B4-BE49-F238E27FC236}">
                      <a16:creationId xmlns:a16="http://schemas.microsoft.com/office/drawing/2014/main" id="{1484AC63-6F6E-4D63-A69C-E3EFA677CBF0}"/>
                    </a:ext>
                  </a:extLst>
                </p14:cNvPr>
                <p14:cNvContentPartPr/>
                <p14:nvPr/>
              </p14:nvContentPartPr>
              <p14:xfrm>
                <a:off x="2727367" y="1196004"/>
                <a:ext cx="64080" cy="49680"/>
              </p14:xfrm>
            </p:contentPart>
          </mc:Choice>
          <mc:Fallback>
            <p:pic>
              <p:nvPicPr>
                <p:cNvPr id="167490" name="Freihand 167489">
                  <a:extLst>
                    <a:ext uri="{FF2B5EF4-FFF2-40B4-BE49-F238E27FC236}">
                      <a16:creationId xmlns:a16="http://schemas.microsoft.com/office/drawing/2014/main" id="{1484AC63-6F6E-4D63-A69C-E3EFA677CBF0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723047" y="1191684"/>
                  <a:ext cx="72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167491" name="Freihand 167490">
                  <a:extLst>
                    <a:ext uri="{FF2B5EF4-FFF2-40B4-BE49-F238E27FC236}">
                      <a16:creationId xmlns:a16="http://schemas.microsoft.com/office/drawing/2014/main" id="{C50322E7-C67A-4E49-B4EB-8D97189E5E48}"/>
                    </a:ext>
                  </a:extLst>
                </p14:cNvPr>
                <p14:cNvContentPartPr/>
                <p14:nvPr/>
              </p14:nvContentPartPr>
              <p14:xfrm>
                <a:off x="1338487" y="1595964"/>
                <a:ext cx="170640" cy="104760"/>
              </p14:xfrm>
            </p:contentPart>
          </mc:Choice>
          <mc:Fallback>
            <p:pic>
              <p:nvPicPr>
                <p:cNvPr id="167491" name="Freihand 167490">
                  <a:extLst>
                    <a:ext uri="{FF2B5EF4-FFF2-40B4-BE49-F238E27FC236}">
                      <a16:creationId xmlns:a16="http://schemas.microsoft.com/office/drawing/2014/main" id="{C50322E7-C67A-4E49-B4EB-8D97189E5E48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334167" y="1591644"/>
                  <a:ext cx="179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167492" name="Freihand 167491">
                  <a:extLst>
                    <a:ext uri="{FF2B5EF4-FFF2-40B4-BE49-F238E27FC236}">
                      <a16:creationId xmlns:a16="http://schemas.microsoft.com/office/drawing/2014/main" id="{14E14DDE-2DD9-4A97-88DA-23861A0C7344}"/>
                    </a:ext>
                  </a:extLst>
                </p14:cNvPr>
                <p14:cNvContentPartPr/>
                <p14:nvPr/>
              </p14:nvContentPartPr>
              <p14:xfrm>
                <a:off x="1523887" y="1577964"/>
                <a:ext cx="87480" cy="110160"/>
              </p14:xfrm>
            </p:contentPart>
          </mc:Choice>
          <mc:Fallback>
            <p:pic>
              <p:nvPicPr>
                <p:cNvPr id="167492" name="Freihand 167491">
                  <a:extLst>
                    <a:ext uri="{FF2B5EF4-FFF2-40B4-BE49-F238E27FC236}">
                      <a16:creationId xmlns:a16="http://schemas.microsoft.com/office/drawing/2014/main" id="{14E14DDE-2DD9-4A97-88DA-23861A0C7344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519567" y="1573644"/>
                  <a:ext cx="96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167493" name="Freihand 167492">
                  <a:extLst>
                    <a:ext uri="{FF2B5EF4-FFF2-40B4-BE49-F238E27FC236}">
                      <a16:creationId xmlns:a16="http://schemas.microsoft.com/office/drawing/2014/main" id="{D09F4F75-6B2B-4BC0-B204-0FAEBA319C24}"/>
                    </a:ext>
                  </a:extLst>
                </p14:cNvPr>
                <p14:cNvContentPartPr/>
                <p14:nvPr/>
              </p14:nvContentPartPr>
              <p14:xfrm>
                <a:off x="1574287" y="1631604"/>
                <a:ext cx="51120" cy="50400"/>
              </p14:xfrm>
            </p:contentPart>
          </mc:Choice>
          <mc:Fallback>
            <p:pic>
              <p:nvPicPr>
                <p:cNvPr id="167493" name="Freihand 167492">
                  <a:extLst>
                    <a:ext uri="{FF2B5EF4-FFF2-40B4-BE49-F238E27FC236}">
                      <a16:creationId xmlns:a16="http://schemas.microsoft.com/office/drawing/2014/main" id="{D09F4F75-6B2B-4BC0-B204-0FAEBA319C24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569967" y="1627284"/>
                  <a:ext cx="5976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496" name="Gruppieren 167495">
            <a:extLst>
              <a:ext uri="{FF2B5EF4-FFF2-40B4-BE49-F238E27FC236}">
                <a16:creationId xmlns:a16="http://schemas.microsoft.com/office/drawing/2014/main" id="{AAE37748-D795-4D1E-BF05-AAEA4EE97A41}"/>
              </a:ext>
            </a:extLst>
          </p:cNvPr>
          <p:cNvGrpSpPr/>
          <p:nvPr/>
        </p:nvGrpSpPr>
        <p:grpSpPr>
          <a:xfrm>
            <a:off x="-35993" y="2146044"/>
            <a:ext cx="2100960" cy="901080"/>
            <a:chOff x="-35993" y="2146044"/>
            <a:chExt cx="2100960" cy="90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166949" name="Freihand 166948">
                  <a:extLst>
                    <a:ext uri="{FF2B5EF4-FFF2-40B4-BE49-F238E27FC236}">
                      <a16:creationId xmlns:a16="http://schemas.microsoft.com/office/drawing/2014/main" id="{C4F7337B-7D3B-40DC-ABC1-DE754A12150A}"/>
                    </a:ext>
                  </a:extLst>
                </p14:cNvPr>
                <p14:cNvContentPartPr/>
                <p14:nvPr/>
              </p14:nvContentPartPr>
              <p14:xfrm>
                <a:off x="391327" y="2857044"/>
                <a:ext cx="227520" cy="157680"/>
              </p14:xfrm>
            </p:contentPart>
          </mc:Choice>
          <mc:Fallback>
            <p:pic>
              <p:nvPicPr>
                <p:cNvPr id="166949" name="Freihand 166948">
                  <a:extLst>
                    <a:ext uri="{FF2B5EF4-FFF2-40B4-BE49-F238E27FC236}">
                      <a16:creationId xmlns:a16="http://schemas.microsoft.com/office/drawing/2014/main" id="{C4F7337B-7D3B-40DC-ABC1-DE754A12150A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387007" y="2852724"/>
                  <a:ext cx="236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166950" name="Freihand 166949">
                  <a:extLst>
                    <a:ext uri="{FF2B5EF4-FFF2-40B4-BE49-F238E27FC236}">
                      <a16:creationId xmlns:a16="http://schemas.microsoft.com/office/drawing/2014/main" id="{B102EFBF-7EF6-4A5E-81A9-1E0B07F9F9A7}"/>
                    </a:ext>
                  </a:extLst>
                </p14:cNvPr>
                <p14:cNvContentPartPr/>
                <p14:nvPr/>
              </p14:nvContentPartPr>
              <p14:xfrm>
                <a:off x="691567" y="2914284"/>
                <a:ext cx="193320" cy="95040"/>
              </p14:xfrm>
            </p:contentPart>
          </mc:Choice>
          <mc:Fallback>
            <p:pic>
              <p:nvPicPr>
                <p:cNvPr id="166950" name="Freihand 166949">
                  <a:extLst>
                    <a:ext uri="{FF2B5EF4-FFF2-40B4-BE49-F238E27FC236}">
                      <a16:creationId xmlns:a16="http://schemas.microsoft.com/office/drawing/2014/main" id="{B102EFBF-7EF6-4A5E-81A9-1E0B07F9F9A7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87247" y="2909964"/>
                  <a:ext cx="201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166951" name="Freihand 166950">
                  <a:extLst>
                    <a:ext uri="{FF2B5EF4-FFF2-40B4-BE49-F238E27FC236}">
                      <a16:creationId xmlns:a16="http://schemas.microsoft.com/office/drawing/2014/main" id="{5075E878-0DFD-43F5-9470-3CC83F87FEB3}"/>
                    </a:ext>
                  </a:extLst>
                </p14:cNvPr>
                <p14:cNvContentPartPr/>
                <p14:nvPr/>
              </p14:nvContentPartPr>
              <p14:xfrm>
                <a:off x="905047" y="2925084"/>
                <a:ext cx="351360" cy="106200"/>
              </p14:xfrm>
            </p:contentPart>
          </mc:Choice>
          <mc:Fallback>
            <p:pic>
              <p:nvPicPr>
                <p:cNvPr id="166951" name="Freihand 166950">
                  <a:extLst>
                    <a:ext uri="{FF2B5EF4-FFF2-40B4-BE49-F238E27FC236}">
                      <a16:creationId xmlns:a16="http://schemas.microsoft.com/office/drawing/2014/main" id="{5075E878-0DFD-43F5-9470-3CC83F87FEB3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900727" y="2920764"/>
                  <a:ext cx="360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166953" name="Freihand 166952">
                  <a:extLst>
                    <a:ext uri="{FF2B5EF4-FFF2-40B4-BE49-F238E27FC236}">
                      <a16:creationId xmlns:a16="http://schemas.microsoft.com/office/drawing/2014/main" id="{25695908-546B-4EF2-8E4F-A9EBA8108C6C}"/>
                    </a:ext>
                  </a:extLst>
                </p14:cNvPr>
                <p14:cNvContentPartPr/>
                <p14:nvPr/>
              </p14:nvContentPartPr>
              <p14:xfrm>
                <a:off x="1561327" y="2866044"/>
                <a:ext cx="141120" cy="119520"/>
              </p14:xfrm>
            </p:contentPart>
          </mc:Choice>
          <mc:Fallback>
            <p:pic>
              <p:nvPicPr>
                <p:cNvPr id="166953" name="Freihand 166952">
                  <a:extLst>
                    <a:ext uri="{FF2B5EF4-FFF2-40B4-BE49-F238E27FC236}">
                      <a16:creationId xmlns:a16="http://schemas.microsoft.com/office/drawing/2014/main" id="{25695908-546B-4EF2-8E4F-A9EBA8108C6C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557007" y="2861724"/>
                  <a:ext cx="149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166954" name="Freihand 166953">
                  <a:extLst>
                    <a:ext uri="{FF2B5EF4-FFF2-40B4-BE49-F238E27FC236}">
                      <a16:creationId xmlns:a16="http://schemas.microsoft.com/office/drawing/2014/main" id="{F360EAEA-BD93-4E55-98F9-154227E40DBE}"/>
                    </a:ext>
                  </a:extLst>
                </p14:cNvPr>
                <p14:cNvContentPartPr/>
                <p14:nvPr/>
              </p14:nvContentPartPr>
              <p14:xfrm>
                <a:off x="1730887" y="2966844"/>
                <a:ext cx="78480" cy="80280"/>
              </p14:xfrm>
            </p:contentPart>
          </mc:Choice>
          <mc:Fallback>
            <p:pic>
              <p:nvPicPr>
                <p:cNvPr id="166954" name="Freihand 166953">
                  <a:extLst>
                    <a:ext uri="{FF2B5EF4-FFF2-40B4-BE49-F238E27FC236}">
                      <a16:creationId xmlns:a16="http://schemas.microsoft.com/office/drawing/2014/main" id="{F360EAEA-BD93-4E55-98F9-154227E40DBE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726567" y="2962524"/>
                  <a:ext cx="87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166956" name="Freihand 166955">
                  <a:extLst>
                    <a:ext uri="{FF2B5EF4-FFF2-40B4-BE49-F238E27FC236}">
                      <a16:creationId xmlns:a16="http://schemas.microsoft.com/office/drawing/2014/main" id="{CCA9B956-DB3A-4508-B211-73806A10BCD5}"/>
                    </a:ext>
                  </a:extLst>
                </p14:cNvPr>
                <p14:cNvContentPartPr/>
                <p14:nvPr/>
              </p14:nvContentPartPr>
              <p14:xfrm>
                <a:off x="1911967" y="2718804"/>
                <a:ext cx="147240" cy="150840"/>
              </p14:xfrm>
            </p:contentPart>
          </mc:Choice>
          <mc:Fallback>
            <p:pic>
              <p:nvPicPr>
                <p:cNvPr id="166956" name="Freihand 166955">
                  <a:extLst>
                    <a:ext uri="{FF2B5EF4-FFF2-40B4-BE49-F238E27FC236}">
                      <a16:creationId xmlns:a16="http://schemas.microsoft.com/office/drawing/2014/main" id="{CCA9B956-DB3A-4508-B211-73806A10BCD5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1907647" y="2714484"/>
                  <a:ext cx="155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166957" name="Freihand 166956">
                  <a:extLst>
                    <a:ext uri="{FF2B5EF4-FFF2-40B4-BE49-F238E27FC236}">
                      <a16:creationId xmlns:a16="http://schemas.microsoft.com/office/drawing/2014/main" id="{94AD098C-B950-4719-AD51-5C5E3AE75A7E}"/>
                    </a:ext>
                  </a:extLst>
                </p14:cNvPr>
                <p14:cNvContentPartPr/>
                <p14:nvPr/>
              </p14:nvContentPartPr>
              <p14:xfrm>
                <a:off x="1974967" y="2939844"/>
                <a:ext cx="55440" cy="22680"/>
              </p14:xfrm>
            </p:contentPart>
          </mc:Choice>
          <mc:Fallback>
            <p:pic>
              <p:nvPicPr>
                <p:cNvPr id="166957" name="Freihand 166956">
                  <a:extLst>
                    <a:ext uri="{FF2B5EF4-FFF2-40B4-BE49-F238E27FC236}">
                      <a16:creationId xmlns:a16="http://schemas.microsoft.com/office/drawing/2014/main" id="{94AD098C-B950-4719-AD51-5C5E3AE75A7E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1970647" y="2935524"/>
                  <a:ext cx="64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166918" name="Freihand 166917">
                  <a:extLst>
                    <a:ext uri="{FF2B5EF4-FFF2-40B4-BE49-F238E27FC236}">
                      <a16:creationId xmlns:a16="http://schemas.microsoft.com/office/drawing/2014/main" id="{C16D7538-C64F-468D-A29C-6FF0FBBB8F86}"/>
                    </a:ext>
                  </a:extLst>
                </p14:cNvPr>
                <p14:cNvContentPartPr/>
                <p14:nvPr/>
              </p14:nvContentPartPr>
              <p14:xfrm>
                <a:off x="344167" y="2379324"/>
                <a:ext cx="360" cy="360"/>
              </p14:xfrm>
            </p:contentPart>
          </mc:Choice>
          <mc:Fallback>
            <p:pic>
              <p:nvPicPr>
                <p:cNvPr id="166918" name="Freihand 166917">
                  <a:extLst>
                    <a:ext uri="{FF2B5EF4-FFF2-40B4-BE49-F238E27FC236}">
                      <a16:creationId xmlns:a16="http://schemas.microsoft.com/office/drawing/2014/main" id="{C16D7538-C64F-468D-A29C-6FF0FBBB8F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9847" y="23750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166919" name="Freihand 166918">
                  <a:extLst>
                    <a:ext uri="{FF2B5EF4-FFF2-40B4-BE49-F238E27FC236}">
                      <a16:creationId xmlns:a16="http://schemas.microsoft.com/office/drawing/2014/main" id="{2E6E0D7E-6505-405F-BDF3-36FE6DC216B4}"/>
                    </a:ext>
                  </a:extLst>
                </p14:cNvPr>
                <p14:cNvContentPartPr/>
                <p14:nvPr/>
              </p14:nvContentPartPr>
              <p14:xfrm>
                <a:off x="323287" y="2260524"/>
                <a:ext cx="37800" cy="106560"/>
              </p14:xfrm>
            </p:contentPart>
          </mc:Choice>
          <mc:Fallback>
            <p:pic>
              <p:nvPicPr>
                <p:cNvPr id="166919" name="Freihand 166918">
                  <a:extLst>
                    <a:ext uri="{FF2B5EF4-FFF2-40B4-BE49-F238E27FC236}">
                      <a16:creationId xmlns:a16="http://schemas.microsoft.com/office/drawing/2014/main" id="{2E6E0D7E-6505-405F-BDF3-36FE6DC216B4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318967" y="2256204"/>
                  <a:ext cx="46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166920" name="Freihand 166919">
                  <a:extLst>
                    <a:ext uri="{FF2B5EF4-FFF2-40B4-BE49-F238E27FC236}">
                      <a16:creationId xmlns:a16="http://schemas.microsoft.com/office/drawing/2014/main" id="{D7134B67-CA55-417E-B50B-185C34D40292}"/>
                    </a:ext>
                  </a:extLst>
                </p14:cNvPr>
                <p14:cNvContentPartPr/>
                <p14:nvPr/>
              </p14:nvContentPartPr>
              <p14:xfrm>
                <a:off x="401407" y="2154324"/>
                <a:ext cx="17280" cy="135720"/>
              </p14:xfrm>
            </p:contentPart>
          </mc:Choice>
          <mc:Fallback>
            <p:pic>
              <p:nvPicPr>
                <p:cNvPr id="166920" name="Freihand 166919">
                  <a:extLst>
                    <a:ext uri="{FF2B5EF4-FFF2-40B4-BE49-F238E27FC236}">
                      <a16:creationId xmlns:a16="http://schemas.microsoft.com/office/drawing/2014/main" id="{D7134B67-CA55-417E-B50B-185C34D40292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397087" y="2150004"/>
                  <a:ext cx="25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166921" name="Freihand 166920">
                  <a:extLst>
                    <a:ext uri="{FF2B5EF4-FFF2-40B4-BE49-F238E27FC236}">
                      <a16:creationId xmlns:a16="http://schemas.microsoft.com/office/drawing/2014/main" id="{678DE82C-4181-46CE-B3EA-0FD4B241AFAD}"/>
                    </a:ext>
                  </a:extLst>
                </p14:cNvPr>
                <p14:cNvContentPartPr/>
                <p14:nvPr/>
              </p14:nvContentPartPr>
              <p14:xfrm>
                <a:off x="393127" y="2157204"/>
                <a:ext cx="83520" cy="19800"/>
              </p14:xfrm>
            </p:contentPart>
          </mc:Choice>
          <mc:Fallback>
            <p:pic>
              <p:nvPicPr>
                <p:cNvPr id="166921" name="Freihand 166920">
                  <a:extLst>
                    <a:ext uri="{FF2B5EF4-FFF2-40B4-BE49-F238E27FC236}">
                      <a16:creationId xmlns:a16="http://schemas.microsoft.com/office/drawing/2014/main" id="{678DE82C-4181-46CE-B3EA-0FD4B241AFAD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388807" y="2152884"/>
                  <a:ext cx="92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166922" name="Freihand 166921">
                  <a:extLst>
                    <a:ext uri="{FF2B5EF4-FFF2-40B4-BE49-F238E27FC236}">
                      <a16:creationId xmlns:a16="http://schemas.microsoft.com/office/drawing/2014/main" id="{BCCE3AA9-60F5-4AC1-BDD8-3B3C13275858}"/>
                    </a:ext>
                  </a:extLst>
                </p14:cNvPr>
                <p14:cNvContentPartPr/>
                <p14:nvPr/>
              </p14:nvContentPartPr>
              <p14:xfrm>
                <a:off x="421927" y="2188524"/>
                <a:ext cx="68400" cy="93960"/>
              </p14:xfrm>
            </p:contentPart>
          </mc:Choice>
          <mc:Fallback>
            <p:pic>
              <p:nvPicPr>
                <p:cNvPr id="166922" name="Freihand 166921">
                  <a:extLst>
                    <a:ext uri="{FF2B5EF4-FFF2-40B4-BE49-F238E27FC236}">
                      <a16:creationId xmlns:a16="http://schemas.microsoft.com/office/drawing/2014/main" id="{BCCE3AA9-60F5-4AC1-BDD8-3B3C13275858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417607" y="2184204"/>
                  <a:ext cx="77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166923" name="Freihand 166922">
                  <a:extLst>
                    <a:ext uri="{FF2B5EF4-FFF2-40B4-BE49-F238E27FC236}">
                      <a16:creationId xmlns:a16="http://schemas.microsoft.com/office/drawing/2014/main" id="{07EE726F-3809-4B3D-B77A-F90922C82860}"/>
                    </a:ext>
                  </a:extLst>
                </p14:cNvPr>
                <p14:cNvContentPartPr/>
                <p14:nvPr/>
              </p14:nvContentPartPr>
              <p14:xfrm>
                <a:off x="505087" y="2215164"/>
                <a:ext cx="86760" cy="54360"/>
              </p14:xfrm>
            </p:contentPart>
          </mc:Choice>
          <mc:Fallback>
            <p:pic>
              <p:nvPicPr>
                <p:cNvPr id="166923" name="Freihand 166922">
                  <a:extLst>
                    <a:ext uri="{FF2B5EF4-FFF2-40B4-BE49-F238E27FC236}">
                      <a16:creationId xmlns:a16="http://schemas.microsoft.com/office/drawing/2014/main" id="{07EE726F-3809-4B3D-B77A-F90922C82860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500767" y="2210844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166924" name="Freihand 166923">
                  <a:extLst>
                    <a:ext uri="{FF2B5EF4-FFF2-40B4-BE49-F238E27FC236}">
                      <a16:creationId xmlns:a16="http://schemas.microsoft.com/office/drawing/2014/main" id="{2D0DE730-CF36-4FE7-8D33-2C73237AD82C}"/>
                    </a:ext>
                  </a:extLst>
                </p14:cNvPr>
                <p14:cNvContentPartPr/>
                <p14:nvPr/>
              </p14:nvContentPartPr>
              <p14:xfrm>
                <a:off x="573847" y="2146044"/>
                <a:ext cx="360" cy="360"/>
              </p14:xfrm>
            </p:contentPart>
          </mc:Choice>
          <mc:Fallback>
            <p:pic>
              <p:nvPicPr>
                <p:cNvPr id="166924" name="Freihand 166923">
                  <a:extLst>
                    <a:ext uri="{FF2B5EF4-FFF2-40B4-BE49-F238E27FC236}">
                      <a16:creationId xmlns:a16="http://schemas.microsoft.com/office/drawing/2014/main" id="{2D0DE730-CF36-4FE7-8D33-2C73237AD82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9527" y="21417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166925" name="Freihand 166924">
                  <a:extLst>
                    <a:ext uri="{FF2B5EF4-FFF2-40B4-BE49-F238E27FC236}">
                      <a16:creationId xmlns:a16="http://schemas.microsoft.com/office/drawing/2014/main" id="{87977A9A-3C5F-40FD-815B-60E7EBB8D552}"/>
                    </a:ext>
                  </a:extLst>
                </p14:cNvPr>
                <p14:cNvContentPartPr/>
                <p14:nvPr/>
              </p14:nvContentPartPr>
              <p14:xfrm>
                <a:off x="594727" y="2147844"/>
                <a:ext cx="86760" cy="111600"/>
              </p14:xfrm>
            </p:contentPart>
          </mc:Choice>
          <mc:Fallback>
            <p:pic>
              <p:nvPicPr>
                <p:cNvPr id="166925" name="Freihand 166924">
                  <a:extLst>
                    <a:ext uri="{FF2B5EF4-FFF2-40B4-BE49-F238E27FC236}">
                      <a16:creationId xmlns:a16="http://schemas.microsoft.com/office/drawing/2014/main" id="{87977A9A-3C5F-40FD-815B-60E7EBB8D552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590407" y="2143524"/>
                  <a:ext cx="95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166926" name="Freihand 166925">
                  <a:extLst>
                    <a:ext uri="{FF2B5EF4-FFF2-40B4-BE49-F238E27FC236}">
                      <a16:creationId xmlns:a16="http://schemas.microsoft.com/office/drawing/2014/main" id="{5AF36431-8CFE-485F-8091-D5742880B471}"/>
                    </a:ext>
                  </a:extLst>
                </p14:cNvPr>
                <p14:cNvContentPartPr/>
                <p14:nvPr/>
              </p14:nvContentPartPr>
              <p14:xfrm>
                <a:off x="708847" y="2217324"/>
                <a:ext cx="173880" cy="35640"/>
              </p14:xfrm>
            </p:contentPart>
          </mc:Choice>
          <mc:Fallback>
            <p:pic>
              <p:nvPicPr>
                <p:cNvPr id="166926" name="Freihand 166925">
                  <a:extLst>
                    <a:ext uri="{FF2B5EF4-FFF2-40B4-BE49-F238E27FC236}">
                      <a16:creationId xmlns:a16="http://schemas.microsoft.com/office/drawing/2014/main" id="{5AF36431-8CFE-485F-8091-D5742880B471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704527" y="2213004"/>
                  <a:ext cx="182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166927" name="Freihand 166926">
                  <a:extLst>
                    <a:ext uri="{FF2B5EF4-FFF2-40B4-BE49-F238E27FC236}">
                      <a16:creationId xmlns:a16="http://schemas.microsoft.com/office/drawing/2014/main" id="{7B8F1288-DC05-49B2-BE87-DCE79C81762D}"/>
                    </a:ext>
                  </a:extLst>
                </p14:cNvPr>
                <p14:cNvContentPartPr/>
                <p14:nvPr/>
              </p14:nvContentPartPr>
              <p14:xfrm>
                <a:off x="926647" y="2201484"/>
                <a:ext cx="117000" cy="49320"/>
              </p14:xfrm>
            </p:contentPart>
          </mc:Choice>
          <mc:Fallback>
            <p:pic>
              <p:nvPicPr>
                <p:cNvPr id="166927" name="Freihand 166926">
                  <a:extLst>
                    <a:ext uri="{FF2B5EF4-FFF2-40B4-BE49-F238E27FC236}">
                      <a16:creationId xmlns:a16="http://schemas.microsoft.com/office/drawing/2014/main" id="{7B8F1288-DC05-49B2-BE87-DCE79C81762D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922327" y="2197164"/>
                  <a:ext cx="125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166928" name="Freihand 166927">
                  <a:extLst>
                    <a:ext uri="{FF2B5EF4-FFF2-40B4-BE49-F238E27FC236}">
                      <a16:creationId xmlns:a16="http://schemas.microsoft.com/office/drawing/2014/main" id="{3185687C-19EB-4DD2-BAF6-381C963F1019}"/>
                    </a:ext>
                  </a:extLst>
                </p14:cNvPr>
                <p14:cNvContentPartPr/>
                <p14:nvPr/>
              </p14:nvContentPartPr>
              <p14:xfrm>
                <a:off x="1083607" y="2203644"/>
                <a:ext cx="95760" cy="78840"/>
              </p14:xfrm>
            </p:contentPart>
          </mc:Choice>
          <mc:Fallback>
            <p:pic>
              <p:nvPicPr>
                <p:cNvPr id="166928" name="Freihand 166927">
                  <a:extLst>
                    <a:ext uri="{FF2B5EF4-FFF2-40B4-BE49-F238E27FC236}">
                      <a16:creationId xmlns:a16="http://schemas.microsoft.com/office/drawing/2014/main" id="{3185687C-19EB-4DD2-BAF6-381C963F1019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079287" y="2199324"/>
                  <a:ext cx="104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166929" name="Freihand 166928">
                  <a:extLst>
                    <a:ext uri="{FF2B5EF4-FFF2-40B4-BE49-F238E27FC236}">
                      <a16:creationId xmlns:a16="http://schemas.microsoft.com/office/drawing/2014/main" id="{67A3590D-78D6-41CF-84FD-B5ED350CBCB3}"/>
                    </a:ext>
                  </a:extLst>
                </p14:cNvPr>
                <p14:cNvContentPartPr/>
                <p14:nvPr/>
              </p14:nvContentPartPr>
              <p14:xfrm>
                <a:off x="1225447" y="2148924"/>
                <a:ext cx="19440" cy="155520"/>
              </p14:xfrm>
            </p:contentPart>
          </mc:Choice>
          <mc:Fallback>
            <p:pic>
              <p:nvPicPr>
                <p:cNvPr id="166929" name="Freihand 166928">
                  <a:extLst>
                    <a:ext uri="{FF2B5EF4-FFF2-40B4-BE49-F238E27FC236}">
                      <a16:creationId xmlns:a16="http://schemas.microsoft.com/office/drawing/2014/main" id="{67A3590D-78D6-41CF-84FD-B5ED350CBCB3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1221127" y="2144604"/>
                  <a:ext cx="28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166930" name="Freihand 166929">
                  <a:extLst>
                    <a:ext uri="{FF2B5EF4-FFF2-40B4-BE49-F238E27FC236}">
                      <a16:creationId xmlns:a16="http://schemas.microsoft.com/office/drawing/2014/main" id="{2C420603-C323-4B87-98DC-94F8CA52C24E}"/>
                    </a:ext>
                  </a:extLst>
                </p14:cNvPr>
                <p14:cNvContentPartPr/>
                <p14:nvPr/>
              </p14:nvContentPartPr>
              <p14:xfrm>
                <a:off x="1343167" y="2187084"/>
                <a:ext cx="7920" cy="109080"/>
              </p14:xfrm>
            </p:contentPart>
          </mc:Choice>
          <mc:Fallback>
            <p:pic>
              <p:nvPicPr>
                <p:cNvPr id="166930" name="Freihand 166929">
                  <a:extLst>
                    <a:ext uri="{FF2B5EF4-FFF2-40B4-BE49-F238E27FC236}">
                      <a16:creationId xmlns:a16="http://schemas.microsoft.com/office/drawing/2014/main" id="{2C420603-C323-4B87-98DC-94F8CA52C24E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1338847" y="2182764"/>
                  <a:ext cx="16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166931" name="Freihand 166930">
                  <a:extLst>
                    <a:ext uri="{FF2B5EF4-FFF2-40B4-BE49-F238E27FC236}">
                      <a16:creationId xmlns:a16="http://schemas.microsoft.com/office/drawing/2014/main" id="{20615563-1142-45E9-828B-C7F072E8BCF4}"/>
                    </a:ext>
                  </a:extLst>
                </p14:cNvPr>
                <p14:cNvContentPartPr/>
                <p14:nvPr/>
              </p14:nvContentPartPr>
              <p14:xfrm>
                <a:off x="1311127" y="2160444"/>
                <a:ext cx="71640" cy="89280"/>
              </p14:xfrm>
            </p:contentPart>
          </mc:Choice>
          <mc:Fallback>
            <p:pic>
              <p:nvPicPr>
                <p:cNvPr id="166931" name="Freihand 166930">
                  <a:extLst>
                    <a:ext uri="{FF2B5EF4-FFF2-40B4-BE49-F238E27FC236}">
                      <a16:creationId xmlns:a16="http://schemas.microsoft.com/office/drawing/2014/main" id="{20615563-1142-45E9-828B-C7F072E8BCF4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1306807" y="2156124"/>
                  <a:ext cx="80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166932" name="Freihand 166931">
                  <a:extLst>
                    <a:ext uri="{FF2B5EF4-FFF2-40B4-BE49-F238E27FC236}">
                      <a16:creationId xmlns:a16="http://schemas.microsoft.com/office/drawing/2014/main" id="{1DC61042-C3C0-4D1A-B608-BDFC60202E4E}"/>
                    </a:ext>
                  </a:extLst>
                </p14:cNvPr>
                <p14:cNvContentPartPr/>
                <p14:nvPr/>
              </p14:nvContentPartPr>
              <p14:xfrm>
                <a:off x="1413367" y="2226324"/>
                <a:ext cx="71280" cy="61920"/>
              </p14:xfrm>
            </p:contentPart>
          </mc:Choice>
          <mc:Fallback>
            <p:pic>
              <p:nvPicPr>
                <p:cNvPr id="166932" name="Freihand 166931">
                  <a:extLst>
                    <a:ext uri="{FF2B5EF4-FFF2-40B4-BE49-F238E27FC236}">
                      <a16:creationId xmlns:a16="http://schemas.microsoft.com/office/drawing/2014/main" id="{1DC61042-C3C0-4D1A-B608-BDFC60202E4E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409047" y="2222004"/>
                  <a:ext cx="79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166933" name="Freihand 166932">
                  <a:extLst>
                    <a:ext uri="{FF2B5EF4-FFF2-40B4-BE49-F238E27FC236}">
                      <a16:creationId xmlns:a16="http://schemas.microsoft.com/office/drawing/2014/main" id="{FF609DDB-9AE4-4DA6-8B49-620270D30097}"/>
                    </a:ext>
                  </a:extLst>
                </p14:cNvPr>
                <p14:cNvContentPartPr/>
                <p14:nvPr/>
              </p14:nvContentPartPr>
              <p14:xfrm>
                <a:off x="1468087" y="2225964"/>
                <a:ext cx="47520" cy="65160"/>
              </p14:xfrm>
            </p:contentPart>
          </mc:Choice>
          <mc:Fallback>
            <p:pic>
              <p:nvPicPr>
                <p:cNvPr id="166933" name="Freihand 166932">
                  <a:extLst>
                    <a:ext uri="{FF2B5EF4-FFF2-40B4-BE49-F238E27FC236}">
                      <a16:creationId xmlns:a16="http://schemas.microsoft.com/office/drawing/2014/main" id="{FF609DDB-9AE4-4DA6-8B49-620270D30097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1463767" y="2221644"/>
                  <a:ext cx="56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166934" name="Freihand 166933">
                  <a:extLst>
                    <a:ext uri="{FF2B5EF4-FFF2-40B4-BE49-F238E27FC236}">
                      <a16:creationId xmlns:a16="http://schemas.microsoft.com/office/drawing/2014/main" id="{F15B41E9-2F88-4B52-9489-15D925F3A48B}"/>
                    </a:ext>
                  </a:extLst>
                </p14:cNvPr>
                <p14:cNvContentPartPr/>
                <p14:nvPr/>
              </p14:nvContentPartPr>
              <p14:xfrm>
                <a:off x="1530367" y="2187444"/>
                <a:ext cx="158040" cy="121320"/>
              </p14:xfrm>
            </p:contentPart>
          </mc:Choice>
          <mc:Fallback>
            <p:pic>
              <p:nvPicPr>
                <p:cNvPr id="166934" name="Freihand 166933">
                  <a:extLst>
                    <a:ext uri="{FF2B5EF4-FFF2-40B4-BE49-F238E27FC236}">
                      <a16:creationId xmlns:a16="http://schemas.microsoft.com/office/drawing/2014/main" id="{F15B41E9-2F88-4B52-9489-15D925F3A48B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1526047" y="2183124"/>
                  <a:ext cx="166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166935" name="Freihand 166934">
                  <a:extLst>
                    <a:ext uri="{FF2B5EF4-FFF2-40B4-BE49-F238E27FC236}">
                      <a16:creationId xmlns:a16="http://schemas.microsoft.com/office/drawing/2014/main" id="{C4AC2CEF-390E-49CD-B1B7-30BAD6F6F05C}"/>
                    </a:ext>
                  </a:extLst>
                </p14:cNvPr>
                <p14:cNvContentPartPr/>
                <p14:nvPr/>
              </p14:nvContentPartPr>
              <p14:xfrm>
                <a:off x="1710367" y="2181324"/>
                <a:ext cx="76680" cy="120240"/>
              </p14:xfrm>
            </p:contentPart>
          </mc:Choice>
          <mc:Fallback>
            <p:pic>
              <p:nvPicPr>
                <p:cNvPr id="166935" name="Freihand 166934">
                  <a:extLst>
                    <a:ext uri="{FF2B5EF4-FFF2-40B4-BE49-F238E27FC236}">
                      <a16:creationId xmlns:a16="http://schemas.microsoft.com/office/drawing/2014/main" id="{C4AC2CEF-390E-49CD-B1B7-30BAD6F6F05C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1706047" y="2177004"/>
                  <a:ext cx="85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166936" name="Freihand 166935">
                  <a:extLst>
                    <a:ext uri="{FF2B5EF4-FFF2-40B4-BE49-F238E27FC236}">
                      <a16:creationId xmlns:a16="http://schemas.microsoft.com/office/drawing/2014/main" id="{B58C00D5-AAEB-4371-9FD5-CE60890109DF}"/>
                    </a:ext>
                  </a:extLst>
                </p14:cNvPr>
                <p14:cNvContentPartPr/>
                <p14:nvPr/>
              </p14:nvContentPartPr>
              <p14:xfrm>
                <a:off x="1753927" y="2249724"/>
                <a:ext cx="51120" cy="28440"/>
              </p14:xfrm>
            </p:contentPart>
          </mc:Choice>
          <mc:Fallback>
            <p:pic>
              <p:nvPicPr>
                <p:cNvPr id="166936" name="Freihand 166935">
                  <a:extLst>
                    <a:ext uri="{FF2B5EF4-FFF2-40B4-BE49-F238E27FC236}">
                      <a16:creationId xmlns:a16="http://schemas.microsoft.com/office/drawing/2014/main" id="{B58C00D5-AAEB-4371-9FD5-CE60890109DF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1749607" y="2245404"/>
                  <a:ext cx="59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166937" name="Freihand 166936">
                  <a:extLst>
                    <a:ext uri="{FF2B5EF4-FFF2-40B4-BE49-F238E27FC236}">
                      <a16:creationId xmlns:a16="http://schemas.microsoft.com/office/drawing/2014/main" id="{0C6C7CEF-82A7-4D08-BC7E-58565C2BD276}"/>
                    </a:ext>
                  </a:extLst>
                </p14:cNvPr>
                <p14:cNvContentPartPr/>
                <p14:nvPr/>
              </p14:nvContentPartPr>
              <p14:xfrm>
                <a:off x="1813687" y="2168724"/>
                <a:ext cx="97920" cy="108000"/>
              </p14:xfrm>
            </p:contentPart>
          </mc:Choice>
          <mc:Fallback>
            <p:pic>
              <p:nvPicPr>
                <p:cNvPr id="166937" name="Freihand 166936">
                  <a:extLst>
                    <a:ext uri="{FF2B5EF4-FFF2-40B4-BE49-F238E27FC236}">
                      <a16:creationId xmlns:a16="http://schemas.microsoft.com/office/drawing/2014/main" id="{0C6C7CEF-82A7-4D08-BC7E-58565C2BD276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1809367" y="2164404"/>
                  <a:ext cx="106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166938" name="Freihand 166937">
                  <a:extLst>
                    <a:ext uri="{FF2B5EF4-FFF2-40B4-BE49-F238E27FC236}">
                      <a16:creationId xmlns:a16="http://schemas.microsoft.com/office/drawing/2014/main" id="{798DBA2F-ED90-4DD8-A288-C949DD727994}"/>
                    </a:ext>
                  </a:extLst>
                </p14:cNvPr>
                <p14:cNvContentPartPr/>
                <p14:nvPr/>
              </p14:nvContentPartPr>
              <p14:xfrm>
                <a:off x="1905847" y="2162244"/>
                <a:ext cx="13320" cy="26280"/>
              </p14:xfrm>
            </p:contentPart>
          </mc:Choice>
          <mc:Fallback>
            <p:pic>
              <p:nvPicPr>
                <p:cNvPr id="166938" name="Freihand 166937">
                  <a:extLst>
                    <a:ext uri="{FF2B5EF4-FFF2-40B4-BE49-F238E27FC236}">
                      <a16:creationId xmlns:a16="http://schemas.microsoft.com/office/drawing/2014/main" id="{798DBA2F-ED90-4DD8-A288-C949DD727994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1901527" y="2157924"/>
                  <a:ext cx="21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166939" name="Freihand 166938">
                  <a:extLst>
                    <a:ext uri="{FF2B5EF4-FFF2-40B4-BE49-F238E27FC236}">
                      <a16:creationId xmlns:a16="http://schemas.microsoft.com/office/drawing/2014/main" id="{61209B45-FFAE-4F70-8251-2BA89AFF620F}"/>
                    </a:ext>
                  </a:extLst>
                </p14:cNvPr>
                <p14:cNvContentPartPr/>
                <p14:nvPr/>
              </p14:nvContentPartPr>
              <p14:xfrm>
                <a:off x="1947607" y="2219844"/>
                <a:ext cx="117360" cy="52920"/>
              </p14:xfrm>
            </p:contentPart>
          </mc:Choice>
          <mc:Fallback>
            <p:pic>
              <p:nvPicPr>
                <p:cNvPr id="166939" name="Freihand 166938">
                  <a:extLst>
                    <a:ext uri="{FF2B5EF4-FFF2-40B4-BE49-F238E27FC236}">
                      <a16:creationId xmlns:a16="http://schemas.microsoft.com/office/drawing/2014/main" id="{61209B45-FFAE-4F70-8251-2BA89AFF620F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1943287" y="2215524"/>
                  <a:ext cx="126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167336" name="Freihand 167335">
                  <a:extLst>
                    <a:ext uri="{FF2B5EF4-FFF2-40B4-BE49-F238E27FC236}">
                      <a16:creationId xmlns:a16="http://schemas.microsoft.com/office/drawing/2014/main" id="{76919EE8-D6F3-4822-9564-DD8995482B50}"/>
                    </a:ext>
                  </a:extLst>
                </p14:cNvPr>
                <p14:cNvContentPartPr/>
                <p14:nvPr/>
              </p14:nvContentPartPr>
              <p14:xfrm>
                <a:off x="519487" y="2254764"/>
                <a:ext cx="410040" cy="527760"/>
              </p14:xfrm>
            </p:contentPart>
          </mc:Choice>
          <mc:Fallback>
            <p:pic>
              <p:nvPicPr>
                <p:cNvPr id="167336" name="Freihand 167335">
                  <a:extLst>
                    <a:ext uri="{FF2B5EF4-FFF2-40B4-BE49-F238E27FC236}">
                      <a16:creationId xmlns:a16="http://schemas.microsoft.com/office/drawing/2014/main" id="{76919EE8-D6F3-4822-9564-DD8995482B50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515167" y="2250444"/>
                  <a:ext cx="41868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167338" name="Freihand 167337">
                  <a:extLst>
                    <a:ext uri="{FF2B5EF4-FFF2-40B4-BE49-F238E27FC236}">
                      <a16:creationId xmlns:a16="http://schemas.microsoft.com/office/drawing/2014/main" id="{159E0163-8E45-42AE-972A-A9C83237F728}"/>
                    </a:ext>
                  </a:extLst>
                </p14:cNvPr>
                <p14:cNvContentPartPr/>
                <p14:nvPr/>
              </p14:nvContentPartPr>
              <p14:xfrm>
                <a:off x="897487" y="2206524"/>
                <a:ext cx="514440" cy="668880"/>
              </p14:xfrm>
            </p:contentPart>
          </mc:Choice>
          <mc:Fallback>
            <p:pic>
              <p:nvPicPr>
                <p:cNvPr id="167338" name="Freihand 167337">
                  <a:extLst>
                    <a:ext uri="{FF2B5EF4-FFF2-40B4-BE49-F238E27FC236}">
                      <a16:creationId xmlns:a16="http://schemas.microsoft.com/office/drawing/2014/main" id="{159E0163-8E45-42AE-972A-A9C83237F728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893167" y="2202204"/>
                  <a:ext cx="52308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167495" name="Freihand 167494">
                  <a:extLst>
                    <a:ext uri="{FF2B5EF4-FFF2-40B4-BE49-F238E27FC236}">
                      <a16:creationId xmlns:a16="http://schemas.microsoft.com/office/drawing/2014/main" id="{C328DDB1-ECA7-4C96-A4D7-1BCD2E17C6CB}"/>
                    </a:ext>
                  </a:extLst>
                </p14:cNvPr>
                <p14:cNvContentPartPr/>
                <p14:nvPr/>
              </p14:nvContentPartPr>
              <p14:xfrm>
                <a:off x="-35993" y="2277084"/>
                <a:ext cx="1712880" cy="682560"/>
              </p14:xfrm>
            </p:contentPart>
          </mc:Choice>
          <mc:Fallback>
            <p:pic>
              <p:nvPicPr>
                <p:cNvPr id="167495" name="Freihand 167494">
                  <a:extLst>
                    <a:ext uri="{FF2B5EF4-FFF2-40B4-BE49-F238E27FC236}">
                      <a16:creationId xmlns:a16="http://schemas.microsoft.com/office/drawing/2014/main" id="{C328DDB1-ECA7-4C96-A4D7-1BCD2E17C6CB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-40313" y="2272764"/>
                  <a:ext cx="1721520" cy="69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17" name="Gruppieren 167516">
            <a:extLst>
              <a:ext uri="{FF2B5EF4-FFF2-40B4-BE49-F238E27FC236}">
                <a16:creationId xmlns:a16="http://schemas.microsoft.com/office/drawing/2014/main" id="{5ABD7682-1880-487C-A85E-260E086AAEBA}"/>
              </a:ext>
            </a:extLst>
          </p:cNvPr>
          <p:cNvGrpSpPr/>
          <p:nvPr/>
        </p:nvGrpSpPr>
        <p:grpSpPr>
          <a:xfrm>
            <a:off x="257407" y="5623644"/>
            <a:ext cx="2260440" cy="352440"/>
            <a:chOff x="257407" y="5623644"/>
            <a:chExt cx="226044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167497" name="Freihand 167496">
                  <a:extLst>
                    <a:ext uri="{FF2B5EF4-FFF2-40B4-BE49-F238E27FC236}">
                      <a16:creationId xmlns:a16="http://schemas.microsoft.com/office/drawing/2014/main" id="{B82A97C6-5F07-403F-8BA0-98FB3F488C2D}"/>
                    </a:ext>
                  </a:extLst>
                </p14:cNvPr>
                <p14:cNvContentPartPr/>
                <p14:nvPr/>
              </p14:nvContentPartPr>
              <p14:xfrm>
                <a:off x="257407" y="5764404"/>
                <a:ext cx="73080" cy="101520"/>
              </p14:xfrm>
            </p:contentPart>
          </mc:Choice>
          <mc:Fallback>
            <p:pic>
              <p:nvPicPr>
                <p:cNvPr id="167497" name="Freihand 167496">
                  <a:extLst>
                    <a:ext uri="{FF2B5EF4-FFF2-40B4-BE49-F238E27FC236}">
                      <a16:creationId xmlns:a16="http://schemas.microsoft.com/office/drawing/2014/main" id="{B82A97C6-5F07-403F-8BA0-98FB3F488C2D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253087" y="5760084"/>
                  <a:ext cx="81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167498" name="Freihand 167497">
                  <a:extLst>
                    <a:ext uri="{FF2B5EF4-FFF2-40B4-BE49-F238E27FC236}">
                      <a16:creationId xmlns:a16="http://schemas.microsoft.com/office/drawing/2014/main" id="{F8569D95-CC9B-4E20-8009-45B6FDFC76D4}"/>
                    </a:ext>
                  </a:extLst>
                </p14:cNvPr>
                <p14:cNvContentPartPr/>
                <p14:nvPr/>
              </p14:nvContentPartPr>
              <p14:xfrm>
                <a:off x="300607" y="5800404"/>
                <a:ext cx="53280" cy="175680"/>
              </p14:xfrm>
            </p:contentPart>
          </mc:Choice>
          <mc:Fallback>
            <p:pic>
              <p:nvPicPr>
                <p:cNvPr id="167498" name="Freihand 167497">
                  <a:extLst>
                    <a:ext uri="{FF2B5EF4-FFF2-40B4-BE49-F238E27FC236}">
                      <a16:creationId xmlns:a16="http://schemas.microsoft.com/office/drawing/2014/main" id="{F8569D95-CC9B-4E20-8009-45B6FDFC76D4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296287" y="5796084"/>
                  <a:ext cx="61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167499" name="Freihand 167498">
                  <a:extLst>
                    <a:ext uri="{FF2B5EF4-FFF2-40B4-BE49-F238E27FC236}">
                      <a16:creationId xmlns:a16="http://schemas.microsoft.com/office/drawing/2014/main" id="{B775E2B4-31BF-48E1-800C-2505821A8466}"/>
                    </a:ext>
                  </a:extLst>
                </p14:cNvPr>
                <p14:cNvContentPartPr/>
                <p14:nvPr/>
              </p14:nvContentPartPr>
              <p14:xfrm>
                <a:off x="444607" y="5811924"/>
                <a:ext cx="25200" cy="55080"/>
              </p14:xfrm>
            </p:contentPart>
          </mc:Choice>
          <mc:Fallback>
            <p:pic>
              <p:nvPicPr>
                <p:cNvPr id="167499" name="Freihand 167498">
                  <a:extLst>
                    <a:ext uri="{FF2B5EF4-FFF2-40B4-BE49-F238E27FC236}">
                      <a16:creationId xmlns:a16="http://schemas.microsoft.com/office/drawing/2014/main" id="{B775E2B4-31BF-48E1-800C-2505821A8466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440287" y="5807604"/>
                  <a:ext cx="33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167500" name="Freihand 167499">
                  <a:extLst>
                    <a:ext uri="{FF2B5EF4-FFF2-40B4-BE49-F238E27FC236}">
                      <a16:creationId xmlns:a16="http://schemas.microsoft.com/office/drawing/2014/main" id="{BEA6A38F-DF04-4DAA-8087-95F96B0A62AD}"/>
                    </a:ext>
                  </a:extLst>
                </p14:cNvPr>
                <p14:cNvContentPartPr/>
                <p14:nvPr/>
              </p14:nvContentPartPr>
              <p14:xfrm>
                <a:off x="636127" y="5764404"/>
                <a:ext cx="13320" cy="89280"/>
              </p14:xfrm>
            </p:contentPart>
          </mc:Choice>
          <mc:Fallback>
            <p:pic>
              <p:nvPicPr>
                <p:cNvPr id="167500" name="Freihand 167499">
                  <a:extLst>
                    <a:ext uri="{FF2B5EF4-FFF2-40B4-BE49-F238E27FC236}">
                      <a16:creationId xmlns:a16="http://schemas.microsoft.com/office/drawing/2014/main" id="{BEA6A38F-DF04-4DAA-8087-95F96B0A62AD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631807" y="5760084"/>
                  <a:ext cx="21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167501" name="Freihand 167500">
                  <a:extLst>
                    <a:ext uri="{FF2B5EF4-FFF2-40B4-BE49-F238E27FC236}">
                      <a16:creationId xmlns:a16="http://schemas.microsoft.com/office/drawing/2014/main" id="{2743BF5B-83E1-4338-A1FA-F2FB64639FA7}"/>
                    </a:ext>
                  </a:extLst>
                </p14:cNvPr>
                <p14:cNvContentPartPr/>
                <p14:nvPr/>
              </p14:nvContentPartPr>
              <p14:xfrm>
                <a:off x="625327" y="5747844"/>
                <a:ext cx="124920" cy="12960"/>
              </p14:xfrm>
            </p:contentPart>
          </mc:Choice>
          <mc:Fallback>
            <p:pic>
              <p:nvPicPr>
                <p:cNvPr id="167501" name="Freihand 167500">
                  <a:extLst>
                    <a:ext uri="{FF2B5EF4-FFF2-40B4-BE49-F238E27FC236}">
                      <a16:creationId xmlns:a16="http://schemas.microsoft.com/office/drawing/2014/main" id="{2743BF5B-83E1-4338-A1FA-F2FB64639FA7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621007" y="5743524"/>
                  <a:ext cx="133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167502" name="Freihand 167501">
                  <a:extLst>
                    <a:ext uri="{FF2B5EF4-FFF2-40B4-BE49-F238E27FC236}">
                      <a16:creationId xmlns:a16="http://schemas.microsoft.com/office/drawing/2014/main" id="{EC66597C-1188-4CBB-BF0D-F28B843D0D26}"/>
                    </a:ext>
                  </a:extLst>
                </p14:cNvPr>
                <p14:cNvContentPartPr/>
                <p14:nvPr/>
              </p14:nvContentPartPr>
              <p14:xfrm>
                <a:off x="639007" y="5809764"/>
                <a:ext cx="103680" cy="52920"/>
              </p14:xfrm>
            </p:contentPart>
          </mc:Choice>
          <mc:Fallback>
            <p:pic>
              <p:nvPicPr>
                <p:cNvPr id="167502" name="Freihand 167501">
                  <a:extLst>
                    <a:ext uri="{FF2B5EF4-FFF2-40B4-BE49-F238E27FC236}">
                      <a16:creationId xmlns:a16="http://schemas.microsoft.com/office/drawing/2014/main" id="{EC66597C-1188-4CBB-BF0D-F28B843D0D26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634687" y="5805444"/>
                  <a:ext cx="112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167503" name="Freihand 167502">
                  <a:extLst>
                    <a:ext uri="{FF2B5EF4-FFF2-40B4-BE49-F238E27FC236}">
                      <a16:creationId xmlns:a16="http://schemas.microsoft.com/office/drawing/2014/main" id="{26AE9199-180C-444B-B10D-6C6774DB844A}"/>
                    </a:ext>
                  </a:extLst>
                </p14:cNvPr>
                <p14:cNvContentPartPr/>
                <p14:nvPr/>
              </p14:nvContentPartPr>
              <p14:xfrm>
                <a:off x="771487" y="5824164"/>
                <a:ext cx="119520" cy="30240"/>
              </p14:xfrm>
            </p:contentPart>
          </mc:Choice>
          <mc:Fallback>
            <p:pic>
              <p:nvPicPr>
                <p:cNvPr id="167503" name="Freihand 167502">
                  <a:extLst>
                    <a:ext uri="{FF2B5EF4-FFF2-40B4-BE49-F238E27FC236}">
                      <a16:creationId xmlns:a16="http://schemas.microsoft.com/office/drawing/2014/main" id="{26AE9199-180C-444B-B10D-6C6774DB844A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767167" y="5819844"/>
                  <a:ext cx="128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167504" name="Freihand 167503">
                  <a:extLst>
                    <a:ext uri="{FF2B5EF4-FFF2-40B4-BE49-F238E27FC236}">
                      <a16:creationId xmlns:a16="http://schemas.microsoft.com/office/drawing/2014/main" id="{16F144A4-06D9-45A2-87F9-1D5BEDF13872}"/>
                    </a:ext>
                  </a:extLst>
                </p14:cNvPr>
                <p14:cNvContentPartPr/>
                <p14:nvPr/>
              </p14:nvContentPartPr>
              <p14:xfrm>
                <a:off x="918007" y="5754684"/>
                <a:ext cx="114480" cy="97920"/>
              </p14:xfrm>
            </p:contentPart>
          </mc:Choice>
          <mc:Fallback>
            <p:pic>
              <p:nvPicPr>
                <p:cNvPr id="167504" name="Freihand 167503">
                  <a:extLst>
                    <a:ext uri="{FF2B5EF4-FFF2-40B4-BE49-F238E27FC236}">
                      <a16:creationId xmlns:a16="http://schemas.microsoft.com/office/drawing/2014/main" id="{16F144A4-06D9-45A2-87F9-1D5BEDF13872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913687" y="5750364"/>
                  <a:ext cx="123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167505" name="Freihand 167504">
                  <a:extLst>
                    <a:ext uri="{FF2B5EF4-FFF2-40B4-BE49-F238E27FC236}">
                      <a16:creationId xmlns:a16="http://schemas.microsoft.com/office/drawing/2014/main" id="{DDC9EB0B-F72F-4A9F-A0D5-354B734610D9}"/>
                    </a:ext>
                  </a:extLst>
                </p14:cNvPr>
                <p14:cNvContentPartPr/>
                <p14:nvPr/>
              </p14:nvContentPartPr>
              <p14:xfrm>
                <a:off x="1055527" y="5798964"/>
                <a:ext cx="56880" cy="52560"/>
              </p14:xfrm>
            </p:contentPart>
          </mc:Choice>
          <mc:Fallback>
            <p:pic>
              <p:nvPicPr>
                <p:cNvPr id="167505" name="Freihand 167504">
                  <a:extLst>
                    <a:ext uri="{FF2B5EF4-FFF2-40B4-BE49-F238E27FC236}">
                      <a16:creationId xmlns:a16="http://schemas.microsoft.com/office/drawing/2014/main" id="{DDC9EB0B-F72F-4A9F-A0D5-354B734610D9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051207" y="5794644"/>
                  <a:ext cx="65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167506" name="Freihand 167505">
                  <a:extLst>
                    <a:ext uri="{FF2B5EF4-FFF2-40B4-BE49-F238E27FC236}">
                      <a16:creationId xmlns:a16="http://schemas.microsoft.com/office/drawing/2014/main" id="{BD476AC8-EB59-4E58-AA9F-3849D78B2C0D}"/>
                    </a:ext>
                  </a:extLst>
                </p14:cNvPr>
                <p14:cNvContentPartPr/>
                <p14:nvPr/>
              </p14:nvContentPartPr>
              <p14:xfrm>
                <a:off x="1148047" y="5810124"/>
                <a:ext cx="86400" cy="154080"/>
              </p14:xfrm>
            </p:contentPart>
          </mc:Choice>
          <mc:Fallback>
            <p:pic>
              <p:nvPicPr>
                <p:cNvPr id="167506" name="Freihand 167505">
                  <a:extLst>
                    <a:ext uri="{FF2B5EF4-FFF2-40B4-BE49-F238E27FC236}">
                      <a16:creationId xmlns:a16="http://schemas.microsoft.com/office/drawing/2014/main" id="{BD476AC8-EB59-4E58-AA9F-3849D78B2C0D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143727" y="5805804"/>
                  <a:ext cx="95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167507" name="Freihand 167506">
                  <a:extLst>
                    <a:ext uri="{FF2B5EF4-FFF2-40B4-BE49-F238E27FC236}">
                      <a16:creationId xmlns:a16="http://schemas.microsoft.com/office/drawing/2014/main" id="{ED86E33F-2674-4014-BDB0-7E26607EF2AA}"/>
                    </a:ext>
                  </a:extLst>
                </p14:cNvPr>
                <p14:cNvContentPartPr/>
                <p14:nvPr/>
              </p14:nvContentPartPr>
              <p14:xfrm>
                <a:off x="1296007" y="5806164"/>
                <a:ext cx="163080" cy="40680"/>
              </p14:xfrm>
            </p:contentPart>
          </mc:Choice>
          <mc:Fallback>
            <p:pic>
              <p:nvPicPr>
                <p:cNvPr id="167507" name="Freihand 167506">
                  <a:extLst>
                    <a:ext uri="{FF2B5EF4-FFF2-40B4-BE49-F238E27FC236}">
                      <a16:creationId xmlns:a16="http://schemas.microsoft.com/office/drawing/2014/main" id="{ED86E33F-2674-4014-BDB0-7E26607EF2AA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291687" y="5801844"/>
                  <a:ext cx="171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167508" name="Freihand 167507">
                  <a:extLst>
                    <a:ext uri="{FF2B5EF4-FFF2-40B4-BE49-F238E27FC236}">
                      <a16:creationId xmlns:a16="http://schemas.microsoft.com/office/drawing/2014/main" id="{E741C3DC-A3B8-41B4-8D30-819DF72104B7}"/>
                    </a:ext>
                  </a:extLst>
                </p14:cNvPr>
                <p14:cNvContentPartPr/>
                <p14:nvPr/>
              </p14:nvContentPartPr>
              <p14:xfrm>
                <a:off x="1495447" y="5771604"/>
                <a:ext cx="90360" cy="52920"/>
              </p14:xfrm>
            </p:contentPart>
          </mc:Choice>
          <mc:Fallback>
            <p:pic>
              <p:nvPicPr>
                <p:cNvPr id="167508" name="Freihand 167507">
                  <a:extLst>
                    <a:ext uri="{FF2B5EF4-FFF2-40B4-BE49-F238E27FC236}">
                      <a16:creationId xmlns:a16="http://schemas.microsoft.com/office/drawing/2014/main" id="{E741C3DC-A3B8-41B4-8D30-819DF72104B7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491127" y="5767284"/>
                  <a:ext cx="99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167509" name="Freihand 167508">
                  <a:extLst>
                    <a:ext uri="{FF2B5EF4-FFF2-40B4-BE49-F238E27FC236}">
                      <a16:creationId xmlns:a16="http://schemas.microsoft.com/office/drawing/2014/main" id="{14C70E36-78E8-448F-88DB-8397DF2034A3}"/>
                    </a:ext>
                  </a:extLst>
                </p14:cNvPr>
                <p14:cNvContentPartPr/>
                <p14:nvPr/>
              </p14:nvContentPartPr>
              <p14:xfrm>
                <a:off x="1807207" y="5650284"/>
                <a:ext cx="140400" cy="134640"/>
              </p14:xfrm>
            </p:contentPart>
          </mc:Choice>
          <mc:Fallback>
            <p:pic>
              <p:nvPicPr>
                <p:cNvPr id="167509" name="Freihand 167508">
                  <a:extLst>
                    <a:ext uri="{FF2B5EF4-FFF2-40B4-BE49-F238E27FC236}">
                      <a16:creationId xmlns:a16="http://schemas.microsoft.com/office/drawing/2014/main" id="{14C70E36-78E8-448F-88DB-8397DF2034A3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802887" y="5645964"/>
                  <a:ext cx="149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167510" name="Freihand 167509">
                  <a:extLst>
                    <a:ext uri="{FF2B5EF4-FFF2-40B4-BE49-F238E27FC236}">
                      <a16:creationId xmlns:a16="http://schemas.microsoft.com/office/drawing/2014/main" id="{7139DCDB-5857-4E87-A3C7-9987C14C3723}"/>
                    </a:ext>
                  </a:extLst>
                </p14:cNvPr>
                <p14:cNvContentPartPr/>
                <p14:nvPr/>
              </p14:nvContentPartPr>
              <p14:xfrm>
                <a:off x="1930327" y="5737044"/>
                <a:ext cx="141120" cy="46080"/>
              </p14:xfrm>
            </p:contentPart>
          </mc:Choice>
          <mc:Fallback>
            <p:pic>
              <p:nvPicPr>
                <p:cNvPr id="167510" name="Freihand 167509">
                  <a:extLst>
                    <a:ext uri="{FF2B5EF4-FFF2-40B4-BE49-F238E27FC236}">
                      <a16:creationId xmlns:a16="http://schemas.microsoft.com/office/drawing/2014/main" id="{7139DCDB-5857-4E87-A3C7-9987C14C3723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926007" y="5732724"/>
                  <a:ext cx="149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167511" name="Freihand 167510">
                  <a:extLst>
                    <a:ext uri="{FF2B5EF4-FFF2-40B4-BE49-F238E27FC236}">
                      <a16:creationId xmlns:a16="http://schemas.microsoft.com/office/drawing/2014/main" id="{03C0A249-EC42-48E5-A36F-165634BCDF4B}"/>
                    </a:ext>
                  </a:extLst>
                </p14:cNvPr>
                <p14:cNvContentPartPr/>
                <p14:nvPr/>
              </p14:nvContentPartPr>
              <p14:xfrm>
                <a:off x="2091967" y="5647764"/>
                <a:ext cx="46080" cy="143280"/>
              </p14:xfrm>
            </p:contentPart>
          </mc:Choice>
          <mc:Fallback>
            <p:pic>
              <p:nvPicPr>
                <p:cNvPr id="167511" name="Freihand 167510">
                  <a:extLst>
                    <a:ext uri="{FF2B5EF4-FFF2-40B4-BE49-F238E27FC236}">
                      <a16:creationId xmlns:a16="http://schemas.microsoft.com/office/drawing/2014/main" id="{03C0A249-EC42-48E5-A36F-165634BCDF4B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2087647" y="5643444"/>
                  <a:ext cx="54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167512" name="Freihand 167511">
                  <a:extLst>
                    <a:ext uri="{FF2B5EF4-FFF2-40B4-BE49-F238E27FC236}">
                      <a16:creationId xmlns:a16="http://schemas.microsoft.com/office/drawing/2014/main" id="{B93956DE-21D3-4958-8C7E-488E99CD38EB}"/>
                    </a:ext>
                  </a:extLst>
                </p14:cNvPr>
                <p14:cNvContentPartPr/>
                <p14:nvPr/>
              </p14:nvContentPartPr>
              <p14:xfrm>
                <a:off x="2142367" y="5720484"/>
                <a:ext cx="101160" cy="73800"/>
              </p14:xfrm>
            </p:contentPart>
          </mc:Choice>
          <mc:Fallback>
            <p:pic>
              <p:nvPicPr>
                <p:cNvPr id="167512" name="Freihand 167511">
                  <a:extLst>
                    <a:ext uri="{FF2B5EF4-FFF2-40B4-BE49-F238E27FC236}">
                      <a16:creationId xmlns:a16="http://schemas.microsoft.com/office/drawing/2014/main" id="{B93956DE-21D3-4958-8C7E-488E99CD38EB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2138047" y="5716164"/>
                  <a:ext cx="109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167513" name="Freihand 167512">
                  <a:extLst>
                    <a:ext uri="{FF2B5EF4-FFF2-40B4-BE49-F238E27FC236}">
                      <a16:creationId xmlns:a16="http://schemas.microsoft.com/office/drawing/2014/main" id="{E3557154-55FF-430A-8BBC-6075E96041D0}"/>
                    </a:ext>
                  </a:extLst>
                </p14:cNvPr>
                <p14:cNvContentPartPr/>
                <p14:nvPr/>
              </p14:nvContentPartPr>
              <p14:xfrm>
                <a:off x="2271247" y="5629764"/>
                <a:ext cx="57240" cy="132480"/>
              </p14:xfrm>
            </p:contentPart>
          </mc:Choice>
          <mc:Fallback>
            <p:pic>
              <p:nvPicPr>
                <p:cNvPr id="167513" name="Freihand 167512">
                  <a:extLst>
                    <a:ext uri="{FF2B5EF4-FFF2-40B4-BE49-F238E27FC236}">
                      <a16:creationId xmlns:a16="http://schemas.microsoft.com/office/drawing/2014/main" id="{E3557154-55FF-430A-8BBC-6075E96041D0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2266927" y="5625444"/>
                  <a:ext cx="65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167514" name="Freihand 167513">
                  <a:extLst>
                    <a:ext uri="{FF2B5EF4-FFF2-40B4-BE49-F238E27FC236}">
                      <a16:creationId xmlns:a16="http://schemas.microsoft.com/office/drawing/2014/main" id="{3B5A7263-CA37-4F66-AE35-687E1635FFE8}"/>
                    </a:ext>
                  </a:extLst>
                </p14:cNvPr>
                <p14:cNvContentPartPr/>
                <p14:nvPr/>
              </p14:nvContentPartPr>
              <p14:xfrm>
                <a:off x="2352967" y="5623644"/>
                <a:ext cx="39960" cy="143640"/>
              </p14:xfrm>
            </p:contentPart>
          </mc:Choice>
          <mc:Fallback>
            <p:pic>
              <p:nvPicPr>
                <p:cNvPr id="167514" name="Freihand 167513">
                  <a:extLst>
                    <a:ext uri="{FF2B5EF4-FFF2-40B4-BE49-F238E27FC236}">
                      <a16:creationId xmlns:a16="http://schemas.microsoft.com/office/drawing/2014/main" id="{3B5A7263-CA37-4F66-AE35-687E1635FFE8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2348647" y="5619324"/>
                  <a:ext cx="48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167515" name="Freihand 167514">
                  <a:extLst>
                    <a:ext uri="{FF2B5EF4-FFF2-40B4-BE49-F238E27FC236}">
                      <a16:creationId xmlns:a16="http://schemas.microsoft.com/office/drawing/2014/main" id="{F05F2694-CF84-4FA4-B06F-CBDB70B4C75A}"/>
                    </a:ext>
                  </a:extLst>
                </p14:cNvPr>
                <p14:cNvContentPartPr/>
                <p14:nvPr/>
              </p14:nvContentPartPr>
              <p14:xfrm>
                <a:off x="2398687" y="5694924"/>
                <a:ext cx="119160" cy="113400"/>
              </p14:xfrm>
            </p:contentPart>
          </mc:Choice>
          <mc:Fallback>
            <p:pic>
              <p:nvPicPr>
                <p:cNvPr id="167515" name="Freihand 167514">
                  <a:extLst>
                    <a:ext uri="{FF2B5EF4-FFF2-40B4-BE49-F238E27FC236}">
                      <a16:creationId xmlns:a16="http://schemas.microsoft.com/office/drawing/2014/main" id="{F05F2694-CF84-4FA4-B06F-CBDB70B4C75A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2394367" y="5690604"/>
                  <a:ext cx="12780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20" name="Gruppieren 167519">
            <a:extLst>
              <a:ext uri="{FF2B5EF4-FFF2-40B4-BE49-F238E27FC236}">
                <a16:creationId xmlns:a16="http://schemas.microsoft.com/office/drawing/2014/main" id="{CB55EB1D-5BE9-4C47-8ED0-7A5276AD9E47}"/>
              </a:ext>
            </a:extLst>
          </p:cNvPr>
          <p:cNvGrpSpPr/>
          <p:nvPr/>
        </p:nvGrpSpPr>
        <p:grpSpPr>
          <a:xfrm>
            <a:off x="6172927" y="1444044"/>
            <a:ext cx="463320" cy="20520"/>
            <a:chOff x="6172927" y="1444044"/>
            <a:chExt cx="463320" cy="2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167518" name="Freihand 167517">
                  <a:extLst>
                    <a:ext uri="{FF2B5EF4-FFF2-40B4-BE49-F238E27FC236}">
                      <a16:creationId xmlns:a16="http://schemas.microsoft.com/office/drawing/2014/main" id="{68E6FB08-53D6-42C8-B2DA-3A8BA0B9480F}"/>
                    </a:ext>
                  </a:extLst>
                </p14:cNvPr>
                <p14:cNvContentPartPr/>
                <p14:nvPr/>
              </p14:nvContentPartPr>
              <p14:xfrm>
                <a:off x="6172927" y="1448004"/>
                <a:ext cx="242640" cy="16560"/>
              </p14:xfrm>
            </p:contentPart>
          </mc:Choice>
          <mc:Fallback>
            <p:pic>
              <p:nvPicPr>
                <p:cNvPr id="167518" name="Freihand 167517">
                  <a:extLst>
                    <a:ext uri="{FF2B5EF4-FFF2-40B4-BE49-F238E27FC236}">
                      <a16:creationId xmlns:a16="http://schemas.microsoft.com/office/drawing/2014/main" id="{68E6FB08-53D6-42C8-B2DA-3A8BA0B9480F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6168607" y="1443684"/>
                  <a:ext cx="251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167519" name="Freihand 167518">
                  <a:extLst>
                    <a:ext uri="{FF2B5EF4-FFF2-40B4-BE49-F238E27FC236}">
                      <a16:creationId xmlns:a16="http://schemas.microsoft.com/office/drawing/2014/main" id="{D1C569D1-CA36-4F87-A68D-D380EE7475EE}"/>
                    </a:ext>
                  </a:extLst>
                </p14:cNvPr>
                <p14:cNvContentPartPr/>
                <p14:nvPr/>
              </p14:nvContentPartPr>
              <p14:xfrm>
                <a:off x="6448687" y="1444044"/>
                <a:ext cx="187560" cy="2520"/>
              </p14:xfrm>
            </p:contentPart>
          </mc:Choice>
          <mc:Fallback>
            <p:pic>
              <p:nvPicPr>
                <p:cNvPr id="167519" name="Freihand 167518">
                  <a:extLst>
                    <a:ext uri="{FF2B5EF4-FFF2-40B4-BE49-F238E27FC236}">
                      <a16:creationId xmlns:a16="http://schemas.microsoft.com/office/drawing/2014/main" id="{D1C569D1-CA36-4F87-A68D-D380EE7475EE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6444367" y="1439724"/>
                  <a:ext cx="196200" cy="1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1">
            <p14:nvContentPartPr>
              <p14:cNvPr id="167558" name="Freihand 167557">
                <a:extLst>
                  <a:ext uri="{FF2B5EF4-FFF2-40B4-BE49-F238E27FC236}">
                    <a16:creationId xmlns:a16="http://schemas.microsoft.com/office/drawing/2014/main" id="{90F29D92-4CE5-4B86-B570-81EFAF288159}"/>
                  </a:ext>
                </a:extLst>
              </p14:cNvPr>
              <p14:cNvContentPartPr/>
              <p14:nvPr/>
            </p14:nvContentPartPr>
            <p14:xfrm>
              <a:off x="191167" y="6024684"/>
              <a:ext cx="234000" cy="33840"/>
            </p14:xfrm>
          </p:contentPart>
        </mc:Choice>
        <mc:Fallback>
          <p:pic>
            <p:nvPicPr>
              <p:cNvPr id="167558" name="Freihand 167557">
                <a:extLst>
                  <a:ext uri="{FF2B5EF4-FFF2-40B4-BE49-F238E27FC236}">
                    <a16:creationId xmlns:a16="http://schemas.microsoft.com/office/drawing/2014/main" id="{90F29D92-4CE5-4B86-B570-81EFAF288159}"/>
                  </a:ext>
                </a:extLst>
              </p:cNvPr>
              <p:cNvPicPr/>
              <p:nvPr/>
            </p:nvPicPr>
            <p:blipFill>
              <a:blip r:embed="rId1112"/>
              <a:stretch>
                <a:fillRect/>
              </a:stretch>
            </p:blipFill>
            <p:spPr>
              <a:xfrm>
                <a:off x="186847" y="6020364"/>
                <a:ext cx="24264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560" name="Gruppieren 167559">
            <a:extLst>
              <a:ext uri="{FF2B5EF4-FFF2-40B4-BE49-F238E27FC236}">
                <a16:creationId xmlns:a16="http://schemas.microsoft.com/office/drawing/2014/main" id="{0636F240-C053-4E57-962E-0E8ECEF310C0}"/>
              </a:ext>
            </a:extLst>
          </p:cNvPr>
          <p:cNvGrpSpPr/>
          <p:nvPr/>
        </p:nvGrpSpPr>
        <p:grpSpPr>
          <a:xfrm>
            <a:off x="127447" y="6086964"/>
            <a:ext cx="3290400" cy="631080"/>
            <a:chOff x="127447" y="6086964"/>
            <a:chExt cx="3290400" cy="63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167521" name="Freihand 167520">
                  <a:extLst>
                    <a:ext uri="{FF2B5EF4-FFF2-40B4-BE49-F238E27FC236}">
                      <a16:creationId xmlns:a16="http://schemas.microsoft.com/office/drawing/2014/main" id="{BB56BBE8-C209-4821-B608-346A307FB995}"/>
                    </a:ext>
                  </a:extLst>
                </p14:cNvPr>
                <p14:cNvContentPartPr/>
                <p14:nvPr/>
              </p14:nvContentPartPr>
              <p14:xfrm>
                <a:off x="200527" y="6208284"/>
                <a:ext cx="7920" cy="133560"/>
              </p14:xfrm>
            </p:contentPart>
          </mc:Choice>
          <mc:Fallback>
            <p:pic>
              <p:nvPicPr>
                <p:cNvPr id="167521" name="Freihand 167520">
                  <a:extLst>
                    <a:ext uri="{FF2B5EF4-FFF2-40B4-BE49-F238E27FC236}">
                      <a16:creationId xmlns:a16="http://schemas.microsoft.com/office/drawing/2014/main" id="{BB56BBE8-C209-4821-B608-346A307FB995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196207" y="6203964"/>
                  <a:ext cx="16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167522" name="Freihand 167521">
                  <a:extLst>
                    <a:ext uri="{FF2B5EF4-FFF2-40B4-BE49-F238E27FC236}">
                      <a16:creationId xmlns:a16="http://schemas.microsoft.com/office/drawing/2014/main" id="{B0AEC64E-0CB9-4137-9066-5FA6536B0E8D}"/>
                    </a:ext>
                  </a:extLst>
                </p14:cNvPr>
                <p14:cNvContentPartPr/>
                <p14:nvPr/>
              </p14:nvContentPartPr>
              <p14:xfrm>
                <a:off x="127447" y="6163284"/>
                <a:ext cx="144360" cy="179640"/>
              </p14:xfrm>
            </p:contentPart>
          </mc:Choice>
          <mc:Fallback>
            <p:pic>
              <p:nvPicPr>
                <p:cNvPr id="167522" name="Freihand 167521">
                  <a:extLst>
                    <a:ext uri="{FF2B5EF4-FFF2-40B4-BE49-F238E27FC236}">
                      <a16:creationId xmlns:a16="http://schemas.microsoft.com/office/drawing/2014/main" id="{B0AEC64E-0CB9-4137-9066-5FA6536B0E8D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123127" y="6158964"/>
                  <a:ext cx="153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167523" name="Freihand 167522">
                  <a:extLst>
                    <a:ext uri="{FF2B5EF4-FFF2-40B4-BE49-F238E27FC236}">
                      <a16:creationId xmlns:a16="http://schemas.microsoft.com/office/drawing/2014/main" id="{4E0BF615-1F11-4316-BBF3-0FCBD3FFC8A5}"/>
                    </a:ext>
                  </a:extLst>
                </p14:cNvPr>
                <p14:cNvContentPartPr/>
                <p14:nvPr/>
              </p14:nvContentPartPr>
              <p14:xfrm>
                <a:off x="322207" y="6316284"/>
                <a:ext cx="32040" cy="68040"/>
              </p14:xfrm>
            </p:contentPart>
          </mc:Choice>
          <mc:Fallback>
            <p:pic>
              <p:nvPicPr>
                <p:cNvPr id="167523" name="Freihand 167522">
                  <a:extLst>
                    <a:ext uri="{FF2B5EF4-FFF2-40B4-BE49-F238E27FC236}">
                      <a16:creationId xmlns:a16="http://schemas.microsoft.com/office/drawing/2014/main" id="{4E0BF615-1F11-4316-BBF3-0FCBD3FFC8A5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317887" y="6311964"/>
                  <a:ext cx="40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167524" name="Freihand 167523">
                  <a:extLst>
                    <a:ext uri="{FF2B5EF4-FFF2-40B4-BE49-F238E27FC236}">
                      <a16:creationId xmlns:a16="http://schemas.microsoft.com/office/drawing/2014/main" id="{4DF0D917-7851-49E2-8157-8FB90FE80E97}"/>
                    </a:ext>
                  </a:extLst>
                </p14:cNvPr>
                <p14:cNvContentPartPr/>
                <p14:nvPr/>
              </p14:nvContentPartPr>
              <p14:xfrm>
                <a:off x="405367" y="6180924"/>
                <a:ext cx="122040" cy="186840"/>
              </p14:xfrm>
            </p:contentPart>
          </mc:Choice>
          <mc:Fallback>
            <p:pic>
              <p:nvPicPr>
                <p:cNvPr id="167524" name="Freihand 167523">
                  <a:extLst>
                    <a:ext uri="{FF2B5EF4-FFF2-40B4-BE49-F238E27FC236}">
                      <a16:creationId xmlns:a16="http://schemas.microsoft.com/office/drawing/2014/main" id="{4DF0D917-7851-49E2-8157-8FB90FE80E9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401047" y="6176604"/>
                  <a:ext cx="130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167525" name="Freihand 167524">
                  <a:extLst>
                    <a:ext uri="{FF2B5EF4-FFF2-40B4-BE49-F238E27FC236}">
                      <a16:creationId xmlns:a16="http://schemas.microsoft.com/office/drawing/2014/main" id="{2D694822-14DB-415D-B839-EFC1F1442C76}"/>
                    </a:ext>
                  </a:extLst>
                </p14:cNvPr>
                <p14:cNvContentPartPr/>
                <p14:nvPr/>
              </p14:nvContentPartPr>
              <p14:xfrm>
                <a:off x="550447" y="6334284"/>
                <a:ext cx="20880" cy="52560"/>
              </p14:xfrm>
            </p:contentPart>
          </mc:Choice>
          <mc:Fallback>
            <p:pic>
              <p:nvPicPr>
                <p:cNvPr id="167525" name="Freihand 167524">
                  <a:extLst>
                    <a:ext uri="{FF2B5EF4-FFF2-40B4-BE49-F238E27FC236}">
                      <a16:creationId xmlns:a16="http://schemas.microsoft.com/office/drawing/2014/main" id="{2D694822-14DB-415D-B839-EFC1F1442C76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546127" y="6329964"/>
                  <a:ext cx="29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167526" name="Freihand 167525">
                  <a:extLst>
                    <a:ext uri="{FF2B5EF4-FFF2-40B4-BE49-F238E27FC236}">
                      <a16:creationId xmlns:a16="http://schemas.microsoft.com/office/drawing/2014/main" id="{B1F7B38D-DFB4-4568-B7A6-67ABF46DDB1E}"/>
                    </a:ext>
                  </a:extLst>
                </p14:cNvPr>
                <p14:cNvContentPartPr/>
                <p14:nvPr/>
              </p14:nvContentPartPr>
              <p14:xfrm>
                <a:off x="675367" y="6229884"/>
                <a:ext cx="71280" cy="89640"/>
              </p14:xfrm>
            </p:contentPart>
          </mc:Choice>
          <mc:Fallback>
            <p:pic>
              <p:nvPicPr>
                <p:cNvPr id="167526" name="Freihand 167525">
                  <a:extLst>
                    <a:ext uri="{FF2B5EF4-FFF2-40B4-BE49-F238E27FC236}">
                      <a16:creationId xmlns:a16="http://schemas.microsoft.com/office/drawing/2014/main" id="{B1F7B38D-DFB4-4568-B7A6-67ABF46DDB1E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671047" y="6225564"/>
                  <a:ext cx="79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167527" name="Freihand 167526">
                  <a:extLst>
                    <a:ext uri="{FF2B5EF4-FFF2-40B4-BE49-F238E27FC236}">
                      <a16:creationId xmlns:a16="http://schemas.microsoft.com/office/drawing/2014/main" id="{AA90D960-737A-4AC5-85EE-542D26EADCB8}"/>
                    </a:ext>
                  </a:extLst>
                </p14:cNvPr>
                <p14:cNvContentPartPr/>
                <p14:nvPr/>
              </p14:nvContentPartPr>
              <p14:xfrm>
                <a:off x="776527" y="6300804"/>
                <a:ext cx="58680" cy="38520"/>
              </p14:xfrm>
            </p:contentPart>
          </mc:Choice>
          <mc:Fallback>
            <p:pic>
              <p:nvPicPr>
                <p:cNvPr id="167527" name="Freihand 167526">
                  <a:extLst>
                    <a:ext uri="{FF2B5EF4-FFF2-40B4-BE49-F238E27FC236}">
                      <a16:creationId xmlns:a16="http://schemas.microsoft.com/office/drawing/2014/main" id="{AA90D960-737A-4AC5-85EE-542D26EADCB8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772207" y="6296484"/>
                  <a:ext cx="67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167528" name="Freihand 167527">
                  <a:extLst>
                    <a:ext uri="{FF2B5EF4-FFF2-40B4-BE49-F238E27FC236}">
                      <a16:creationId xmlns:a16="http://schemas.microsoft.com/office/drawing/2014/main" id="{A47207F9-F333-47BC-9882-108FC8AD75B1}"/>
                    </a:ext>
                  </a:extLst>
                </p14:cNvPr>
                <p14:cNvContentPartPr/>
                <p14:nvPr/>
              </p14:nvContentPartPr>
              <p14:xfrm>
                <a:off x="916927" y="6301524"/>
                <a:ext cx="1080" cy="55440"/>
              </p14:xfrm>
            </p:contentPart>
          </mc:Choice>
          <mc:Fallback>
            <p:pic>
              <p:nvPicPr>
                <p:cNvPr id="167528" name="Freihand 167527">
                  <a:extLst>
                    <a:ext uri="{FF2B5EF4-FFF2-40B4-BE49-F238E27FC236}">
                      <a16:creationId xmlns:a16="http://schemas.microsoft.com/office/drawing/2014/main" id="{A47207F9-F333-47BC-9882-108FC8AD75B1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912607" y="6297204"/>
                  <a:ext cx="9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167529" name="Freihand 167528">
                  <a:extLst>
                    <a:ext uri="{FF2B5EF4-FFF2-40B4-BE49-F238E27FC236}">
                      <a16:creationId xmlns:a16="http://schemas.microsoft.com/office/drawing/2014/main" id="{F8F8AA82-7BE4-4977-A6CE-659DEDE72B96}"/>
                    </a:ext>
                  </a:extLst>
                </p14:cNvPr>
                <p14:cNvContentPartPr/>
                <p14:nvPr/>
              </p14:nvContentPartPr>
              <p14:xfrm>
                <a:off x="1026007" y="6229524"/>
                <a:ext cx="98640" cy="108360"/>
              </p14:xfrm>
            </p:contentPart>
          </mc:Choice>
          <mc:Fallback>
            <p:pic>
              <p:nvPicPr>
                <p:cNvPr id="167529" name="Freihand 167528">
                  <a:extLst>
                    <a:ext uri="{FF2B5EF4-FFF2-40B4-BE49-F238E27FC236}">
                      <a16:creationId xmlns:a16="http://schemas.microsoft.com/office/drawing/2014/main" id="{F8F8AA82-7BE4-4977-A6CE-659DEDE72B96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021687" y="6225204"/>
                  <a:ext cx="107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167530" name="Freihand 167529">
                  <a:extLst>
                    <a:ext uri="{FF2B5EF4-FFF2-40B4-BE49-F238E27FC236}">
                      <a16:creationId xmlns:a16="http://schemas.microsoft.com/office/drawing/2014/main" id="{9E6BE1C6-66E6-482E-B6A1-63CC54768560}"/>
                    </a:ext>
                  </a:extLst>
                </p14:cNvPr>
                <p14:cNvContentPartPr/>
                <p14:nvPr/>
              </p14:nvContentPartPr>
              <p14:xfrm>
                <a:off x="1163527" y="6314844"/>
                <a:ext cx="59760" cy="66240"/>
              </p14:xfrm>
            </p:contentPart>
          </mc:Choice>
          <mc:Fallback>
            <p:pic>
              <p:nvPicPr>
                <p:cNvPr id="167530" name="Freihand 167529">
                  <a:extLst>
                    <a:ext uri="{FF2B5EF4-FFF2-40B4-BE49-F238E27FC236}">
                      <a16:creationId xmlns:a16="http://schemas.microsoft.com/office/drawing/2014/main" id="{9E6BE1C6-66E6-482E-B6A1-63CC54768560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1159207" y="6310524"/>
                  <a:ext cx="68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167531" name="Freihand 167530">
                  <a:extLst>
                    <a:ext uri="{FF2B5EF4-FFF2-40B4-BE49-F238E27FC236}">
                      <a16:creationId xmlns:a16="http://schemas.microsoft.com/office/drawing/2014/main" id="{2933CCD5-A779-49DD-93E9-70192FFEB797}"/>
                    </a:ext>
                  </a:extLst>
                </p14:cNvPr>
                <p14:cNvContentPartPr/>
                <p14:nvPr/>
              </p14:nvContentPartPr>
              <p14:xfrm>
                <a:off x="1373767" y="6250764"/>
                <a:ext cx="32760" cy="77760"/>
              </p14:xfrm>
            </p:contentPart>
          </mc:Choice>
          <mc:Fallback>
            <p:pic>
              <p:nvPicPr>
                <p:cNvPr id="167531" name="Freihand 167530">
                  <a:extLst>
                    <a:ext uri="{FF2B5EF4-FFF2-40B4-BE49-F238E27FC236}">
                      <a16:creationId xmlns:a16="http://schemas.microsoft.com/office/drawing/2014/main" id="{2933CCD5-A779-49DD-93E9-70192FFEB797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369447" y="6246444"/>
                  <a:ext cx="41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167532" name="Freihand 167531">
                  <a:extLst>
                    <a:ext uri="{FF2B5EF4-FFF2-40B4-BE49-F238E27FC236}">
                      <a16:creationId xmlns:a16="http://schemas.microsoft.com/office/drawing/2014/main" id="{0CA82CA1-52CF-4728-9761-1AF751F03CE6}"/>
                    </a:ext>
                  </a:extLst>
                </p14:cNvPr>
                <p14:cNvContentPartPr/>
                <p14:nvPr/>
              </p14:nvContentPartPr>
              <p14:xfrm>
                <a:off x="1589407" y="6173724"/>
                <a:ext cx="15120" cy="91080"/>
              </p14:xfrm>
            </p:contentPart>
          </mc:Choice>
          <mc:Fallback>
            <p:pic>
              <p:nvPicPr>
                <p:cNvPr id="167532" name="Freihand 167531">
                  <a:extLst>
                    <a:ext uri="{FF2B5EF4-FFF2-40B4-BE49-F238E27FC236}">
                      <a16:creationId xmlns:a16="http://schemas.microsoft.com/office/drawing/2014/main" id="{0CA82CA1-52CF-4728-9761-1AF751F03CE6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585087" y="6169404"/>
                  <a:ext cx="23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167533" name="Freihand 167532">
                  <a:extLst>
                    <a:ext uri="{FF2B5EF4-FFF2-40B4-BE49-F238E27FC236}">
                      <a16:creationId xmlns:a16="http://schemas.microsoft.com/office/drawing/2014/main" id="{14C193A8-8E97-492B-A835-F44065FEFE48}"/>
                    </a:ext>
                  </a:extLst>
                </p14:cNvPr>
                <p14:cNvContentPartPr/>
                <p14:nvPr/>
              </p14:nvContentPartPr>
              <p14:xfrm>
                <a:off x="1607047" y="6153204"/>
                <a:ext cx="144000" cy="61920"/>
              </p14:xfrm>
            </p:contentPart>
          </mc:Choice>
          <mc:Fallback>
            <p:pic>
              <p:nvPicPr>
                <p:cNvPr id="167533" name="Freihand 167532">
                  <a:extLst>
                    <a:ext uri="{FF2B5EF4-FFF2-40B4-BE49-F238E27FC236}">
                      <a16:creationId xmlns:a16="http://schemas.microsoft.com/office/drawing/2014/main" id="{14C193A8-8E97-492B-A835-F44065FEFE48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602727" y="6148884"/>
                  <a:ext cx="152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167534" name="Freihand 167533">
                  <a:extLst>
                    <a:ext uri="{FF2B5EF4-FFF2-40B4-BE49-F238E27FC236}">
                      <a16:creationId xmlns:a16="http://schemas.microsoft.com/office/drawing/2014/main" id="{7846E3CF-49A7-44E8-8036-2BDC099EC28F}"/>
                    </a:ext>
                  </a:extLst>
                </p14:cNvPr>
                <p14:cNvContentPartPr/>
                <p14:nvPr/>
              </p14:nvContentPartPr>
              <p14:xfrm>
                <a:off x="1604887" y="6274884"/>
                <a:ext cx="144000" cy="14040"/>
              </p14:xfrm>
            </p:contentPart>
          </mc:Choice>
          <mc:Fallback>
            <p:pic>
              <p:nvPicPr>
                <p:cNvPr id="167534" name="Freihand 167533">
                  <a:extLst>
                    <a:ext uri="{FF2B5EF4-FFF2-40B4-BE49-F238E27FC236}">
                      <a16:creationId xmlns:a16="http://schemas.microsoft.com/office/drawing/2014/main" id="{7846E3CF-49A7-44E8-8036-2BDC099EC28F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1600567" y="6270564"/>
                  <a:ext cx="152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167535" name="Freihand 167534">
                  <a:extLst>
                    <a:ext uri="{FF2B5EF4-FFF2-40B4-BE49-F238E27FC236}">
                      <a16:creationId xmlns:a16="http://schemas.microsoft.com/office/drawing/2014/main" id="{6AF9EA28-CDBF-435B-A40A-898B04BF0D66}"/>
                    </a:ext>
                  </a:extLst>
                </p14:cNvPr>
                <p14:cNvContentPartPr/>
                <p14:nvPr/>
              </p14:nvContentPartPr>
              <p14:xfrm>
                <a:off x="1787767" y="6219444"/>
                <a:ext cx="99000" cy="92160"/>
              </p14:xfrm>
            </p:contentPart>
          </mc:Choice>
          <mc:Fallback>
            <p:pic>
              <p:nvPicPr>
                <p:cNvPr id="167535" name="Freihand 167534">
                  <a:extLst>
                    <a:ext uri="{FF2B5EF4-FFF2-40B4-BE49-F238E27FC236}">
                      <a16:creationId xmlns:a16="http://schemas.microsoft.com/office/drawing/2014/main" id="{6AF9EA28-CDBF-435B-A40A-898B04BF0D66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1783447" y="6215124"/>
                  <a:ext cx="107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167536" name="Freihand 167535">
                  <a:extLst>
                    <a:ext uri="{FF2B5EF4-FFF2-40B4-BE49-F238E27FC236}">
                      <a16:creationId xmlns:a16="http://schemas.microsoft.com/office/drawing/2014/main" id="{6C92E085-9B9E-41F9-8803-2EA3C75DA37F}"/>
                    </a:ext>
                  </a:extLst>
                </p14:cNvPr>
                <p14:cNvContentPartPr/>
                <p14:nvPr/>
              </p14:nvContentPartPr>
              <p14:xfrm>
                <a:off x="1930687" y="6217644"/>
                <a:ext cx="75960" cy="87120"/>
              </p14:xfrm>
            </p:contentPart>
          </mc:Choice>
          <mc:Fallback>
            <p:pic>
              <p:nvPicPr>
                <p:cNvPr id="167536" name="Freihand 167535">
                  <a:extLst>
                    <a:ext uri="{FF2B5EF4-FFF2-40B4-BE49-F238E27FC236}">
                      <a16:creationId xmlns:a16="http://schemas.microsoft.com/office/drawing/2014/main" id="{6C92E085-9B9E-41F9-8803-2EA3C75DA37F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1926367" y="6213324"/>
                  <a:ext cx="84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167537" name="Freihand 167536">
                  <a:extLst>
                    <a:ext uri="{FF2B5EF4-FFF2-40B4-BE49-F238E27FC236}">
                      <a16:creationId xmlns:a16="http://schemas.microsoft.com/office/drawing/2014/main" id="{9F5DBE23-4834-4316-945C-249D77732336}"/>
                    </a:ext>
                  </a:extLst>
                </p14:cNvPr>
                <p14:cNvContentPartPr/>
                <p14:nvPr/>
              </p14:nvContentPartPr>
              <p14:xfrm>
                <a:off x="2044447" y="6236364"/>
                <a:ext cx="83520" cy="212400"/>
              </p14:xfrm>
            </p:contentPart>
          </mc:Choice>
          <mc:Fallback>
            <p:pic>
              <p:nvPicPr>
                <p:cNvPr id="167537" name="Freihand 167536">
                  <a:extLst>
                    <a:ext uri="{FF2B5EF4-FFF2-40B4-BE49-F238E27FC236}">
                      <a16:creationId xmlns:a16="http://schemas.microsoft.com/office/drawing/2014/main" id="{9F5DBE23-4834-4316-945C-249D77732336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2040127" y="6232044"/>
                  <a:ext cx="92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167538" name="Freihand 167537">
                  <a:extLst>
                    <a:ext uri="{FF2B5EF4-FFF2-40B4-BE49-F238E27FC236}">
                      <a16:creationId xmlns:a16="http://schemas.microsoft.com/office/drawing/2014/main" id="{AF08BC3C-4377-4420-B13D-06B1F2700C6D}"/>
                    </a:ext>
                  </a:extLst>
                </p14:cNvPr>
                <p14:cNvContentPartPr/>
                <p14:nvPr/>
              </p14:nvContentPartPr>
              <p14:xfrm>
                <a:off x="2158207" y="6226284"/>
                <a:ext cx="182880" cy="86400"/>
              </p14:xfrm>
            </p:contentPart>
          </mc:Choice>
          <mc:Fallback>
            <p:pic>
              <p:nvPicPr>
                <p:cNvPr id="167538" name="Freihand 167537">
                  <a:extLst>
                    <a:ext uri="{FF2B5EF4-FFF2-40B4-BE49-F238E27FC236}">
                      <a16:creationId xmlns:a16="http://schemas.microsoft.com/office/drawing/2014/main" id="{AF08BC3C-4377-4420-B13D-06B1F2700C6D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2153887" y="6221964"/>
                  <a:ext cx="191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167539" name="Freihand 167538">
                  <a:extLst>
                    <a:ext uri="{FF2B5EF4-FFF2-40B4-BE49-F238E27FC236}">
                      <a16:creationId xmlns:a16="http://schemas.microsoft.com/office/drawing/2014/main" id="{DBB4889A-C6C3-4761-BD1C-1547E7C129C0}"/>
                    </a:ext>
                  </a:extLst>
                </p14:cNvPr>
                <p14:cNvContentPartPr/>
                <p14:nvPr/>
              </p14:nvContentPartPr>
              <p14:xfrm>
                <a:off x="2397967" y="6223044"/>
                <a:ext cx="61560" cy="97560"/>
              </p14:xfrm>
            </p:contentPart>
          </mc:Choice>
          <mc:Fallback>
            <p:pic>
              <p:nvPicPr>
                <p:cNvPr id="167539" name="Freihand 167538">
                  <a:extLst>
                    <a:ext uri="{FF2B5EF4-FFF2-40B4-BE49-F238E27FC236}">
                      <a16:creationId xmlns:a16="http://schemas.microsoft.com/office/drawing/2014/main" id="{DBB4889A-C6C3-4761-BD1C-1547E7C129C0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2393647" y="6218724"/>
                  <a:ext cx="70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167540" name="Freihand 167539">
                  <a:extLst>
                    <a:ext uri="{FF2B5EF4-FFF2-40B4-BE49-F238E27FC236}">
                      <a16:creationId xmlns:a16="http://schemas.microsoft.com/office/drawing/2014/main" id="{1C398A60-2CAD-4F2E-9DD2-6C82B8E66148}"/>
                    </a:ext>
                  </a:extLst>
                </p14:cNvPr>
                <p14:cNvContentPartPr/>
                <p14:nvPr/>
              </p14:nvContentPartPr>
              <p14:xfrm>
                <a:off x="2663287" y="6122604"/>
                <a:ext cx="119880" cy="162000"/>
              </p14:xfrm>
            </p:contentPart>
          </mc:Choice>
          <mc:Fallback>
            <p:pic>
              <p:nvPicPr>
                <p:cNvPr id="167540" name="Freihand 167539">
                  <a:extLst>
                    <a:ext uri="{FF2B5EF4-FFF2-40B4-BE49-F238E27FC236}">
                      <a16:creationId xmlns:a16="http://schemas.microsoft.com/office/drawing/2014/main" id="{1C398A60-2CAD-4F2E-9DD2-6C82B8E66148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2658967" y="6118284"/>
                  <a:ext cx="128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167541" name="Freihand 167540">
                  <a:extLst>
                    <a:ext uri="{FF2B5EF4-FFF2-40B4-BE49-F238E27FC236}">
                      <a16:creationId xmlns:a16="http://schemas.microsoft.com/office/drawing/2014/main" id="{B1561F56-082A-4804-B7B4-12F90C23BFB6}"/>
                    </a:ext>
                  </a:extLst>
                </p14:cNvPr>
                <p14:cNvContentPartPr/>
                <p14:nvPr/>
              </p14:nvContentPartPr>
              <p14:xfrm>
                <a:off x="2767327" y="6175524"/>
                <a:ext cx="195120" cy="96840"/>
              </p14:xfrm>
            </p:contentPart>
          </mc:Choice>
          <mc:Fallback>
            <p:pic>
              <p:nvPicPr>
                <p:cNvPr id="167541" name="Freihand 167540">
                  <a:extLst>
                    <a:ext uri="{FF2B5EF4-FFF2-40B4-BE49-F238E27FC236}">
                      <a16:creationId xmlns:a16="http://schemas.microsoft.com/office/drawing/2014/main" id="{B1561F56-082A-4804-B7B4-12F90C23BFB6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2763007" y="6171204"/>
                  <a:ext cx="203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167542" name="Freihand 167541">
                  <a:extLst>
                    <a:ext uri="{FF2B5EF4-FFF2-40B4-BE49-F238E27FC236}">
                      <a16:creationId xmlns:a16="http://schemas.microsoft.com/office/drawing/2014/main" id="{EF010635-FDAA-488B-933F-47BE07054DC0}"/>
                    </a:ext>
                  </a:extLst>
                </p14:cNvPr>
                <p14:cNvContentPartPr/>
                <p14:nvPr/>
              </p14:nvContentPartPr>
              <p14:xfrm>
                <a:off x="2976127" y="6106044"/>
                <a:ext cx="10800" cy="38160"/>
              </p14:xfrm>
            </p:contentPart>
          </mc:Choice>
          <mc:Fallback>
            <p:pic>
              <p:nvPicPr>
                <p:cNvPr id="167542" name="Freihand 167541">
                  <a:extLst>
                    <a:ext uri="{FF2B5EF4-FFF2-40B4-BE49-F238E27FC236}">
                      <a16:creationId xmlns:a16="http://schemas.microsoft.com/office/drawing/2014/main" id="{EF010635-FDAA-488B-933F-47BE07054DC0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2971807" y="6101724"/>
                  <a:ext cx="19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167543" name="Freihand 167542">
                  <a:extLst>
                    <a:ext uri="{FF2B5EF4-FFF2-40B4-BE49-F238E27FC236}">
                      <a16:creationId xmlns:a16="http://schemas.microsoft.com/office/drawing/2014/main" id="{C2194449-F099-4B50-9797-E49CA0174AED}"/>
                    </a:ext>
                  </a:extLst>
                </p14:cNvPr>
                <p14:cNvContentPartPr/>
                <p14:nvPr/>
              </p14:nvContentPartPr>
              <p14:xfrm>
                <a:off x="2984047" y="6174444"/>
                <a:ext cx="111960" cy="99720"/>
              </p14:xfrm>
            </p:contentPart>
          </mc:Choice>
          <mc:Fallback>
            <p:pic>
              <p:nvPicPr>
                <p:cNvPr id="167543" name="Freihand 167542">
                  <a:extLst>
                    <a:ext uri="{FF2B5EF4-FFF2-40B4-BE49-F238E27FC236}">
                      <a16:creationId xmlns:a16="http://schemas.microsoft.com/office/drawing/2014/main" id="{C2194449-F099-4B50-9797-E49CA0174AED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2979727" y="6170124"/>
                  <a:ext cx="120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167544" name="Freihand 167543">
                  <a:extLst>
                    <a:ext uri="{FF2B5EF4-FFF2-40B4-BE49-F238E27FC236}">
                      <a16:creationId xmlns:a16="http://schemas.microsoft.com/office/drawing/2014/main" id="{85C7EC54-2615-410B-A384-FEB9F6EFEBC8}"/>
                    </a:ext>
                  </a:extLst>
                </p14:cNvPr>
                <p14:cNvContentPartPr/>
                <p14:nvPr/>
              </p14:nvContentPartPr>
              <p14:xfrm>
                <a:off x="3096367" y="6086964"/>
                <a:ext cx="83880" cy="179280"/>
              </p14:xfrm>
            </p:contentPart>
          </mc:Choice>
          <mc:Fallback>
            <p:pic>
              <p:nvPicPr>
                <p:cNvPr id="167544" name="Freihand 167543">
                  <a:extLst>
                    <a:ext uri="{FF2B5EF4-FFF2-40B4-BE49-F238E27FC236}">
                      <a16:creationId xmlns:a16="http://schemas.microsoft.com/office/drawing/2014/main" id="{85C7EC54-2615-410B-A384-FEB9F6EFEBC8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3092047" y="6082644"/>
                  <a:ext cx="92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167545" name="Freihand 167544">
                  <a:extLst>
                    <a:ext uri="{FF2B5EF4-FFF2-40B4-BE49-F238E27FC236}">
                      <a16:creationId xmlns:a16="http://schemas.microsoft.com/office/drawing/2014/main" id="{6A1226BD-C977-4026-B784-20BC7336FB72}"/>
                    </a:ext>
                  </a:extLst>
                </p14:cNvPr>
                <p14:cNvContentPartPr/>
                <p14:nvPr/>
              </p14:nvContentPartPr>
              <p14:xfrm>
                <a:off x="3183127" y="6111444"/>
                <a:ext cx="39600" cy="132840"/>
              </p14:xfrm>
            </p:contentPart>
          </mc:Choice>
          <mc:Fallback>
            <p:pic>
              <p:nvPicPr>
                <p:cNvPr id="167545" name="Freihand 167544">
                  <a:extLst>
                    <a:ext uri="{FF2B5EF4-FFF2-40B4-BE49-F238E27FC236}">
                      <a16:creationId xmlns:a16="http://schemas.microsoft.com/office/drawing/2014/main" id="{6A1226BD-C977-4026-B784-20BC7336FB72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3178807" y="6107124"/>
                  <a:ext cx="48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167546" name="Freihand 167545">
                  <a:extLst>
                    <a:ext uri="{FF2B5EF4-FFF2-40B4-BE49-F238E27FC236}">
                      <a16:creationId xmlns:a16="http://schemas.microsoft.com/office/drawing/2014/main" id="{913F52F3-5011-42A2-8CAC-4CA5C9E8A9A4}"/>
                    </a:ext>
                  </a:extLst>
                </p14:cNvPr>
                <p14:cNvContentPartPr/>
                <p14:nvPr/>
              </p14:nvContentPartPr>
              <p14:xfrm>
                <a:off x="3221287" y="6173364"/>
                <a:ext cx="196560" cy="79560"/>
              </p14:xfrm>
            </p:contentPart>
          </mc:Choice>
          <mc:Fallback>
            <p:pic>
              <p:nvPicPr>
                <p:cNvPr id="167546" name="Freihand 167545">
                  <a:extLst>
                    <a:ext uri="{FF2B5EF4-FFF2-40B4-BE49-F238E27FC236}">
                      <a16:creationId xmlns:a16="http://schemas.microsoft.com/office/drawing/2014/main" id="{913F52F3-5011-42A2-8CAC-4CA5C9E8A9A4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3216967" y="6169044"/>
                  <a:ext cx="205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167549" name="Freihand 167548">
                  <a:extLst>
                    <a:ext uri="{FF2B5EF4-FFF2-40B4-BE49-F238E27FC236}">
                      <a16:creationId xmlns:a16="http://schemas.microsoft.com/office/drawing/2014/main" id="{945A89C4-56A7-404E-B603-6D3C492D6AE1}"/>
                    </a:ext>
                  </a:extLst>
                </p14:cNvPr>
                <p14:cNvContentPartPr/>
                <p14:nvPr/>
              </p14:nvContentPartPr>
              <p14:xfrm>
                <a:off x="1553047" y="6463524"/>
                <a:ext cx="168840" cy="183600"/>
              </p14:xfrm>
            </p:contentPart>
          </mc:Choice>
          <mc:Fallback>
            <p:pic>
              <p:nvPicPr>
                <p:cNvPr id="167549" name="Freihand 167548">
                  <a:extLst>
                    <a:ext uri="{FF2B5EF4-FFF2-40B4-BE49-F238E27FC236}">
                      <a16:creationId xmlns:a16="http://schemas.microsoft.com/office/drawing/2014/main" id="{945A89C4-56A7-404E-B603-6D3C492D6AE1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1548727" y="6459204"/>
                  <a:ext cx="177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167550" name="Freihand 167549">
                  <a:extLst>
                    <a:ext uri="{FF2B5EF4-FFF2-40B4-BE49-F238E27FC236}">
                      <a16:creationId xmlns:a16="http://schemas.microsoft.com/office/drawing/2014/main" id="{B41F5618-27A4-4D60-BF22-E91BA348E6D3}"/>
                    </a:ext>
                  </a:extLst>
                </p14:cNvPr>
                <p14:cNvContentPartPr/>
                <p14:nvPr/>
              </p14:nvContentPartPr>
              <p14:xfrm>
                <a:off x="1785247" y="6516084"/>
                <a:ext cx="10440" cy="132480"/>
              </p14:xfrm>
            </p:contentPart>
          </mc:Choice>
          <mc:Fallback>
            <p:pic>
              <p:nvPicPr>
                <p:cNvPr id="167550" name="Freihand 167549">
                  <a:extLst>
                    <a:ext uri="{FF2B5EF4-FFF2-40B4-BE49-F238E27FC236}">
                      <a16:creationId xmlns:a16="http://schemas.microsoft.com/office/drawing/2014/main" id="{B41F5618-27A4-4D60-BF22-E91BA348E6D3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1780927" y="6511764"/>
                  <a:ext cx="19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167551" name="Freihand 167550">
                  <a:extLst>
                    <a:ext uri="{FF2B5EF4-FFF2-40B4-BE49-F238E27FC236}">
                      <a16:creationId xmlns:a16="http://schemas.microsoft.com/office/drawing/2014/main" id="{AE8B5B40-4FDE-46BD-8C8D-92719DB06582}"/>
                    </a:ext>
                  </a:extLst>
                </p14:cNvPr>
                <p14:cNvContentPartPr/>
                <p14:nvPr/>
              </p14:nvContentPartPr>
              <p14:xfrm>
                <a:off x="1703527" y="6467124"/>
                <a:ext cx="144360" cy="82440"/>
              </p14:xfrm>
            </p:contentPart>
          </mc:Choice>
          <mc:Fallback>
            <p:pic>
              <p:nvPicPr>
                <p:cNvPr id="167551" name="Freihand 167550">
                  <a:extLst>
                    <a:ext uri="{FF2B5EF4-FFF2-40B4-BE49-F238E27FC236}">
                      <a16:creationId xmlns:a16="http://schemas.microsoft.com/office/drawing/2014/main" id="{AE8B5B40-4FDE-46BD-8C8D-92719DB06582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1699207" y="6462804"/>
                  <a:ext cx="153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167552" name="Freihand 167551">
                  <a:extLst>
                    <a:ext uri="{FF2B5EF4-FFF2-40B4-BE49-F238E27FC236}">
                      <a16:creationId xmlns:a16="http://schemas.microsoft.com/office/drawing/2014/main" id="{6B19CB0B-D567-4E32-90E0-A5353A84AE17}"/>
                    </a:ext>
                  </a:extLst>
                </p14:cNvPr>
                <p14:cNvContentPartPr/>
                <p14:nvPr/>
              </p14:nvContentPartPr>
              <p14:xfrm>
                <a:off x="1852927" y="6558924"/>
                <a:ext cx="222840" cy="85680"/>
              </p14:xfrm>
            </p:contentPart>
          </mc:Choice>
          <mc:Fallback>
            <p:pic>
              <p:nvPicPr>
                <p:cNvPr id="167552" name="Freihand 167551">
                  <a:extLst>
                    <a:ext uri="{FF2B5EF4-FFF2-40B4-BE49-F238E27FC236}">
                      <a16:creationId xmlns:a16="http://schemas.microsoft.com/office/drawing/2014/main" id="{6B19CB0B-D567-4E32-90E0-A5353A84AE17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1848607" y="6554604"/>
                  <a:ext cx="231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167553" name="Freihand 167552">
                  <a:extLst>
                    <a:ext uri="{FF2B5EF4-FFF2-40B4-BE49-F238E27FC236}">
                      <a16:creationId xmlns:a16="http://schemas.microsoft.com/office/drawing/2014/main" id="{CACC1854-F074-4CBF-B546-DFC95660CE2E}"/>
                    </a:ext>
                  </a:extLst>
                </p14:cNvPr>
                <p14:cNvContentPartPr/>
                <p14:nvPr/>
              </p14:nvContentPartPr>
              <p14:xfrm>
                <a:off x="2111407" y="6550284"/>
                <a:ext cx="299520" cy="69480"/>
              </p14:xfrm>
            </p:contentPart>
          </mc:Choice>
          <mc:Fallback>
            <p:pic>
              <p:nvPicPr>
                <p:cNvPr id="167553" name="Freihand 167552">
                  <a:extLst>
                    <a:ext uri="{FF2B5EF4-FFF2-40B4-BE49-F238E27FC236}">
                      <a16:creationId xmlns:a16="http://schemas.microsoft.com/office/drawing/2014/main" id="{CACC1854-F074-4CBF-B546-DFC95660CE2E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2107087" y="6545964"/>
                  <a:ext cx="308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167554" name="Freihand 167553">
                  <a:extLst>
                    <a:ext uri="{FF2B5EF4-FFF2-40B4-BE49-F238E27FC236}">
                      <a16:creationId xmlns:a16="http://schemas.microsoft.com/office/drawing/2014/main" id="{5C58E69B-BC3F-4834-9479-854F72E81FB2}"/>
                    </a:ext>
                  </a:extLst>
                </p14:cNvPr>
                <p14:cNvContentPartPr/>
                <p14:nvPr/>
              </p14:nvContentPartPr>
              <p14:xfrm>
                <a:off x="2483287" y="6534444"/>
                <a:ext cx="132840" cy="111960"/>
              </p14:xfrm>
            </p:contentPart>
          </mc:Choice>
          <mc:Fallback>
            <p:pic>
              <p:nvPicPr>
                <p:cNvPr id="167554" name="Freihand 167553">
                  <a:extLst>
                    <a:ext uri="{FF2B5EF4-FFF2-40B4-BE49-F238E27FC236}">
                      <a16:creationId xmlns:a16="http://schemas.microsoft.com/office/drawing/2014/main" id="{5C58E69B-BC3F-4834-9479-854F72E81FB2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2478967" y="6530124"/>
                  <a:ext cx="141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167555" name="Freihand 167554">
                  <a:extLst>
                    <a:ext uri="{FF2B5EF4-FFF2-40B4-BE49-F238E27FC236}">
                      <a16:creationId xmlns:a16="http://schemas.microsoft.com/office/drawing/2014/main" id="{21A523AD-7E13-469D-9D12-9F55947CC967}"/>
                    </a:ext>
                  </a:extLst>
                </p14:cNvPr>
                <p14:cNvContentPartPr/>
                <p14:nvPr/>
              </p14:nvContentPartPr>
              <p14:xfrm>
                <a:off x="2610727" y="6454524"/>
                <a:ext cx="237240" cy="152280"/>
              </p14:xfrm>
            </p:contentPart>
          </mc:Choice>
          <mc:Fallback>
            <p:pic>
              <p:nvPicPr>
                <p:cNvPr id="167555" name="Freihand 167554">
                  <a:extLst>
                    <a:ext uri="{FF2B5EF4-FFF2-40B4-BE49-F238E27FC236}">
                      <a16:creationId xmlns:a16="http://schemas.microsoft.com/office/drawing/2014/main" id="{21A523AD-7E13-469D-9D12-9F55947CC967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2606407" y="6450204"/>
                  <a:ext cx="245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167556" name="Freihand 167555">
                  <a:extLst>
                    <a:ext uri="{FF2B5EF4-FFF2-40B4-BE49-F238E27FC236}">
                      <a16:creationId xmlns:a16="http://schemas.microsoft.com/office/drawing/2014/main" id="{C3A36DBC-6DAD-47BD-8B6B-28957F516628}"/>
                    </a:ext>
                  </a:extLst>
                </p14:cNvPr>
                <p14:cNvContentPartPr/>
                <p14:nvPr/>
              </p14:nvContentPartPr>
              <p14:xfrm>
                <a:off x="2827087" y="6406284"/>
                <a:ext cx="110880" cy="311760"/>
              </p14:xfrm>
            </p:contentPart>
          </mc:Choice>
          <mc:Fallback>
            <p:pic>
              <p:nvPicPr>
                <p:cNvPr id="167556" name="Freihand 167555">
                  <a:extLst>
                    <a:ext uri="{FF2B5EF4-FFF2-40B4-BE49-F238E27FC236}">
                      <a16:creationId xmlns:a16="http://schemas.microsoft.com/office/drawing/2014/main" id="{C3A36DBC-6DAD-47BD-8B6B-28957F516628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2822767" y="6401964"/>
                  <a:ext cx="1195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167559" name="Freihand 167558">
                  <a:extLst>
                    <a:ext uri="{FF2B5EF4-FFF2-40B4-BE49-F238E27FC236}">
                      <a16:creationId xmlns:a16="http://schemas.microsoft.com/office/drawing/2014/main" id="{7F338967-8402-4185-8497-97C71DA57031}"/>
                    </a:ext>
                  </a:extLst>
                </p14:cNvPr>
                <p14:cNvContentPartPr/>
                <p14:nvPr/>
              </p14:nvContentPartPr>
              <p14:xfrm>
                <a:off x="137887" y="6408084"/>
                <a:ext cx="1465560" cy="90000"/>
              </p14:xfrm>
            </p:contentPart>
          </mc:Choice>
          <mc:Fallback>
            <p:pic>
              <p:nvPicPr>
                <p:cNvPr id="167559" name="Freihand 167558">
                  <a:extLst>
                    <a:ext uri="{FF2B5EF4-FFF2-40B4-BE49-F238E27FC236}">
                      <a16:creationId xmlns:a16="http://schemas.microsoft.com/office/drawing/2014/main" id="{7F338967-8402-4185-8497-97C71DA57031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133567" y="6403764"/>
                  <a:ext cx="147420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3">
            <p14:nvContentPartPr>
              <p14:cNvPr id="167561" name="Freihand 167560">
                <a:extLst>
                  <a:ext uri="{FF2B5EF4-FFF2-40B4-BE49-F238E27FC236}">
                    <a16:creationId xmlns:a16="http://schemas.microsoft.com/office/drawing/2014/main" id="{705F47DB-FA4F-429A-85E0-53A22B63723A}"/>
                  </a:ext>
                </a:extLst>
              </p14:cNvPr>
              <p14:cNvContentPartPr/>
              <p14:nvPr/>
            </p14:nvContentPartPr>
            <p14:xfrm>
              <a:off x="5507647" y="5396124"/>
              <a:ext cx="1532520" cy="34200"/>
            </p14:xfrm>
          </p:contentPart>
        </mc:Choice>
        <mc:Fallback>
          <p:pic>
            <p:nvPicPr>
              <p:cNvPr id="167561" name="Freihand 167560">
                <a:extLst>
                  <a:ext uri="{FF2B5EF4-FFF2-40B4-BE49-F238E27FC236}">
                    <a16:creationId xmlns:a16="http://schemas.microsoft.com/office/drawing/2014/main" id="{705F47DB-FA4F-429A-85E0-53A22B63723A}"/>
                  </a:ext>
                </a:extLst>
              </p:cNvPr>
              <p:cNvPicPr/>
              <p:nvPr/>
            </p:nvPicPr>
            <p:blipFill>
              <a:blip r:embed="rId1184"/>
              <a:stretch>
                <a:fillRect/>
              </a:stretch>
            </p:blipFill>
            <p:spPr>
              <a:xfrm>
                <a:off x="5503327" y="5391804"/>
                <a:ext cx="1541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5">
            <p14:nvContentPartPr>
              <p14:cNvPr id="167562" name="Freihand 167561">
                <a:extLst>
                  <a:ext uri="{FF2B5EF4-FFF2-40B4-BE49-F238E27FC236}">
                    <a16:creationId xmlns:a16="http://schemas.microsoft.com/office/drawing/2014/main" id="{314D9BB1-41D2-4689-AE57-40F1522E7309}"/>
                  </a:ext>
                </a:extLst>
              </p14:cNvPr>
              <p14:cNvContentPartPr/>
              <p14:nvPr/>
            </p14:nvContentPartPr>
            <p14:xfrm>
              <a:off x="5055127" y="4889604"/>
              <a:ext cx="745200" cy="550080"/>
            </p14:xfrm>
          </p:contentPart>
        </mc:Choice>
        <mc:Fallback>
          <p:pic>
            <p:nvPicPr>
              <p:cNvPr id="167562" name="Freihand 167561">
                <a:extLst>
                  <a:ext uri="{FF2B5EF4-FFF2-40B4-BE49-F238E27FC236}">
                    <a16:creationId xmlns:a16="http://schemas.microsoft.com/office/drawing/2014/main" id="{314D9BB1-41D2-4689-AE57-40F1522E7309}"/>
                  </a:ext>
                </a:extLst>
              </p:cNvPr>
              <p:cNvPicPr/>
              <p:nvPr/>
            </p:nvPicPr>
            <p:blipFill>
              <a:blip r:embed="rId1186"/>
              <a:stretch>
                <a:fillRect/>
              </a:stretch>
            </p:blipFill>
            <p:spPr>
              <a:xfrm>
                <a:off x="5050807" y="4885284"/>
                <a:ext cx="75384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7">
            <p14:nvContentPartPr>
              <p14:cNvPr id="167563" name="Freihand 167562">
                <a:extLst>
                  <a:ext uri="{FF2B5EF4-FFF2-40B4-BE49-F238E27FC236}">
                    <a16:creationId xmlns:a16="http://schemas.microsoft.com/office/drawing/2014/main" id="{07EE2BBC-3A18-4525-9164-D28E07C00B03}"/>
                  </a:ext>
                </a:extLst>
              </p14:cNvPr>
              <p14:cNvContentPartPr/>
              <p14:nvPr/>
            </p14:nvContentPartPr>
            <p14:xfrm>
              <a:off x="5745967" y="4936764"/>
              <a:ext cx="1393560" cy="513720"/>
            </p14:xfrm>
          </p:contentPart>
        </mc:Choice>
        <mc:Fallback>
          <p:pic>
            <p:nvPicPr>
              <p:cNvPr id="167563" name="Freihand 167562">
                <a:extLst>
                  <a:ext uri="{FF2B5EF4-FFF2-40B4-BE49-F238E27FC236}">
                    <a16:creationId xmlns:a16="http://schemas.microsoft.com/office/drawing/2014/main" id="{07EE2BBC-3A18-4525-9164-D28E07C00B03}"/>
                  </a:ext>
                </a:extLst>
              </p:cNvPr>
              <p:cNvPicPr/>
              <p:nvPr/>
            </p:nvPicPr>
            <p:blipFill>
              <a:blip r:embed="rId1188"/>
              <a:stretch>
                <a:fillRect/>
              </a:stretch>
            </p:blipFill>
            <p:spPr>
              <a:xfrm>
                <a:off x="5741647" y="4932444"/>
                <a:ext cx="1402200" cy="52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584" name="Gruppieren 167583">
            <a:extLst>
              <a:ext uri="{FF2B5EF4-FFF2-40B4-BE49-F238E27FC236}">
                <a16:creationId xmlns:a16="http://schemas.microsoft.com/office/drawing/2014/main" id="{3DCD0B99-5AED-45DC-B1BC-04D778BF950C}"/>
              </a:ext>
            </a:extLst>
          </p:cNvPr>
          <p:cNvGrpSpPr/>
          <p:nvPr/>
        </p:nvGrpSpPr>
        <p:grpSpPr>
          <a:xfrm>
            <a:off x="5266807" y="5496924"/>
            <a:ext cx="3223800" cy="515520"/>
            <a:chOff x="5266807" y="5496924"/>
            <a:chExt cx="322380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167564" name="Freihand 167563">
                  <a:extLst>
                    <a:ext uri="{FF2B5EF4-FFF2-40B4-BE49-F238E27FC236}">
                      <a16:creationId xmlns:a16="http://schemas.microsoft.com/office/drawing/2014/main" id="{F355BDDC-E825-4B86-A7DF-5FEF393C402E}"/>
                    </a:ext>
                  </a:extLst>
                </p14:cNvPr>
                <p14:cNvContentPartPr/>
                <p14:nvPr/>
              </p14:nvContentPartPr>
              <p14:xfrm>
                <a:off x="5364367" y="5594844"/>
                <a:ext cx="29520" cy="205200"/>
              </p14:xfrm>
            </p:contentPart>
          </mc:Choice>
          <mc:Fallback>
            <p:pic>
              <p:nvPicPr>
                <p:cNvPr id="167564" name="Freihand 167563">
                  <a:extLst>
                    <a:ext uri="{FF2B5EF4-FFF2-40B4-BE49-F238E27FC236}">
                      <a16:creationId xmlns:a16="http://schemas.microsoft.com/office/drawing/2014/main" id="{F355BDDC-E825-4B86-A7DF-5FEF393C402E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5360047" y="5590524"/>
                  <a:ext cx="38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167565" name="Freihand 167564">
                  <a:extLst>
                    <a:ext uri="{FF2B5EF4-FFF2-40B4-BE49-F238E27FC236}">
                      <a16:creationId xmlns:a16="http://schemas.microsoft.com/office/drawing/2014/main" id="{2DA4FDB4-74F6-4174-8049-08B2A5DE02BA}"/>
                    </a:ext>
                  </a:extLst>
                </p14:cNvPr>
                <p14:cNvContentPartPr/>
                <p14:nvPr/>
              </p14:nvContentPartPr>
              <p14:xfrm>
                <a:off x="5319727" y="5818404"/>
                <a:ext cx="263880" cy="22680"/>
              </p14:xfrm>
            </p:contentPart>
          </mc:Choice>
          <mc:Fallback>
            <p:pic>
              <p:nvPicPr>
                <p:cNvPr id="167565" name="Freihand 167564">
                  <a:extLst>
                    <a:ext uri="{FF2B5EF4-FFF2-40B4-BE49-F238E27FC236}">
                      <a16:creationId xmlns:a16="http://schemas.microsoft.com/office/drawing/2014/main" id="{2DA4FDB4-74F6-4174-8049-08B2A5DE02BA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5315407" y="5814084"/>
                  <a:ext cx="272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167566" name="Freihand 167565">
                  <a:extLst>
                    <a:ext uri="{FF2B5EF4-FFF2-40B4-BE49-F238E27FC236}">
                      <a16:creationId xmlns:a16="http://schemas.microsoft.com/office/drawing/2014/main" id="{E09EA3C2-7C39-4419-AB06-EC9CB67D477C}"/>
                    </a:ext>
                  </a:extLst>
                </p14:cNvPr>
                <p14:cNvContentPartPr/>
                <p14:nvPr/>
              </p14:nvContentPartPr>
              <p14:xfrm>
                <a:off x="5266807" y="5496924"/>
                <a:ext cx="172440" cy="132840"/>
              </p14:xfrm>
            </p:contentPart>
          </mc:Choice>
          <mc:Fallback>
            <p:pic>
              <p:nvPicPr>
                <p:cNvPr id="167566" name="Freihand 167565">
                  <a:extLst>
                    <a:ext uri="{FF2B5EF4-FFF2-40B4-BE49-F238E27FC236}">
                      <a16:creationId xmlns:a16="http://schemas.microsoft.com/office/drawing/2014/main" id="{E09EA3C2-7C39-4419-AB06-EC9CB67D477C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5262487" y="5492604"/>
                  <a:ext cx="181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5">
              <p14:nvContentPartPr>
                <p14:cNvPr id="167567" name="Freihand 167566">
                  <a:extLst>
                    <a:ext uri="{FF2B5EF4-FFF2-40B4-BE49-F238E27FC236}">
                      <a16:creationId xmlns:a16="http://schemas.microsoft.com/office/drawing/2014/main" id="{BFD973CE-6830-421B-B8FA-390941BD40A0}"/>
                    </a:ext>
                  </a:extLst>
                </p14:cNvPr>
                <p14:cNvContentPartPr/>
                <p14:nvPr/>
              </p14:nvContentPartPr>
              <p14:xfrm>
                <a:off x="5653087" y="5729124"/>
                <a:ext cx="156960" cy="203400"/>
              </p14:xfrm>
            </p:contentPart>
          </mc:Choice>
          <mc:Fallback>
            <p:pic>
              <p:nvPicPr>
                <p:cNvPr id="167567" name="Freihand 167566">
                  <a:extLst>
                    <a:ext uri="{FF2B5EF4-FFF2-40B4-BE49-F238E27FC236}">
                      <a16:creationId xmlns:a16="http://schemas.microsoft.com/office/drawing/2014/main" id="{BFD973CE-6830-421B-B8FA-390941BD40A0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5648767" y="5724804"/>
                  <a:ext cx="165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7">
              <p14:nvContentPartPr>
                <p14:cNvPr id="167568" name="Freihand 167567">
                  <a:extLst>
                    <a:ext uri="{FF2B5EF4-FFF2-40B4-BE49-F238E27FC236}">
                      <a16:creationId xmlns:a16="http://schemas.microsoft.com/office/drawing/2014/main" id="{D2622F6D-E619-47D9-9854-A871A47B87B7}"/>
                    </a:ext>
                  </a:extLst>
                </p14:cNvPr>
                <p14:cNvContentPartPr/>
                <p14:nvPr/>
              </p14:nvContentPartPr>
              <p14:xfrm>
                <a:off x="5870887" y="5746404"/>
                <a:ext cx="37800" cy="174600"/>
              </p14:xfrm>
            </p:contentPart>
          </mc:Choice>
          <mc:Fallback>
            <p:pic>
              <p:nvPicPr>
                <p:cNvPr id="167568" name="Freihand 167567">
                  <a:extLst>
                    <a:ext uri="{FF2B5EF4-FFF2-40B4-BE49-F238E27FC236}">
                      <a16:creationId xmlns:a16="http://schemas.microsoft.com/office/drawing/2014/main" id="{D2622F6D-E619-47D9-9854-A871A47B87B7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5866567" y="5742084"/>
                  <a:ext cx="46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9">
              <p14:nvContentPartPr>
                <p14:cNvPr id="167569" name="Freihand 167568">
                  <a:extLst>
                    <a:ext uri="{FF2B5EF4-FFF2-40B4-BE49-F238E27FC236}">
                      <a16:creationId xmlns:a16="http://schemas.microsoft.com/office/drawing/2014/main" id="{13277295-120C-42B1-97A1-369EDAB40CA7}"/>
                    </a:ext>
                  </a:extLst>
                </p14:cNvPr>
                <p14:cNvContentPartPr/>
                <p14:nvPr/>
              </p14:nvContentPartPr>
              <p14:xfrm>
                <a:off x="5928127" y="5816244"/>
                <a:ext cx="233280" cy="90000"/>
              </p14:xfrm>
            </p:contentPart>
          </mc:Choice>
          <mc:Fallback>
            <p:pic>
              <p:nvPicPr>
                <p:cNvPr id="167569" name="Freihand 167568">
                  <a:extLst>
                    <a:ext uri="{FF2B5EF4-FFF2-40B4-BE49-F238E27FC236}">
                      <a16:creationId xmlns:a16="http://schemas.microsoft.com/office/drawing/2014/main" id="{13277295-120C-42B1-97A1-369EDAB40CA7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5923807" y="5811924"/>
                  <a:ext cx="241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1">
              <p14:nvContentPartPr>
                <p14:cNvPr id="167570" name="Freihand 167569">
                  <a:extLst>
                    <a:ext uri="{FF2B5EF4-FFF2-40B4-BE49-F238E27FC236}">
                      <a16:creationId xmlns:a16="http://schemas.microsoft.com/office/drawing/2014/main" id="{BBA6422F-74EF-4775-920E-97935C2EC790}"/>
                    </a:ext>
                  </a:extLst>
                </p14:cNvPr>
                <p14:cNvContentPartPr/>
                <p14:nvPr/>
              </p14:nvContentPartPr>
              <p14:xfrm>
                <a:off x="6123967" y="5764404"/>
                <a:ext cx="360" cy="360"/>
              </p14:xfrm>
            </p:contentPart>
          </mc:Choice>
          <mc:Fallback>
            <p:pic>
              <p:nvPicPr>
                <p:cNvPr id="167570" name="Freihand 167569">
                  <a:extLst>
                    <a:ext uri="{FF2B5EF4-FFF2-40B4-BE49-F238E27FC236}">
                      <a16:creationId xmlns:a16="http://schemas.microsoft.com/office/drawing/2014/main" id="{BBA6422F-74EF-4775-920E-97935C2EC79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19647" y="57600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167571" name="Freihand 167570">
                  <a:extLst>
                    <a:ext uri="{FF2B5EF4-FFF2-40B4-BE49-F238E27FC236}">
                      <a16:creationId xmlns:a16="http://schemas.microsoft.com/office/drawing/2014/main" id="{9B660B9A-180A-4DD5-BDD7-9AD4371C4345}"/>
                    </a:ext>
                  </a:extLst>
                </p14:cNvPr>
                <p14:cNvContentPartPr/>
                <p14:nvPr/>
              </p14:nvContentPartPr>
              <p14:xfrm>
                <a:off x="6200287" y="5703564"/>
                <a:ext cx="219960" cy="192600"/>
              </p14:xfrm>
            </p:contentPart>
          </mc:Choice>
          <mc:Fallback>
            <p:pic>
              <p:nvPicPr>
                <p:cNvPr id="167571" name="Freihand 167570">
                  <a:extLst>
                    <a:ext uri="{FF2B5EF4-FFF2-40B4-BE49-F238E27FC236}">
                      <a16:creationId xmlns:a16="http://schemas.microsoft.com/office/drawing/2014/main" id="{9B660B9A-180A-4DD5-BDD7-9AD4371C4345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6195967" y="5699244"/>
                  <a:ext cx="228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167572" name="Freihand 167571">
                  <a:extLst>
                    <a:ext uri="{FF2B5EF4-FFF2-40B4-BE49-F238E27FC236}">
                      <a16:creationId xmlns:a16="http://schemas.microsoft.com/office/drawing/2014/main" id="{6AE4418C-8D2D-43FD-8559-74EFF43FBAE2}"/>
                    </a:ext>
                  </a:extLst>
                </p14:cNvPr>
                <p14:cNvContentPartPr/>
                <p14:nvPr/>
              </p14:nvContentPartPr>
              <p14:xfrm>
                <a:off x="6476047" y="5795724"/>
                <a:ext cx="253800" cy="216720"/>
              </p14:xfrm>
            </p:contentPart>
          </mc:Choice>
          <mc:Fallback>
            <p:pic>
              <p:nvPicPr>
                <p:cNvPr id="167572" name="Freihand 167571">
                  <a:extLst>
                    <a:ext uri="{FF2B5EF4-FFF2-40B4-BE49-F238E27FC236}">
                      <a16:creationId xmlns:a16="http://schemas.microsoft.com/office/drawing/2014/main" id="{6AE4418C-8D2D-43FD-8559-74EFF43FBAE2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6471727" y="5791404"/>
                  <a:ext cx="262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167574" name="Freihand 167573">
                  <a:extLst>
                    <a:ext uri="{FF2B5EF4-FFF2-40B4-BE49-F238E27FC236}">
                      <a16:creationId xmlns:a16="http://schemas.microsoft.com/office/drawing/2014/main" id="{A36F3982-E430-40B7-BDAA-ECF8BC8531BD}"/>
                    </a:ext>
                  </a:extLst>
                </p14:cNvPr>
                <p14:cNvContentPartPr/>
                <p14:nvPr/>
              </p14:nvContentPartPr>
              <p14:xfrm>
                <a:off x="6824167" y="5764764"/>
                <a:ext cx="303840" cy="132480"/>
              </p14:xfrm>
            </p:contentPart>
          </mc:Choice>
          <mc:Fallback>
            <p:pic>
              <p:nvPicPr>
                <p:cNvPr id="167574" name="Freihand 167573">
                  <a:extLst>
                    <a:ext uri="{FF2B5EF4-FFF2-40B4-BE49-F238E27FC236}">
                      <a16:creationId xmlns:a16="http://schemas.microsoft.com/office/drawing/2014/main" id="{A36F3982-E430-40B7-BDAA-ECF8BC8531BD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6819847" y="5760444"/>
                  <a:ext cx="312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167575" name="Freihand 167574">
                  <a:extLst>
                    <a:ext uri="{FF2B5EF4-FFF2-40B4-BE49-F238E27FC236}">
                      <a16:creationId xmlns:a16="http://schemas.microsoft.com/office/drawing/2014/main" id="{CD8DE66C-9195-482F-9E36-C4A9234A5514}"/>
                    </a:ext>
                  </a:extLst>
                </p14:cNvPr>
                <p14:cNvContentPartPr/>
                <p14:nvPr/>
              </p14:nvContentPartPr>
              <p14:xfrm>
                <a:off x="7122967" y="5693124"/>
                <a:ext cx="12600" cy="22320"/>
              </p14:xfrm>
            </p:contentPart>
          </mc:Choice>
          <mc:Fallback>
            <p:pic>
              <p:nvPicPr>
                <p:cNvPr id="167575" name="Freihand 167574">
                  <a:extLst>
                    <a:ext uri="{FF2B5EF4-FFF2-40B4-BE49-F238E27FC236}">
                      <a16:creationId xmlns:a16="http://schemas.microsoft.com/office/drawing/2014/main" id="{CD8DE66C-9195-482F-9E36-C4A9234A5514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7118647" y="5688804"/>
                  <a:ext cx="21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167576" name="Freihand 167575">
                  <a:extLst>
                    <a:ext uri="{FF2B5EF4-FFF2-40B4-BE49-F238E27FC236}">
                      <a16:creationId xmlns:a16="http://schemas.microsoft.com/office/drawing/2014/main" id="{68453747-1454-4180-898E-31EC8B53071C}"/>
                    </a:ext>
                  </a:extLst>
                </p14:cNvPr>
                <p14:cNvContentPartPr/>
                <p14:nvPr/>
              </p14:nvContentPartPr>
              <p14:xfrm>
                <a:off x="7184167" y="5634804"/>
                <a:ext cx="292320" cy="220680"/>
              </p14:xfrm>
            </p:contentPart>
          </mc:Choice>
          <mc:Fallback>
            <p:pic>
              <p:nvPicPr>
                <p:cNvPr id="167576" name="Freihand 167575">
                  <a:extLst>
                    <a:ext uri="{FF2B5EF4-FFF2-40B4-BE49-F238E27FC236}">
                      <a16:creationId xmlns:a16="http://schemas.microsoft.com/office/drawing/2014/main" id="{68453747-1454-4180-898E-31EC8B53071C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7179847" y="5630484"/>
                  <a:ext cx="300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167577" name="Freihand 167576">
                  <a:extLst>
                    <a:ext uri="{FF2B5EF4-FFF2-40B4-BE49-F238E27FC236}">
                      <a16:creationId xmlns:a16="http://schemas.microsoft.com/office/drawing/2014/main" id="{4CECE2D9-6C94-4F50-A4C4-7A21CD865328}"/>
                    </a:ext>
                  </a:extLst>
                </p14:cNvPr>
                <p14:cNvContentPartPr/>
                <p14:nvPr/>
              </p14:nvContentPartPr>
              <p14:xfrm>
                <a:off x="7456327" y="5739204"/>
                <a:ext cx="148320" cy="93240"/>
              </p14:xfrm>
            </p:contentPart>
          </mc:Choice>
          <mc:Fallback>
            <p:pic>
              <p:nvPicPr>
                <p:cNvPr id="167577" name="Freihand 167576">
                  <a:extLst>
                    <a:ext uri="{FF2B5EF4-FFF2-40B4-BE49-F238E27FC236}">
                      <a16:creationId xmlns:a16="http://schemas.microsoft.com/office/drawing/2014/main" id="{4CECE2D9-6C94-4F50-A4C4-7A21CD865328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7452007" y="5734884"/>
                  <a:ext cx="156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167580" name="Freihand 167579">
                  <a:extLst>
                    <a:ext uri="{FF2B5EF4-FFF2-40B4-BE49-F238E27FC236}">
                      <a16:creationId xmlns:a16="http://schemas.microsoft.com/office/drawing/2014/main" id="{427CF1E7-CBF2-4F0D-BABD-FFFA4E17A387}"/>
                    </a:ext>
                  </a:extLst>
                </p14:cNvPr>
                <p14:cNvContentPartPr/>
                <p14:nvPr/>
              </p14:nvContentPartPr>
              <p14:xfrm>
                <a:off x="7641367" y="5622924"/>
                <a:ext cx="128880" cy="203040"/>
              </p14:xfrm>
            </p:contentPart>
          </mc:Choice>
          <mc:Fallback>
            <p:pic>
              <p:nvPicPr>
                <p:cNvPr id="167580" name="Freihand 167579">
                  <a:extLst>
                    <a:ext uri="{FF2B5EF4-FFF2-40B4-BE49-F238E27FC236}">
                      <a16:creationId xmlns:a16="http://schemas.microsoft.com/office/drawing/2014/main" id="{427CF1E7-CBF2-4F0D-BABD-FFFA4E17A387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7637047" y="5618604"/>
                  <a:ext cx="137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167581" name="Freihand 167580">
                  <a:extLst>
                    <a:ext uri="{FF2B5EF4-FFF2-40B4-BE49-F238E27FC236}">
                      <a16:creationId xmlns:a16="http://schemas.microsoft.com/office/drawing/2014/main" id="{F5A7FB6C-83BA-47E8-9FBE-EB3A39EC521B}"/>
                    </a:ext>
                  </a:extLst>
                </p14:cNvPr>
                <p14:cNvContentPartPr/>
                <p14:nvPr/>
              </p14:nvContentPartPr>
              <p14:xfrm>
                <a:off x="7812367" y="5658924"/>
                <a:ext cx="405000" cy="145080"/>
              </p14:xfrm>
            </p:contentPart>
          </mc:Choice>
          <mc:Fallback>
            <p:pic>
              <p:nvPicPr>
                <p:cNvPr id="167581" name="Freihand 167580">
                  <a:extLst>
                    <a:ext uri="{FF2B5EF4-FFF2-40B4-BE49-F238E27FC236}">
                      <a16:creationId xmlns:a16="http://schemas.microsoft.com/office/drawing/2014/main" id="{F5A7FB6C-83BA-47E8-9FBE-EB3A39EC521B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7808047" y="5654604"/>
                  <a:ext cx="413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167582" name="Freihand 167581">
                  <a:extLst>
                    <a:ext uri="{FF2B5EF4-FFF2-40B4-BE49-F238E27FC236}">
                      <a16:creationId xmlns:a16="http://schemas.microsoft.com/office/drawing/2014/main" id="{4A5AA06D-73B3-4E98-9A3D-57CBD9B4831A}"/>
                    </a:ext>
                  </a:extLst>
                </p14:cNvPr>
                <p14:cNvContentPartPr/>
                <p14:nvPr/>
              </p14:nvContentPartPr>
              <p14:xfrm>
                <a:off x="8207287" y="5703924"/>
                <a:ext cx="18000" cy="8280"/>
              </p14:xfrm>
            </p:contentPart>
          </mc:Choice>
          <mc:Fallback>
            <p:pic>
              <p:nvPicPr>
                <p:cNvPr id="167582" name="Freihand 167581">
                  <a:extLst>
                    <a:ext uri="{FF2B5EF4-FFF2-40B4-BE49-F238E27FC236}">
                      <a16:creationId xmlns:a16="http://schemas.microsoft.com/office/drawing/2014/main" id="{4A5AA06D-73B3-4E98-9A3D-57CBD9B4831A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8202967" y="5699604"/>
                  <a:ext cx="26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167583" name="Freihand 167582">
                  <a:extLst>
                    <a:ext uri="{FF2B5EF4-FFF2-40B4-BE49-F238E27FC236}">
                      <a16:creationId xmlns:a16="http://schemas.microsoft.com/office/drawing/2014/main" id="{CF00E098-D79E-4676-B549-4759160774F4}"/>
                    </a:ext>
                  </a:extLst>
                </p14:cNvPr>
                <p14:cNvContentPartPr/>
                <p14:nvPr/>
              </p14:nvContentPartPr>
              <p14:xfrm>
                <a:off x="8232127" y="5736684"/>
                <a:ext cx="258480" cy="218880"/>
              </p14:xfrm>
            </p:contentPart>
          </mc:Choice>
          <mc:Fallback>
            <p:pic>
              <p:nvPicPr>
                <p:cNvPr id="167583" name="Freihand 167582">
                  <a:extLst>
                    <a:ext uri="{FF2B5EF4-FFF2-40B4-BE49-F238E27FC236}">
                      <a16:creationId xmlns:a16="http://schemas.microsoft.com/office/drawing/2014/main" id="{CF00E098-D79E-4676-B549-4759160774F4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8227807" y="5732364"/>
                  <a:ext cx="26712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600" name="Gruppieren 167599">
            <a:extLst>
              <a:ext uri="{FF2B5EF4-FFF2-40B4-BE49-F238E27FC236}">
                <a16:creationId xmlns:a16="http://schemas.microsoft.com/office/drawing/2014/main" id="{F4B989BB-66F4-4D41-83C3-EBFF3473C201}"/>
              </a:ext>
            </a:extLst>
          </p:cNvPr>
          <p:cNvGrpSpPr/>
          <p:nvPr/>
        </p:nvGrpSpPr>
        <p:grpSpPr>
          <a:xfrm>
            <a:off x="5154847" y="6104244"/>
            <a:ext cx="2653200" cy="352440"/>
            <a:chOff x="5154847" y="6104244"/>
            <a:chExt cx="265320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167585" name="Freihand 167584">
                  <a:extLst>
                    <a:ext uri="{FF2B5EF4-FFF2-40B4-BE49-F238E27FC236}">
                      <a16:creationId xmlns:a16="http://schemas.microsoft.com/office/drawing/2014/main" id="{646851F4-7725-4F07-8A94-F7420E417757}"/>
                    </a:ext>
                  </a:extLst>
                </p14:cNvPr>
                <p14:cNvContentPartPr/>
                <p14:nvPr/>
              </p14:nvContentPartPr>
              <p14:xfrm>
                <a:off x="5154847" y="6143484"/>
                <a:ext cx="190440" cy="218880"/>
              </p14:xfrm>
            </p:contentPart>
          </mc:Choice>
          <mc:Fallback>
            <p:pic>
              <p:nvPicPr>
                <p:cNvPr id="167585" name="Freihand 167584">
                  <a:extLst>
                    <a:ext uri="{FF2B5EF4-FFF2-40B4-BE49-F238E27FC236}">
                      <a16:creationId xmlns:a16="http://schemas.microsoft.com/office/drawing/2014/main" id="{646851F4-7725-4F07-8A94-F7420E417757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5150527" y="6139164"/>
                  <a:ext cx="199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167586" name="Freihand 167585">
                  <a:extLst>
                    <a:ext uri="{FF2B5EF4-FFF2-40B4-BE49-F238E27FC236}">
                      <a16:creationId xmlns:a16="http://schemas.microsoft.com/office/drawing/2014/main" id="{2817F0DD-2928-4731-B009-6316C51FD7D9}"/>
                    </a:ext>
                  </a:extLst>
                </p14:cNvPr>
                <p14:cNvContentPartPr/>
                <p14:nvPr/>
              </p14:nvContentPartPr>
              <p14:xfrm>
                <a:off x="5285167" y="6139524"/>
                <a:ext cx="66600" cy="214560"/>
              </p14:xfrm>
            </p:contentPart>
          </mc:Choice>
          <mc:Fallback>
            <p:pic>
              <p:nvPicPr>
                <p:cNvPr id="167586" name="Freihand 167585">
                  <a:extLst>
                    <a:ext uri="{FF2B5EF4-FFF2-40B4-BE49-F238E27FC236}">
                      <a16:creationId xmlns:a16="http://schemas.microsoft.com/office/drawing/2014/main" id="{2817F0DD-2928-4731-B009-6316C51FD7D9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5280847" y="6135204"/>
                  <a:ext cx="75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167587" name="Freihand 167586">
                  <a:extLst>
                    <a:ext uri="{FF2B5EF4-FFF2-40B4-BE49-F238E27FC236}">
                      <a16:creationId xmlns:a16="http://schemas.microsoft.com/office/drawing/2014/main" id="{E9160A33-B968-4F28-8F22-F725AC401F76}"/>
                    </a:ext>
                  </a:extLst>
                </p14:cNvPr>
                <p14:cNvContentPartPr/>
                <p14:nvPr/>
              </p14:nvContentPartPr>
              <p14:xfrm>
                <a:off x="5236927" y="6211164"/>
                <a:ext cx="342000" cy="99720"/>
              </p14:xfrm>
            </p:contentPart>
          </mc:Choice>
          <mc:Fallback>
            <p:pic>
              <p:nvPicPr>
                <p:cNvPr id="167587" name="Freihand 167586">
                  <a:extLst>
                    <a:ext uri="{FF2B5EF4-FFF2-40B4-BE49-F238E27FC236}">
                      <a16:creationId xmlns:a16="http://schemas.microsoft.com/office/drawing/2014/main" id="{E9160A33-B968-4F28-8F22-F725AC401F76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5232607" y="6206844"/>
                  <a:ext cx="350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167588" name="Freihand 167587">
                  <a:extLst>
                    <a:ext uri="{FF2B5EF4-FFF2-40B4-BE49-F238E27FC236}">
                      <a16:creationId xmlns:a16="http://schemas.microsoft.com/office/drawing/2014/main" id="{CA6E077B-AB45-4EE2-83AA-E5F0D498FBAA}"/>
                    </a:ext>
                  </a:extLst>
                </p14:cNvPr>
                <p14:cNvContentPartPr/>
                <p14:nvPr/>
              </p14:nvContentPartPr>
              <p14:xfrm>
                <a:off x="5517727" y="6219804"/>
                <a:ext cx="253080" cy="236880"/>
              </p14:xfrm>
            </p:contentPart>
          </mc:Choice>
          <mc:Fallback>
            <p:pic>
              <p:nvPicPr>
                <p:cNvPr id="167588" name="Freihand 167587">
                  <a:extLst>
                    <a:ext uri="{FF2B5EF4-FFF2-40B4-BE49-F238E27FC236}">
                      <a16:creationId xmlns:a16="http://schemas.microsoft.com/office/drawing/2014/main" id="{CA6E077B-AB45-4EE2-83AA-E5F0D498FBAA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5513407" y="6215484"/>
                  <a:ext cx="261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167589" name="Freihand 167588">
                  <a:extLst>
                    <a:ext uri="{FF2B5EF4-FFF2-40B4-BE49-F238E27FC236}">
                      <a16:creationId xmlns:a16="http://schemas.microsoft.com/office/drawing/2014/main" id="{9D537256-C1F4-41BA-B2E3-9CE2FBBD2C6E}"/>
                    </a:ext>
                  </a:extLst>
                </p14:cNvPr>
                <p14:cNvContentPartPr/>
                <p14:nvPr/>
              </p14:nvContentPartPr>
              <p14:xfrm>
                <a:off x="5778367" y="6104244"/>
                <a:ext cx="93240" cy="222120"/>
              </p14:xfrm>
            </p:contentPart>
          </mc:Choice>
          <mc:Fallback>
            <p:pic>
              <p:nvPicPr>
                <p:cNvPr id="167589" name="Freihand 167588">
                  <a:extLst>
                    <a:ext uri="{FF2B5EF4-FFF2-40B4-BE49-F238E27FC236}">
                      <a16:creationId xmlns:a16="http://schemas.microsoft.com/office/drawing/2014/main" id="{9D537256-C1F4-41BA-B2E3-9CE2FBBD2C6E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5774047" y="6099924"/>
                  <a:ext cx="101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167590" name="Freihand 167589">
                  <a:extLst>
                    <a:ext uri="{FF2B5EF4-FFF2-40B4-BE49-F238E27FC236}">
                      <a16:creationId xmlns:a16="http://schemas.microsoft.com/office/drawing/2014/main" id="{A160C0C0-EA8D-463B-836B-7F719CEC12DE}"/>
                    </a:ext>
                  </a:extLst>
                </p14:cNvPr>
                <p14:cNvContentPartPr/>
                <p14:nvPr/>
              </p14:nvContentPartPr>
              <p14:xfrm>
                <a:off x="5893207" y="6115044"/>
                <a:ext cx="320040" cy="197280"/>
              </p14:xfrm>
            </p:contentPart>
          </mc:Choice>
          <mc:Fallback>
            <p:pic>
              <p:nvPicPr>
                <p:cNvPr id="167590" name="Freihand 167589">
                  <a:extLst>
                    <a:ext uri="{FF2B5EF4-FFF2-40B4-BE49-F238E27FC236}">
                      <a16:creationId xmlns:a16="http://schemas.microsoft.com/office/drawing/2014/main" id="{A160C0C0-EA8D-463B-836B-7F719CEC12DE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5888887" y="6110724"/>
                  <a:ext cx="328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167591" name="Freihand 167590">
                  <a:extLst>
                    <a:ext uri="{FF2B5EF4-FFF2-40B4-BE49-F238E27FC236}">
                      <a16:creationId xmlns:a16="http://schemas.microsoft.com/office/drawing/2014/main" id="{30433A97-9876-41AB-A325-BBB9E4BA6550}"/>
                    </a:ext>
                  </a:extLst>
                </p14:cNvPr>
                <p14:cNvContentPartPr/>
                <p14:nvPr/>
              </p14:nvContentPartPr>
              <p14:xfrm>
                <a:off x="6258607" y="6219804"/>
                <a:ext cx="262080" cy="15120"/>
              </p14:xfrm>
            </p:contentPart>
          </mc:Choice>
          <mc:Fallback>
            <p:pic>
              <p:nvPicPr>
                <p:cNvPr id="167591" name="Freihand 167590">
                  <a:extLst>
                    <a:ext uri="{FF2B5EF4-FFF2-40B4-BE49-F238E27FC236}">
                      <a16:creationId xmlns:a16="http://schemas.microsoft.com/office/drawing/2014/main" id="{30433A97-9876-41AB-A325-BBB9E4BA6550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6254287" y="6215484"/>
                  <a:ext cx="270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167592" name="Freihand 167591">
                  <a:extLst>
                    <a:ext uri="{FF2B5EF4-FFF2-40B4-BE49-F238E27FC236}">
                      <a16:creationId xmlns:a16="http://schemas.microsoft.com/office/drawing/2014/main" id="{7F72F1C8-A073-4634-8D74-FE677B868AD5}"/>
                    </a:ext>
                  </a:extLst>
                </p14:cNvPr>
                <p14:cNvContentPartPr/>
                <p14:nvPr/>
              </p14:nvContentPartPr>
              <p14:xfrm>
                <a:off x="6332407" y="6269484"/>
                <a:ext cx="221040" cy="15840"/>
              </p14:xfrm>
            </p:contentPart>
          </mc:Choice>
          <mc:Fallback>
            <p:pic>
              <p:nvPicPr>
                <p:cNvPr id="167592" name="Freihand 167591">
                  <a:extLst>
                    <a:ext uri="{FF2B5EF4-FFF2-40B4-BE49-F238E27FC236}">
                      <a16:creationId xmlns:a16="http://schemas.microsoft.com/office/drawing/2014/main" id="{7F72F1C8-A073-4634-8D74-FE677B868AD5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6328087" y="6265164"/>
                  <a:ext cx="229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167593" name="Freihand 167592">
                  <a:extLst>
                    <a:ext uri="{FF2B5EF4-FFF2-40B4-BE49-F238E27FC236}">
                      <a16:creationId xmlns:a16="http://schemas.microsoft.com/office/drawing/2014/main" id="{6BA74165-C7BC-4054-844F-74C824E54640}"/>
                    </a:ext>
                  </a:extLst>
                </p14:cNvPr>
                <p14:cNvContentPartPr/>
                <p14:nvPr/>
              </p14:nvContentPartPr>
              <p14:xfrm>
                <a:off x="6644887" y="6158604"/>
                <a:ext cx="146520" cy="182520"/>
              </p14:xfrm>
            </p:contentPart>
          </mc:Choice>
          <mc:Fallback>
            <p:pic>
              <p:nvPicPr>
                <p:cNvPr id="167593" name="Freihand 167592">
                  <a:extLst>
                    <a:ext uri="{FF2B5EF4-FFF2-40B4-BE49-F238E27FC236}">
                      <a16:creationId xmlns:a16="http://schemas.microsoft.com/office/drawing/2014/main" id="{6BA74165-C7BC-4054-844F-74C824E54640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6640567" y="6154284"/>
                  <a:ext cx="155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167594" name="Freihand 167593">
                  <a:extLst>
                    <a:ext uri="{FF2B5EF4-FFF2-40B4-BE49-F238E27FC236}">
                      <a16:creationId xmlns:a16="http://schemas.microsoft.com/office/drawing/2014/main" id="{A66869E0-A375-4F30-BB14-D5E777CFD1C3}"/>
                    </a:ext>
                  </a:extLst>
                </p14:cNvPr>
                <p14:cNvContentPartPr/>
                <p14:nvPr/>
              </p14:nvContentPartPr>
              <p14:xfrm>
                <a:off x="6818407" y="6248604"/>
                <a:ext cx="128160" cy="59760"/>
              </p14:xfrm>
            </p:contentPart>
          </mc:Choice>
          <mc:Fallback>
            <p:pic>
              <p:nvPicPr>
                <p:cNvPr id="167594" name="Freihand 167593">
                  <a:extLst>
                    <a:ext uri="{FF2B5EF4-FFF2-40B4-BE49-F238E27FC236}">
                      <a16:creationId xmlns:a16="http://schemas.microsoft.com/office/drawing/2014/main" id="{A66869E0-A375-4F30-BB14-D5E777CFD1C3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6814087" y="6244284"/>
                  <a:ext cx="136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167595" name="Freihand 167594">
                  <a:extLst>
                    <a:ext uri="{FF2B5EF4-FFF2-40B4-BE49-F238E27FC236}">
                      <a16:creationId xmlns:a16="http://schemas.microsoft.com/office/drawing/2014/main" id="{3DAF1C91-F56F-4772-9E16-5AA778C6693C}"/>
                    </a:ext>
                  </a:extLst>
                </p14:cNvPr>
                <p14:cNvContentPartPr/>
                <p14:nvPr/>
              </p14:nvContentPartPr>
              <p14:xfrm>
                <a:off x="6979327" y="6121524"/>
                <a:ext cx="142920" cy="181800"/>
              </p14:xfrm>
            </p:contentPart>
          </mc:Choice>
          <mc:Fallback>
            <p:pic>
              <p:nvPicPr>
                <p:cNvPr id="167595" name="Freihand 167594">
                  <a:extLst>
                    <a:ext uri="{FF2B5EF4-FFF2-40B4-BE49-F238E27FC236}">
                      <a16:creationId xmlns:a16="http://schemas.microsoft.com/office/drawing/2014/main" id="{3DAF1C91-F56F-4772-9E16-5AA778C6693C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6975007" y="6117204"/>
                  <a:ext cx="151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167596" name="Freihand 167595">
                  <a:extLst>
                    <a:ext uri="{FF2B5EF4-FFF2-40B4-BE49-F238E27FC236}">
                      <a16:creationId xmlns:a16="http://schemas.microsoft.com/office/drawing/2014/main" id="{88D53E33-76C7-4427-B7FF-737FD0FE753D}"/>
                    </a:ext>
                  </a:extLst>
                </p14:cNvPr>
                <p14:cNvContentPartPr/>
                <p14:nvPr/>
              </p14:nvContentPartPr>
              <p14:xfrm>
                <a:off x="7159327" y="6134484"/>
                <a:ext cx="173880" cy="275400"/>
              </p14:xfrm>
            </p:contentPart>
          </mc:Choice>
          <mc:Fallback>
            <p:pic>
              <p:nvPicPr>
                <p:cNvPr id="167596" name="Freihand 167595">
                  <a:extLst>
                    <a:ext uri="{FF2B5EF4-FFF2-40B4-BE49-F238E27FC236}">
                      <a16:creationId xmlns:a16="http://schemas.microsoft.com/office/drawing/2014/main" id="{88D53E33-76C7-4427-B7FF-737FD0FE753D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7155007" y="6130164"/>
                  <a:ext cx="182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167597" name="Freihand 167596">
                  <a:extLst>
                    <a:ext uri="{FF2B5EF4-FFF2-40B4-BE49-F238E27FC236}">
                      <a16:creationId xmlns:a16="http://schemas.microsoft.com/office/drawing/2014/main" id="{077E74A2-C497-473E-A700-12847E663A82}"/>
                    </a:ext>
                  </a:extLst>
                </p14:cNvPr>
                <p14:cNvContentPartPr/>
                <p14:nvPr/>
              </p14:nvContentPartPr>
              <p14:xfrm>
                <a:off x="7324207" y="6166164"/>
                <a:ext cx="483840" cy="286920"/>
              </p14:xfrm>
            </p:contentPart>
          </mc:Choice>
          <mc:Fallback>
            <p:pic>
              <p:nvPicPr>
                <p:cNvPr id="167597" name="Freihand 167596">
                  <a:extLst>
                    <a:ext uri="{FF2B5EF4-FFF2-40B4-BE49-F238E27FC236}">
                      <a16:creationId xmlns:a16="http://schemas.microsoft.com/office/drawing/2014/main" id="{077E74A2-C497-473E-A700-12847E663A82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7319887" y="6161844"/>
                  <a:ext cx="49248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8">
            <p14:nvContentPartPr>
              <p14:cNvPr id="167598" name="Freihand 167597">
                <a:extLst>
                  <a:ext uri="{FF2B5EF4-FFF2-40B4-BE49-F238E27FC236}">
                    <a16:creationId xmlns:a16="http://schemas.microsoft.com/office/drawing/2014/main" id="{AE277D48-0D1D-440D-9CFD-E3022FFED8A4}"/>
                  </a:ext>
                </a:extLst>
              </p14:cNvPr>
              <p14:cNvContentPartPr/>
              <p14:nvPr/>
            </p14:nvContentPartPr>
            <p14:xfrm>
              <a:off x="8053927" y="5944404"/>
              <a:ext cx="28080" cy="214560"/>
            </p14:xfrm>
          </p:contentPart>
        </mc:Choice>
        <mc:Fallback>
          <p:pic>
            <p:nvPicPr>
              <p:cNvPr id="167598" name="Freihand 167597">
                <a:extLst>
                  <a:ext uri="{FF2B5EF4-FFF2-40B4-BE49-F238E27FC236}">
                    <a16:creationId xmlns:a16="http://schemas.microsoft.com/office/drawing/2014/main" id="{AE277D48-0D1D-440D-9CFD-E3022FFED8A4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8049607" y="5940084"/>
                <a:ext cx="367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0">
            <p14:nvContentPartPr>
              <p14:cNvPr id="167599" name="Freihand 167598">
                <a:extLst>
                  <a:ext uri="{FF2B5EF4-FFF2-40B4-BE49-F238E27FC236}">
                    <a16:creationId xmlns:a16="http://schemas.microsoft.com/office/drawing/2014/main" id="{41A60D73-E7B8-4E1A-A5A9-DE82F6F0E698}"/>
                  </a:ext>
                </a:extLst>
              </p14:cNvPr>
              <p14:cNvContentPartPr/>
              <p14:nvPr/>
            </p14:nvContentPartPr>
            <p14:xfrm>
              <a:off x="8048167" y="6315204"/>
              <a:ext cx="36720" cy="7200"/>
            </p14:xfrm>
          </p:contentPart>
        </mc:Choice>
        <mc:Fallback>
          <p:pic>
            <p:nvPicPr>
              <p:cNvPr id="167599" name="Freihand 167598">
                <a:extLst>
                  <a:ext uri="{FF2B5EF4-FFF2-40B4-BE49-F238E27FC236}">
                    <a16:creationId xmlns:a16="http://schemas.microsoft.com/office/drawing/2014/main" id="{41A60D73-E7B8-4E1A-A5A9-DE82F6F0E698}"/>
                  </a:ext>
                </a:extLst>
              </p:cNvPr>
              <p:cNvPicPr/>
              <p:nvPr/>
            </p:nvPicPr>
            <p:blipFill>
              <a:blip r:embed="rId1251"/>
              <a:stretch>
                <a:fillRect/>
              </a:stretch>
            </p:blipFill>
            <p:spPr>
              <a:xfrm>
                <a:off x="8043847" y="6310884"/>
                <a:ext cx="45360" cy="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>
            <a:extLst>
              <a:ext uri="{FF2B5EF4-FFF2-40B4-BE49-F238E27FC236}">
                <a16:creationId xmlns:a16="http://schemas.microsoft.com/office/drawing/2014/main" id="{1AE419F9-E9DF-412E-9679-13A34F743970}"/>
              </a:ext>
            </a:extLst>
          </p:cNvPr>
          <p:cNvSpPr txBox="1"/>
          <p:nvPr/>
        </p:nvSpPr>
        <p:spPr>
          <a:xfrm>
            <a:off x="8164715" y="31646"/>
            <a:ext cx="40272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600" b="1" dirty="0"/>
              <a:t>Ableitung der Die LM-Kurve</a:t>
            </a:r>
          </a:p>
        </p:txBody>
      </p:sp>
      <p:cxnSp>
        <p:nvCxnSpPr>
          <p:cNvPr id="51" name="Straight Arrow Connector 7">
            <a:extLst>
              <a:ext uri="{FF2B5EF4-FFF2-40B4-BE49-F238E27FC236}">
                <a16:creationId xmlns:a16="http://schemas.microsoft.com/office/drawing/2014/main" id="{297E16CD-354A-4ED5-9D40-5744F428BFFF}"/>
              </a:ext>
            </a:extLst>
          </p:cNvPr>
          <p:cNvCxnSpPr/>
          <p:nvPr/>
        </p:nvCxnSpPr>
        <p:spPr>
          <a:xfrm>
            <a:off x="318104" y="326881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">
            <a:extLst>
              <a:ext uri="{FF2B5EF4-FFF2-40B4-BE49-F238E27FC236}">
                <a16:creationId xmlns:a16="http://schemas.microsoft.com/office/drawing/2014/main" id="{6C72AB29-1685-4114-A0C3-403E43A513B4}"/>
              </a:ext>
            </a:extLst>
          </p:cNvPr>
          <p:cNvSpPr txBox="1"/>
          <p:nvPr/>
        </p:nvSpPr>
        <p:spPr>
          <a:xfrm>
            <a:off x="3922573" y="334058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3008843C-FAA5-4653-95A7-CE4FBE33AC94}"/>
              </a:ext>
            </a:extLst>
          </p:cNvPr>
          <p:cNvCxnSpPr/>
          <p:nvPr/>
        </p:nvCxnSpPr>
        <p:spPr>
          <a:xfrm flipV="1">
            <a:off x="318104" y="15495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B40D93FD-44F4-42E3-9381-3D3A5160A399}"/>
              </a:ext>
            </a:extLst>
          </p:cNvPr>
          <p:cNvCxnSpPr/>
          <p:nvPr/>
        </p:nvCxnSpPr>
        <p:spPr>
          <a:xfrm>
            <a:off x="4847541" y="3257018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4C2BA91B-443D-42D8-BF48-B838EA32E37A}"/>
              </a:ext>
            </a:extLst>
          </p:cNvPr>
          <p:cNvCxnSpPr/>
          <p:nvPr/>
        </p:nvCxnSpPr>
        <p:spPr>
          <a:xfrm flipV="1">
            <a:off x="4847540" y="14315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/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/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hteck 59">
            <a:extLst>
              <a:ext uri="{FF2B5EF4-FFF2-40B4-BE49-F238E27FC236}">
                <a16:creationId xmlns:a16="http://schemas.microsoft.com/office/drawing/2014/main" id="{2ED2C6A2-7685-4469-A234-5BD15AA436F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7E6466E8-6930-4D2E-9220-AE47CFFC194A}"/>
              </a:ext>
            </a:extLst>
          </p:cNvPr>
          <p:cNvSpPr txBox="1"/>
          <p:nvPr/>
        </p:nvSpPr>
        <p:spPr>
          <a:xfrm>
            <a:off x="8168618" y="334058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61765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err="1"/>
              <a:t>Allgmeines</a:t>
            </a:r>
            <a:r>
              <a:rPr lang="de-DE" sz="2903" b="1" dirty="0"/>
              <a:t> Gleichgewicht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2271237" y="1174921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2271238" y="4740892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936593" y="1109596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19811" y="4759330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3251103" y="1444648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744105" y="1893488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34485" y="3194971"/>
            <a:ext cx="114492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IS-Kurve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22404" y="978948"/>
            <a:ext cx="130202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LM-Kurve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36809" y="4759330"/>
            <a:ext cx="39145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91622" y="2668951"/>
            <a:ext cx="336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271237" y="2826468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952606" y="2808030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3549" y="5523952"/>
            <a:ext cx="8666475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Der Schnittpunkt von LM- und IS-Kurve ist das allgemeine Gleichgewicht</a:t>
            </a:r>
          </a:p>
          <a:p>
            <a:endParaRPr lang="de-DE" sz="2177" b="1" dirty="0"/>
          </a:p>
          <a:p>
            <a:r>
              <a:rPr lang="de-DE" sz="2177" b="1" dirty="0"/>
              <a:t>→	Güter- und Geldmarkt befinden sich gleichzeitig im Gleichgewicht</a:t>
            </a:r>
          </a:p>
        </p:txBody>
      </p:sp>
      <p:sp>
        <p:nvSpPr>
          <p:cNvPr id="25" name="Rechteck 24"/>
          <p:cNvSpPr/>
          <p:nvPr/>
        </p:nvSpPr>
        <p:spPr>
          <a:xfrm>
            <a:off x="23876" y="5469469"/>
            <a:ext cx="8841732" cy="130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" name="Rechteck 1"/>
          <p:cNvSpPr/>
          <p:nvPr/>
        </p:nvSpPr>
        <p:spPr>
          <a:xfrm>
            <a:off x="1328278" y="5009104"/>
            <a:ext cx="6970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https://www.youtube.com/watch?v=vDBmYhP91Vs&amp;feature=youtu.be</a:t>
            </a:r>
            <a:endParaRPr lang="de-DE" dirty="0"/>
          </a:p>
          <a:p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E181B1-00D2-4DA3-A5CD-7CC3868784D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06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6786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Y,r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IS-Kurve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LM-Kurve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simultane Güter- und Geldmarktgleichgewicht mit dem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Zinsatz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i* und Einkommen Y*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A8277C-6542-4FA4-BAE0-354C3E88581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4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4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mit Pfeil 17"/>
          <p:cNvCxnSpPr/>
          <p:nvPr/>
        </p:nvCxnSpPr>
        <p:spPr>
          <a:xfrm flipV="1">
            <a:off x="1270218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Shape 2"/>
          <p:cNvSpPr txBox="1"/>
          <p:nvPr/>
        </p:nvSpPr>
        <p:spPr>
          <a:xfrm>
            <a:off x="363085" y="-991"/>
            <a:ext cx="4577608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270218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1270218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270218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1270218" y="1011999"/>
            <a:ext cx="2417001" cy="22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1270218" y="2018904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923461" y="2710432"/>
            <a:ext cx="0" cy="356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529711" y="1861215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(i</a:t>
            </a:r>
            <a:r>
              <a:rPr lang="de-DE" baseline="-25000" dirty="0"/>
              <a:t>1</a:t>
            </a:r>
            <a:r>
              <a:rPr lang="de-DE" dirty="0"/>
              <a:t>, G)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39935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8" name="Textfeld 37"/>
          <p:cNvSpPr txBox="1"/>
          <p:nvPr/>
        </p:nvSpPr>
        <p:spPr>
          <a:xfrm>
            <a:off x="4732409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8921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732409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43596" y="4147568"/>
            <a:ext cx="3032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cxnSp>
        <p:nvCxnSpPr>
          <p:cNvPr id="50" name="Gerade Verbindung 49"/>
          <p:cNvCxnSpPr/>
          <p:nvPr/>
        </p:nvCxnSpPr>
        <p:spPr>
          <a:xfrm>
            <a:off x="1596840" y="4103967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3702471" y="5890256"/>
            <a:ext cx="74090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IS(G)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948517" y="27020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 </a:t>
            </a:r>
            <a:r>
              <a:rPr lang="de-DE" sz="1633" dirty="0"/>
              <a:t>&gt;0</a:t>
            </a:r>
          </a:p>
        </p:txBody>
      </p:sp>
      <p:cxnSp>
        <p:nvCxnSpPr>
          <p:cNvPr id="66" name="Gerade Verbindung 65"/>
          <p:cNvCxnSpPr/>
          <p:nvPr/>
        </p:nvCxnSpPr>
        <p:spPr>
          <a:xfrm flipH="1">
            <a:off x="1270218" y="4343541"/>
            <a:ext cx="6532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634924" y="202874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  <p:sp>
        <p:nvSpPr>
          <p:cNvPr id="70" name="Textfeld 69"/>
          <p:cNvSpPr txBox="1"/>
          <p:nvPr/>
        </p:nvSpPr>
        <p:spPr>
          <a:xfrm>
            <a:off x="3477059" y="75070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98155" y="2637525"/>
            <a:ext cx="952545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sp>
        <p:nvSpPr>
          <p:cNvPr id="55" name="Textfeld 54"/>
          <p:cNvSpPr txBox="1"/>
          <p:nvPr/>
        </p:nvSpPr>
        <p:spPr>
          <a:xfrm>
            <a:off x="1575186" y="632441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i</a:t>
            </a:r>
            <a:r>
              <a:rPr lang="de-DE" baseline="-25000" dirty="0"/>
              <a:t>1</a:t>
            </a:r>
            <a:r>
              <a:rPr lang="de-DE" dirty="0"/>
              <a:t>, 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65" name="TextShape 2"/>
          <p:cNvSpPr txBox="1"/>
          <p:nvPr/>
        </p:nvSpPr>
        <p:spPr>
          <a:xfrm>
            <a:off x="5026969" y="-9962"/>
            <a:ext cx="4964210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+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sz="2400" b="1" dirty="0"/>
          </a:p>
        </p:txBody>
      </p:sp>
      <p:sp>
        <p:nvSpPr>
          <p:cNvPr id="75" name="Textfeld 74"/>
          <p:cNvSpPr txBox="1"/>
          <p:nvPr/>
        </p:nvSpPr>
        <p:spPr>
          <a:xfrm>
            <a:off x="1238155" y="328428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70AC08F9-2ADD-43D1-AF9D-7859030AAE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516898" y="-30536"/>
            <a:ext cx="4679508" cy="53614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710031" y="557692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710032" y="4123663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75387" y="492367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58605" y="4142101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689897" y="827419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182899" y="1276259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584928" y="821347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  <a:r>
              <a:rPr lang="de-DE" sz="2400" b="1" dirty="0"/>
              <a:t>(G)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861198" y="361719"/>
            <a:ext cx="54694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33994" y="4142101"/>
            <a:ext cx="69923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(G)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-76015" y="2064366"/>
            <a:ext cx="59663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710031" y="2209239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391400" y="2190801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5572482" y="0"/>
            <a:ext cx="1785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 -&gt; </a:t>
            </a:r>
            <a:r>
              <a:rPr lang="de-DE" b="1" dirty="0"/>
              <a:t>+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b="1" dirty="0"/>
          </a:p>
          <a:p>
            <a:endParaRPr lang="de-DE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894DC714-A3D1-411F-9710-7D976EFE314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3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3"/>
              <p:cNvSpPr txBox="1"/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1633" dirty="0" smtClean="0"/>
                      <m:t>Y</m:t>
                    </m:r>
                    <m:r>
                      <m:rPr>
                        <m:nor/>
                      </m:rPr>
                      <a:rPr lang="de-DE" sz="1633" b="0" i="0" baseline="-25000" dirty="0" smtClean="0"/>
                      <m:t>1</m:t>
                    </m:r>
                  </m:oMath>
                </a14:m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blipFill>
                <a:blip r:embed="rId3"/>
                <a:stretch>
                  <a:fillRect t="-7143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Shape 2"/>
          <p:cNvSpPr txBox="1"/>
          <p:nvPr/>
        </p:nvSpPr>
        <p:spPr>
          <a:xfrm>
            <a:off x="2898345" y="-32351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Geldpolitik und das IS-LM-Modell</a:t>
            </a:r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1226154" y="380856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4830623" y="388033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V="1">
            <a:off x="1946345" y="720105"/>
            <a:ext cx="0" cy="30680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351059" y="1587541"/>
            <a:ext cx="3245005" cy="1940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7"/>
              <p:cNvSpPr txBox="1"/>
              <p:nvPr/>
            </p:nvSpPr>
            <p:spPr>
              <a:xfrm>
                <a:off x="261591" y="1747737"/>
                <a:ext cx="1027845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de-DE" baseline="30000" dirty="0">
                        <a:solidFill>
                          <a:srgbClr val="000000"/>
                        </a:solidFill>
                      </a:rPr>
                      <m:t>∗</m:t>
                    </m:r>
                    <m:r>
                      <m:rPr>
                        <m:nor/>
                      </m:rPr>
                      <a:rPr lang="de-DE" baseline="-25000" dirty="0"/>
                      <m:t>1</m:t>
                    </m:r>
                    <m:r>
                      <a:rPr lang="de-DE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33" dirty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1633" dirty="0"/>
                      <m:t>Y</m:t>
                    </m:r>
                    <m:r>
                      <m:rPr>
                        <m:nor/>
                      </m:rPr>
                      <a:rPr lang="de-DE" sz="1633" baseline="-25000" dirty="0"/>
                      <m:t>1</m:t>
                    </m:r>
                    <m:r>
                      <a:rPr lang="de-DE" sz="1633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33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de-DE" sz="1633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1633" dirty="0"/>
                  <a:t>)</a:t>
                </a:r>
              </a:p>
            </p:txBody>
          </p:sp>
        </mc:Choice>
        <mc:Fallback xmlns="">
          <p:sp>
            <p:nvSpPr>
              <p:cNvPr id="13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1" y="1747737"/>
                <a:ext cx="1027845" cy="362984"/>
              </a:xfrm>
              <a:prstGeom prst="rect">
                <a:avLst/>
              </a:prstGeom>
              <a:blipFill>
                <a:blip r:embed="rId4"/>
                <a:stretch>
                  <a:fillRect t="-1695" r="-2367" b="-220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6"/>
          <p:cNvCxnSpPr/>
          <p:nvPr/>
        </p:nvCxnSpPr>
        <p:spPr>
          <a:xfrm flipV="1">
            <a:off x="1226154" y="69470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 flipV="1">
            <a:off x="5755591" y="3781764"/>
            <a:ext cx="2274043" cy="15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5755590" y="68290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4"/>
              <p:cNvSpPr txBox="1"/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6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11"/>
          <p:cNvCxnSpPr>
            <a:cxnSpLocks/>
          </p:cNvCxnSpPr>
          <p:nvPr/>
        </p:nvCxnSpPr>
        <p:spPr>
          <a:xfrm flipH="1" flipV="1">
            <a:off x="1220410" y="1940813"/>
            <a:ext cx="6162513" cy="84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245580" y="3782136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1</a:t>
            </a:r>
          </a:p>
        </p:txBody>
      </p:sp>
      <p:cxnSp>
        <p:nvCxnSpPr>
          <p:cNvPr id="43" name="Gerade Verbindung 42"/>
          <p:cNvCxnSpPr/>
          <p:nvPr/>
        </p:nvCxnSpPr>
        <p:spPr>
          <a:xfrm flipV="1">
            <a:off x="6511682" y="959375"/>
            <a:ext cx="1991765" cy="17553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177" b="1" dirty="0"/>
                  <a:t>LM(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e-DE" sz="2177" b="1" dirty="0"/>
                  <a:t>)</a:t>
                </a: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blipFill>
                <a:blip r:embed="rId7"/>
                <a:stretch>
                  <a:fillRect l="-8025" t="-1333" r="-6173" b="-2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4"/>
              <p:cNvSpPr txBox="1"/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4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Shape 2"/>
          <p:cNvSpPr txBox="1"/>
          <p:nvPr/>
        </p:nvSpPr>
        <p:spPr>
          <a:xfrm>
            <a:off x="6562065" y="-27466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+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2000" b="1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1AB1A49-92D7-475F-88F5-235C636421B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" name="Straight Connector 11">
            <a:extLst>
              <a:ext uri="{FF2B5EF4-FFF2-40B4-BE49-F238E27FC236}">
                <a16:creationId xmlns:a16="http://schemas.microsoft.com/office/drawing/2014/main" id="{7284CC1F-20F6-F172-5BB4-59B5EC8DEC1A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7382923" y="1959935"/>
            <a:ext cx="41552" cy="182220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907627" y="1142648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907628" y="4708619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983" y="1077323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56201" y="4727057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945211" y="1412375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380495" y="1861215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398435" y="1541060"/>
            <a:ext cx="389850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58793" y="946675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LM(</a:t>
            </a:r>
            <a:r>
              <a:rPr lang="de-DE" sz="2400" dirty="0"/>
              <a:t>M</a:t>
            </a:r>
            <a:r>
              <a:rPr lang="de-DE" sz="2177" b="1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1590" y="4727057"/>
            <a:ext cx="74732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1582" y="2649322"/>
            <a:ext cx="6447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07627" y="2794195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588996" y="2775757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8401565" y="155498"/>
            <a:ext cx="1699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 -&gt; </a:t>
            </a:r>
            <a:r>
              <a:rPr lang="de-DE" b="1" dirty="0"/>
              <a:t>+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b="1" dirty="0"/>
          </a:p>
          <a:p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954CB66-EF6D-44C6-A94E-31E6583041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5770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den fiskalischen Impuls auf das Einkommen, den eine Verdopplung der Staatsausgaben auslöst.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geldpolitischen Impuls auf das Einkommen, den eine Erhöhung der Geldmenge um 25% auslöst.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844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0" y="0"/>
            <a:ext cx="1492559" cy="3930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FC040A-2DBF-497F-9779-DEC300528F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1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>
                <a:solidFill>
                  <a:prstClr val="black"/>
                </a:solidFill>
              </a:rPr>
              <a:t>In </a:t>
            </a:r>
            <a:r>
              <a:rPr lang="en-US" sz="2000">
                <a:solidFill>
                  <a:prstClr val="black"/>
                </a:solidFill>
              </a:rPr>
              <a:t>Deutschland beträgt </a:t>
            </a:r>
            <a:r>
              <a:rPr lang="en-US" sz="2000" dirty="0">
                <a:solidFill>
                  <a:prstClr val="black"/>
                </a:solidFill>
              </a:rPr>
              <a:t>die </a:t>
            </a:r>
            <a:r>
              <a:rPr lang="en-US" sz="2000" err="1">
                <a:solidFill>
                  <a:prstClr val="black"/>
                </a:solidFill>
                <a:sym typeface="Wingdings" panose="05000000000000000000" pitchFamily="2" charset="2"/>
              </a:rPr>
              <a:t>Sparquote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etwa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= 11% </a:t>
            </a:r>
            <a:r>
              <a:rPr lang="en-US" sz="2000">
                <a:solidFill>
                  <a:prstClr val="black"/>
                </a:solidFill>
              </a:rPr>
              <a:t>: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Damit muss gelten: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>
                <a:solidFill>
                  <a:prstClr val="black"/>
                </a:solidFill>
              </a:rPr>
              <a:t>=89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Das Einkommen Y wird auf den Konsum und das Sparen aufgeteilt (vgl. wieder die VGR und den Wirtschaftskreislauf!)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Interpretation: Von 1000 zusätzlichen Euro an Einkommen </a:t>
            </a:r>
            <a:r>
              <a:rPr lang="de-DE" sz="2000">
                <a:solidFill>
                  <a:prstClr val="black"/>
                </a:solidFill>
              </a:rPr>
              <a:t>werden 890 </a:t>
            </a:r>
            <a:r>
              <a:rPr lang="de-DE" sz="2000" dirty="0">
                <a:solidFill>
                  <a:prstClr val="black"/>
                </a:solidFill>
              </a:rPr>
              <a:t>Euro direkt für den Konsum wieder ausgegeben!! (Erste Ableitung der Konsumfunktion!)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Wie </a:t>
            </a:r>
            <a:r>
              <a:rPr lang="en-US" sz="2000" dirty="0" err="1">
                <a:solidFill>
                  <a:prstClr val="black"/>
                </a:solidFill>
              </a:rPr>
              <a:t>hoch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ist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dann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</a:rPr>
              <a:t>marginale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Konsumquote</a:t>
            </a:r>
            <a:r>
              <a:rPr lang="en-US" sz="2000" dirty="0">
                <a:solidFill>
                  <a:prstClr val="black"/>
                </a:solidFill>
              </a:rPr>
              <a:t>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A70E37C-D7CC-4D82-ABE4-DE36D882BB9D}"/>
                  </a:ext>
                </a:extLst>
              </p14:cNvPr>
              <p14:cNvContentPartPr/>
              <p14:nvPr/>
            </p14:nvContentPartPr>
            <p14:xfrm>
              <a:off x="3378607" y="983244"/>
              <a:ext cx="2490120" cy="91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A70E37C-D7CC-4D82-ABE4-DE36D882BB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4287" y="978924"/>
                <a:ext cx="24987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2592EE6-2A4D-4F39-B706-1CAF7D7E1037}"/>
                  </a:ext>
                </a:extLst>
              </p14:cNvPr>
              <p14:cNvContentPartPr/>
              <p14:nvPr/>
            </p14:nvContentPartPr>
            <p14:xfrm>
              <a:off x="5396767" y="1934724"/>
              <a:ext cx="313920" cy="475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2592EE6-2A4D-4F39-B706-1CAF7D7E10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2447" y="1930404"/>
                <a:ext cx="32256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0BF569D-AC51-4B2C-A7A7-BBBAFDFF10E4}"/>
              </a:ext>
            </a:extLst>
          </p:cNvPr>
          <p:cNvGrpSpPr/>
          <p:nvPr/>
        </p:nvGrpSpPr>
        <p:grpSpPr>
          <a:xfrm>
            <a:off x="6303967" y="1562124"/>
            <a:ext cx="1590840" cy="293760"/>
            <a:chOff x="6303967" y="1562124"/>
            <a:chExt cx="159084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A45E529-3F08-4203-AC5F-665B90FD5DE1}"/>
                    </a:ext>
                  </a:extLst>
                </p14:cNvPr>
                <p14:cNvContentPartPr/>
                <p14:nvPr/>
              </p14:nvContentPartPr>
              <p14:xfrm>
                <a:off x="6303967" y="1589844"/>
                <a:ext cx="137880" cy="1317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A45E529-3F08-4203-AC5F-665B90FD5D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99647" y="1585524"/>
                  <a:ext cx="146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1743D53-F409-4B5D-829D-5D33DE3CCF41}"/>
                    </a:ext>
                  </a:extLst>
                </p14:cNvPr>
                <p14:cNvContentPartPr/>
                <p14:nvPr/>
              </p14:nvContentPartPr>
              <p14:xfrm>
                <a:off x="6476047" y="1705044"/>
                <a:ext cx="77040" cy="1508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1743D53-F409-4B5D-829D-5D33DE3CCF4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71727" y="1700724"/>
                  <a:ext cx="85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DB90960-EC2B-4811-8623-B9502F438C07}"/>
                    </a:ext>
                  </a:extLst>
                </p14:cNvPr>
                <p14:cNvContentPartPr/>
                <p14:nvPr/>
              </p14:nvContentPartPr>
              <p14:xfrm>
                <a:off x="6735607" y="1662564"/>
                <a:ext cx="178200" cy="6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DB90960-EC2B-4811-8623-B9502F438C0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31287" y="1658244"/>
                  <a:ext cx="186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7693F4E-E8F4-4636-8551-47C40A681137}"/>
                    </a:ext>
                  </a:extLst>
                </p14:cNvPr>
                <p14:cNvContentPartPr/>
                <p14:nvPr/>
              </p14:nvContentPartPr>
              <p14:xfrm>
                <a:off x="6806167" y="1692444"/>
                <a:ext cx="172440" cy="33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7693F4E-E8F4-4636-8551-47C40A6811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01847" y="1688124"/>
                  <a:ext cx="181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AB632E5-586B-4E7F-921B-F1AB1E38718C}"/>
                    </a:ext>
                  </a:extLst>
                </p14:cNvPr>
                <p14:cNvContentPartPr/>
                <p14:nvPr/>
              </p14:nvContentPartPr>
              <p14:xfrm>
                <a:off x="7145287" y="1567164"/>
                <a:ext cx="199440" cy="150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AB632E5-586B-4E7F-921B-F1AB1E3871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40967" y="1562844"/>
                  <a:ext cx="208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7574068-583D-4932-A447-55CFABD685DF}"/>
                    </a:ext>
                  </a:extLst>
                </p14:cNvPr>
                <p14:cNvContentPartPr/>
                <p14:nvPr/>
              </p14:nvContentPartPr>
              <p14:xfrm>
                <a:off x="7416367" y="1643124"/>
                <a:ext cx="101160" cy="11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7574068-583D-4932-A447-55CFABD685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12047" y="1638804"/>
                  <a:ext cx="109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1B16221-4ACA-40F4-BDA2-D3CEC2D0AA2D}"/>
                    </a:ext>
                  </a:extLst>
                </p14:cNvPr>
                <p14:cNvContentPartPr/>
                <p14:nvPr/>
              </p14:nvContentPartPr>
              <p14:xfrm>
                <a:off x="7687447" y="1562124"/>
                <a:ext cx="103680" cy="152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1B16221-4ACA-40F4-BDA2-D3CEC2D0AA2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83127" y="1557804"/>
                  <a:ext cx="112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1A22002-1613-4C29-8BD9-62862EB02526}"/>
                    </a:ext>
                  </a:extLst>
                </p14:cNvPr>
                <p14:cNvContentPartPr/>
                <p14:nvPr/>
              </p14:nvContentPartPr>
              <p14:xfrm>
                <a:off x="7815967" y="1653564"/>
                <a:ext cx="78840" cy="149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1A22002-1613-4C29-8BD9-62862EB0252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11647" y="1649244"/>
                  <a:ext cx="8748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D67CF9F-1930-4702-92C6-D9E32C601E42}"/>
              </a:ext>
            </a:extLst>
          </p:cNvPr>
          <p:cNvGrpSpPr/>
          <p:nvPr/>
        </p:nvGrpSpPr>
        <p:grpSpPr>
          <a:xfrm>
            <a:off x="8088127" y="1584804"/>
            <a:ext cx="221760" cy="99000"/>
            <a:chOff x="8088127" y="1584804"/>
            <a:chExt cx="221760" cy="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85229F4-F70D-4704-9CED-A7A645309A5D}"/>
                    </a:ext>
                  </a:extLst>
                </p14:cNvPr>
                <p14:cNvContentPartPr/>
                <p14:nvPr/>
              </p14:nvContentPartPr>
              <p14:xfrm>
                <a:off x="8088127" y="1584804"/>
                <a:ext cx="201600" cy="37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85229F4-F70D-4704-9CED-A7A645309A5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83807" y="1580484"/>
                  <a:ext cx="210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88CA403-55B0-4E05-AF86-BC0ABF1918E0}"/>
                    </a:ext>
                  </a:extLst>
                </p14:cNvPr>
                <p14:cNvContentPartPr/>
                <p14:nvPr/>
              </p14:nvContentPartPr>
              <p14:xfrm>
                <a:off x="8137447" y="1666524"/>
                <a:ext cx="172440" cy="17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88CA403-55B0-4E05-AF86-BC0ABF1918E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33127" y="1662204"/>
                  <a:ext cx="1810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0EEDD63-0031-40F4-97E0-93FAD2BE61D0}"/>
              </a:ext>
            </a:extLst>
          </p:cNvPr>
          <p:cNvGrpSpPr/>
          <p:nvPr/>
        </p:nvGrpSpPr>
        <p:grpSpPr>
          <a:xfrm>
            <a:off x="8543887" y="1504164"/>
            <a:ext cx="565560" cy="273600"/>
            <a:chOff x="8543887" y="1504164"/>
            <a:chExt cx="56556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7410A26-A1AF-4F31-A2AC-00467EB3EA1A}"/>
                    </a:ext>
                  </a:extLst>
                </p14:cNvPr>
                <p14:cNvContentPartPr/>
                <p14:nvPr/>
              </p14:nvContentPartPr>
              <p14:xfrm>
                <a:off x="8543887" y="1528284"/>
                <a:ext cx="126000" cy="130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7410A26-A1AF-4F31-A2AC-00467EB3EA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39567" y="1523964"/>
                  <a:ext cx="134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09A4C76-D524-4C55-BD4F-C3BC15C8AF8D}"/>
                    </a:ext>
                  </a:extLst>
                </p14:cNvPr>
                <p14:cNvContentPartPr/>
                <p14:nvPr/>
              </p14:nvContentPartPr>
              <p14:xfrm>
                <a:off x="8676727" y="1675884"/>
                <a:ext cx="24840" cy="101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09A4C76-D524-4C55-BD4F-C3BC15C8AF8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72407" y="1671564"/>
                  <a:ext cx="33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CE7167F-68C7-43C7-A87D-9F06EAFC7432}"/>
                    </a:ext>
                  </a:extLst>
                </p14:cNvPr>
                <p14:cNvContentPartPr/>
                <p14:nvPr/>
              </p14:nvContentPartPr>
              <p14:xfrm>
                <a:off x="8775007" y="1504164"/>
                <a:ext cx="143280" cy="200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CE7167F-68C7-43C7-A87D-9F06EAFC74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70687" y="1499844"/>
                  <a:ext cx="151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9ADFFFC-6B7D-4746-8285-940FFF80E518}"/>
                    </a:ext>
                  </a:extLst>
                </p14:cNvPr>
                <p14:cNvContentPartPr/>
                <p14:nvPr/>
              </p14:nvContentPartPr>
              <p14:xfrm>
                <a:off x="8925487" y="1521084"/>
                <a:ext cx="183960" cy="169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9ADFFFC-6B7D-4746-8285-940FFF80E51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21167" y="1516764"/>
                  <a:ext cx="19260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1EE041C-71AD-4F8F-82AA-47C128ACE8FA}"/>
                  </a:ext>
                </a:extLst>
              </p14:cNvPr>
              <p14:cNvContentPartPr/>
              <p14:nvPr/>
            </p14:nvContentPartPr>
            <p14:xfrm>
              <a:off x="2598847" y="4134324"/>
              <a:ext cx="728280" cy="867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1EE041C-71AD-4F8F-82AA-47C128ACE8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94527" y="4130004"/>
                <a:ext cx="7369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7DEDFAA-81D5-446C-B825-5D8B45B4CA69}"/>
                  </a:ext>
                </a:extLst>
              </p14:cNvPr>
              <p14:cNvContentPartPr/>
              <p14:nvPr/>
            </p14:nvContentPartPr>
            <p14:xfrm>
              <a:off x="2151727" y="4797084"/>
              <a:ext cx="621000" cy="471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7DEDFAA-81D5-446C-B825-5D8B45B4CA6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47407" y="4792764"/>
                <a:ext cx="6296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89B15ACF-DB43-4DB9-BF69-E01817AB158D}"/>
                  </a:ext>
                </a:extLst>
              </p14:cNvPr>
              <p14:cNvContentPartPr/>
              <p14:nvPr/>
            </p14:nvContentPartPr>
            <p14:xfrm>
              <a:off x="6147367" y="3698724"/>
              <a:ext cx="703800" cy="5371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89B15ACF-DB43-4DB9-BF69-E01817AB158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43047" y="3694404"/>
                <a:ext cx="712440" cy="5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77832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Autonomer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59530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915242" y="549060"/>
            <a:ext cx="1502460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585149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+ 0,890€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Ersparnis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von 0,11€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>
                <a:solidFill>
                  <a:srgbClr val="000000"/>
                </a:solidFill>
              </a:rPr>
              <a:t>=100+0,89Y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63329F2-332C-4EB8-8E5B-671D606EF2BB}"/>
                  </a:ext>
                </a:extLst>
              </p14:cNvPr>
              <p14:cNvContentPartPr/>
              <p14:nvPr/>
            </p14:nvContentPartPr>
            <p14:xfrm>
              <a:off x="2013127" y="4250604"/>
              <a:ext cx="661680" cy="84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63329F2-332C-4EB8-8E5B-671D606EF2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807" y="4246284"/>
                <a:ext cx="670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029F47B-C745-428B-BA56-097A33C75E6C}"/>
                  </a:ext>
                </a:extLst>
              </p14:cNvPr>
              <p14:cNvContentPartPr/>
              <p14:nvPr/>
            </p14:nvContentPartPr>
            <p14:xfrm>
              <a:off x="3582727" y="789564"/>
              <a:ext cx="3850560" cy="26139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029F47B-C745-428B-BA56-097A33C75E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8407" y="785244"/>
                <a:ext cx="3859200" cy="26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0CBE0E3-1244-49E3-821B-F9663C10630E}"/>
                  </a:ext>
                </a:extLst>
              </p14:cNvPr>
              <p14:cNvContentPartPr/>
              <p14:nvPr/>
            </p14:nvContentPartPr>
            <p14:xfrm>
              <a:off x="8327527" y="463044"/>
              <a:ext cx="243720" cy="5166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0CBE0E3-1244-49E3-821B-F9663C1063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23207" y="458724"/>
                <a:ext cx="252360" cy="52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5F08FE9-4707-498B-8B7C-56A8A41FAAC1}"/>
              </a:ext>
            </a:extLst>
          </p:cNvPr>
          <p:cNvGrpSpPr/>
          <p:nvPr/>
        </p:nvGrpSpPr>
        <p:grpSpPr>
          <a:xfrm>
            <a:off x="4562647" y="1912044"/>
            <a:ext cx="2178000" cy="1002240"/>
            <a:chOff x="4562647" y="1912044"/>
            <a:chExt cx="2178000" cy="100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41B7677-5545-4C0E-8435-23C3CB7BE733}"/>
                    </a:ext>
                  </a:extLst>
                </p14:cNvPr>
                <p14:cNvContentPartPr/>
                <p14:nvPr/>
              </p14:nvContentPartPr>
              <p14:xfrm>
                <a:off x="5833807" y="1912044"/>
                <a:ext cx="47880" cy="936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41B7677-5545-4C0E-8435-23C3CB7BE73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29487" y="1907724"/>
                  <a:ext cx="56520" cy="9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5403BA0-04CD-46B5-B87F-C8F987A8941A}"/>
                    </a:ext>
                  </a:extLst>
                </p14:cNvPr>
                <p14:cNvContentPartPr/>
                <p14:nvPr/>
              </p14:nvContentPartPr>
              <p14:xfrm>
                <a:off x="4562647" y="2841564"/>
                <a:ext cx="1062360" cy="72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5403BA0-04CD-46B5-B87F-C8F987A894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58327" y="2837244"/>
                  <a:ext cx="1071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B29F472-5E30-492E-A1AA-46265C3786DF}"/>
                    </a:ext>
                  </a:extLst>
                </p14:cNvPr>
                <p14:cNvContentPartPr/>
                <p14:nvPr/>
              </p14:nvContentPartPr>
              <p14:xfrm>
                <a:off x="6253207" y="2003844"/>
                <a:ext cx="177840" cy="173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B29F472-5E30-492E-A1AA-46265C3786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48887" y="1999524"/>
                  <a:ext cx="186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854214D-9E4E-4F66-A443-674A2847350A}"/>
                    </a:ext>
                  </a:extLst>
                </p14:cNvPr>
                <p14:cNvContentPartPr/>
                <p14:nvPr/>
              </p14:nvContentPartPr>
              <p14:xfrm>
                <a:off x="6402247" y="2031924"/>
                <a:ext cx="17280" cy="159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854214D-9E4E-4F66-A443-674A2847350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97927" y="2027604"/>
                  <a:ext cx="25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8242A44-5B77-4DEC-B70C-C931B7FE7E3A}"/>
                    </a:ext>
                  </a:extLst>
                </p14:cNvPr>
                <p14:cNvContentPartPr/>
                <p14:nvPr/>
              </p14:nvContentPartPr>
              <p14:xfrm>
                <a:off x="6264007" y="2195004"/>
                <a:ext cx="197280" cy="21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8242A44-5B77-4DEC-B70C-C931B7FE7E3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59687" y="2190684"/>
                  <a:ext cx="205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634A622-CF24-4AD1-A171-F8FA0F1F0CCF}"/>
                    </a:ext>
                  </a:extLst>
                </p14:cNvPr>
                <p14:cNvContentPartPr/>
                <p14:nvPr/>
              </p14:nvContentPartPr>
              <p14:xfrm>
                <a:off x="6555967" y="2030844"/>
                <a:ext cx="184680" cy="142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634A622-CF24-4AD1-A171-F8FA0F1F0C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51647" y="2026524"/>
                  <a:ext cx="19332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8C4F9E-EF2F-44BC-8556-4EBB4BE43934}"/>
              </a:ext>
            </a:extLst>
          </p:cNvPr>
          <p:cNvGrpSpPr/>
          <p:nvPr/>
        </p:nvGrpSpPr>
        <p:grpSpPr>
          <a:xfrm>
            <a:off x="4792327" y="3430884"/>
            <a:ext cx="456120" cy="203760"/>
            <a:chOff x="4792327" y="3430884"/>
            <a:chExt cx="45612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CDE5DDF-CD6E-4AB9-B827-CE39C631B7CC}"/>
                    </a:ext>
                  </a:extLst>
                </p14:cNvPr>
                <p14:cNvContentPartPr/>
                <p14:nvPr/>
              </p14:nvContentPartPr>
              <p14:xfrm>
                <a:off x="4792327" y="3430884"/>
                <a:ext cx="156960" cy="1861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CDE5DDF-CD6E-4AB9-B827-CE39C631B7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88007" y="3426564"/>
                  <a:ext cx="165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2AA5C7-BA6A-4CA1-AD0A-A20EFBC9AB4D}"/>
                    </a:ext>
                  </a:extLst>
                </p14:cNvPr>
                <p14:cNvContentPartPr/>
                <p14:nvPr/>
              </p14:nvContentPartPr>
              <p14:xfrm>
                <a:off x="4912567" y="3446364"/>
                <a:ext cx="47880" cy="185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2AA5C7-BA6A-4CA1-AD0A-A20EFBC9AB4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08247" y="3442044"/>
                  <a:ext cx="56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2A7D8E2-6F80-49FF-A7C7-23C6D1B72F6E}"/>
                    </a:ext>
                  </a:extLst>
                </p14:cNvPr>
                <p14:cNvContentPartPr/>
                <p14:nvPr/>
              </p14:nvContentPartPr>
              <p14:xfrm>
                <a:off x="4809247" y="3618084"/>
                <a:ext cx="199800" cy="16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2A7D8E2-6F80-49FF-A7C7-23C6D1B72F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04927" y="3613764"/>
                  <a:ext cx="20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123C31D-E72D-4659-9948-1ADE4654DC95}"/>
                    </a:ext>
                  </a:extLst>
                </p14:cNvPr>
                <p14:cNvContentPartPr/>
                <p14:nvPr/>
              </p14:nvContentPartPr>
              <p14:xfrm>
                <a:off x="5072407" y="3447444"/>
                <a:ext cx="161280" cy="146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123C31D-E72D-4659-9948-1ADE4654DC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68087" y="3443124"/>
                  <a:ext cx="169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EC6F469-E4B8-483A-8C5D-9A6F17882295}"/>
                    </a:ext>
                  </a:extLst>
                </p14:cNvPr>
                <p14:cNvContentPartPr/>
                <p14:nvPr/>
              </p14:nvContentPartPr>
              <p14:xfrm>
                <a:off x="5080687" y="3483804"/>
                <a:ext cx="167760" cy="88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EC6F469-E4B8-483A-8C5D-9A6F178822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76367" y="3479484"/>
                  <a:ext cx="17640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663D5B66-2165-4BEC-BE25-ECB60B999CF7}"/>
              </a:ext>
            </a:extLst>
          </p:cNvPr>
          <p:cNvGrpSpPr/>
          <p:nvPr/>
        </p:nvGrpSpPr>
        <p:grpSpPr>
          <a:xfrm>
            <a:off x="7440847" y="2956044"/>
            <a:ext cx="1962000" cy="455400"/>
            <a:chOff x="7440847" y="2956044"/>
            <a:chExt cx="1962000" cy="4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5D384F8-17B2-42FB-BA1E-8E8E90A524E5}"/>
                    </a:ext>
                  </a:extLst>
                </p14:cNvPr>
                <p14:cNvContentPartPr/>
                <p14:nvPr/>
              </p14:nvContentPartPr>
              <p14:xfrm>
                <a:off x="7489087" y="2964684"/>
                <a:ext cx="135360" cy="136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5D384F8-17B2-42FB-BA1E-8E8E90A524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84767" y="2960364"/>
                  <a:ext cx="144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213CE6D-089D-455F-AD0C-C2BB7407C306}"/>
                    </a:ext>
                  </a:extLst>
                </p14:cNvPr>
                <p14:cNvContentPartPr/>
                <p14:nvPr/>
              </p14:nvContentPartPr>
              <p14:xfrm>
                <a:off x="7588447" y="2956044"/>
                <a:ext cx="21600" cy="167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213CE6D-089D-455F-AD0C-C2BB7407C3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84127" y="2951724"/>
                  <a:ext cx="30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F19F532-5227-458E-938F-2A40F1D36652}"/>
                    </a:ext>
                  </a:extLst>
                </p14:cNvPr>
                <p14:cNvContentPartPr/>
                <p14:nvPr/>
              </p14:nvContentPartPr>
              <p14:xfrm>
                <a:off x="7486207" y="3100764"/>
                <a:ext cx="136080" cy="17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F19F532-5227-458E-938F-2A40F1D3665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81887" y="3096444"/>
                  <a:ext cx="144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63CB7D-1461-49EA-A3D9-F43126A98A6E}"/>
                    </a:ext>
                  </a:extLst>
                </p14:cNvPr>
                <p14:cNvContentPartPr/>
                <p14:nvPr/>
              </p14:nvContentPartPr>
              <p14:xfrm>
                <a:off x="7440847" y="2982684"/>
                <a:ext cx="448920" cy="206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63CB7D-1461-49EA-A3D9-F43126A98A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36527" y="2978364"/>
                  <a:ext cx="457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AE2BAAA-1429-4916-AEC3-7500F75E580E}"/>
                    </a:ext>
                  </a:extLst>
                </p14:cNvPr>
                <p14:cNvContentPartPr/>
                <p14:nvPr/>
              </p14:nvContentPartPr>
              <p14:xfrm>
                <a:off x="7474687" y="3250164"/>
                <a:ext cx="126720" cy="150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AE2BAAA-1429-4916-AEC3-7500F75E58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70367" y="3245844"/>
                  <a:ext cx="135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0A0DD07-C23F-4A60-AE2F-9333842B1F79}"/>
                    </a:ext>
                  </a:extLst>
                </p14:cNvPr>
                <p14:cNvContentPartPr/>
                <p14:nvPr/>
              </p14:nvContentPartPr>
              <p14:xfrm>
                <a:off x="7578367" y="3242604"/>
                <a:ext cx="24480" cy="168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0A0DD07-C23F-4A60-AE2F-9333842B1F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74047" y="3238284"/>
                  <a:ext cx="33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BFA2A5C-8178-43E7-BF83-AC7E474171FF}"/>
                    </a:ext>
                  </a:extLst>
                </p14:cNvPr>
                <p14:cNvContentPartPr/>
                <p14:nvPr/>
              </p14:nvContentPartPr>
              <p14:xfrm>
                <a:off x="7485487" y="3265284"/>
                <a:ext cx="325800" cy="138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BFA2A5C-8178-43E7-BF83-AC7E474171F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81167" y="3260964"/>
                  <a:ext cx="334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47351EA-2C90-4FC2-A7B5-16A9BC090623}"/>
                    </a:ext>
                  </a:extLst>
                </p14:cNvPr>
                <p14:cNvContentPartPr/>
                <p14:nvPr/>
              </p14:nvContentPartPr>
              <p14:xfrm>
                <a:off x="7693207" y="3299844"/>
                <a:ext cx="129960" cy="78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47351EA-2C90-4FC2-A7B5-16A9BC09062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88887" y="3295524"/>
                  <a:ext cx="138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8305BC2-7402-44D6-8832-A4934881B042}"/>
                    </a:ext>
                  </a:extLst>
                </p14:cNvPr>
                <p14:cNvContentPartPr/>
                <p14:nvPr/>
              </p14:nvContentPartPr>
              <p14:xfrm>
                <a:off x="8021527" y="3145764"/>
                <a:ext cx="146160" cy="9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8305BC2-7402-44D6-8832-A4934881B04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17207" y="3141444"/>
                  <a:ext cx="154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594FC71-6E0F-41A0-9297-A9E5BCEEB820}"/>
                    </a:ext>
                  </a:extLst>
                </p14:cNvPr>
                <p14:cNvContentPartPr/>
                <p14:nvPr/>
              </p14:nvContentPartPr>
              <p14:xfrm>
                <a:off x="8022607" y="3223164"/>
                <a:ext cx="133200" cy="5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594FC71-6E0F-41A0-9297-A9E5BCEEB82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18287" y="3218844"/>
                  <a:ext cx="141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42F0511-5229-448F-AB24-45FD8CB38ECB}"/>
                    </a:ext>
                  </a:extLst>
                </p14:cNvPr>
                <p14:cNvContentPartPr/>
                <p14:nvPr/>
              </p14:nvContentPartPr>
              <p14:xfrm>
                <a:off x="7936207" y="3127404"/>
                <a:ext cx="29520" cy="99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42F0511-5229-448F-AB24-45FD8CB38E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31887" y="3123084"/>
                  <a:ext cx="38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5A969C2-C18C-4B81-BAA3-C8A1E52ADC4C}"/>
                    </a:ext>
                  </a:extLst>
                </p14:cNvPr>
                <p14:cNvContentPartPr/>
                <p14:nvPr/>
              </p14:nvContentPartPr>
              <p14:xfrm>
                <a:off x="8267767" y="3072684"/>
                <a:ext cx="118080" cy="158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5A969C2-C18C-4B81-BAA3-C8A1E52ADC4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63447" y="3068364"/>
                  <a:ext cx="126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3560368-B292-43AA-A5AB-D2F4DD644171}"/>
                    </a:ext>
                  </a:extLst>
                </p14:cNvPr>
                <p14:cNvContentPartPr/>
                <p14:nvPr/>
              </p14:nvContentPartPr>
              <p14:xfrm>
                <a:off x="8387287" y="3005004"/>
                <a:ext cx="212760" cy="203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3560368-B292-43AA-A5AB-D2F4DD6441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82967" y="3000684"/>
                  <a:ext cx="221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CBA5C09-58EB-43F5-8A31-30FB9AB1B27A}"/>
                    </a:ext>
                  </a:extLst>
                </p14:cNvPr>
                <p14:cNvContentPartPr/>
                <p14:nvPr/>
              </p14:nvContentPartPr>
              <p14:xfrm>
                <a:off x="8598607" y="3023364"/>
                <a:ext cx="22680" cy="41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CBA5C09-58EB-43F5-8A31-30FB9AB1B2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94287" y="3019044"/>
                  <a:ext cx="31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56AD655-7156-4490-AC66-B3E17FCCAE9F}"/>
                    </a:ext>
                  </a:extLst>
                </p14:cNvPr>
                <p14:cNvContentPartPr/>
                <p14:nvPr/>
              </p14:nvContentPartPr>
              <p14:xfrm>
                <a:off x="8639287" y="3126324"/>
                <a:ext cx="65880" cy="201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56AD655-7156-4490-AC66-B3E17FCCAE9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34967" y="3122004"/>
                  <a:ext cx="74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D0302C2-11D1-48D5-87CA-6B44FC21CFBF}"/>
                    </a:ext>
                  </a:extLst>
                </p14:cNvPr>
                <p14:cNvContentPartPr/>
                <p14:nvPr/>
              </p14:nvContentPartPr>
              <p14:xfrm>
                <a:off x="8757007" y="3088884"/>
                <a:ext cx="205200" cy="61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D0302C2-11D1-48D5-87CA-6B44FC21CFB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52687" y="3084564"/>
                  <a:ext cx="213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6717E9D-C451-4121-B64B-0839FE51E5B2}"/>
                    </a:ext>
                  </a:extLst>
                </p14:cNvPr>
                <p14:cNvContentPartPr/>
                <p14:nvPr/>
              </p14:nvContentPartPr>
              <p14:xfrm>
                <a:off x="8921527" y="3100764"/>
                <a:ext cx="90000" cy="191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6717E9D-C451-4121-B64B-0839FE51E5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17207" y="3096444"/>
                  <a:ext cx="98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2010BC6-54C8-4435-A49F-CFA3E75C3FFF}"/>
                    </a:ext>
                  </a:extLst>
                </p14:cNvPr>
                <p14:cNvContentPartPr/>
                <p14:nvPr/>
              </p14:nvContentPartPr>
              <p14:xfrm>
                <a:off x="9149407" y="3011484"/>
                <a:ext cx="253440" cy="109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2010BC6-54C8-4435-A49F-CFA3E75C3FF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45087" y="3007164"/>
                  <a:ext cx="26208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32CB7B03-8348-4DEF-9A71-4E4DD4105236}"/>
              </a:ext>
            </a:extLst>
          </p:cNvPr>
          <p:cNvGrpSpPr/>
          <p:nvPr/>
        </p:nvGrpSpPr>
        <p:grpSpPr>
          <a:xfrm>
            <a:off x="9572407" y="2912844"/>
            <a:ext cx="1142280" cy="219960"/>
            <a:chOff x="9572407" y="2912844"/>
            <a:chExt cx="114228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D137A19-7D82-45A9-B647-B3227294B25E}"/>
                    </a:ext>
                  </a:extLst>
                </p14:cNvPr>
                <p14:cNvContentPartPr/>
                <p14:nvPr/>
              </p14:nvContentPartPr>
              <p14:xfrm>
                <a:off x="9572407" y="2916804"/>
                <a:ext cx="137880" cy="216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D137A19-7D82-45A9-B647-B3227294B25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68087" y="2912484"/>
                  <a:ext cx="146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CACE60F-A8C9-45F3-87A3-11D7164BAFE9}"/>
                    </a:ext>
                  </a:extLst>
                </p14:cNvPr>
                <p14:cNvContentPartPr/>
                <p14:nvPr/>
              </p14:nvContentPartPr>
              <p14:xfrm>
                <a:off x="9755647" y="2979084"/>
                <a:ext cx="153360" cy="110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CACE60F-A8C9-45F3-87A3-11D7164BAFE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51327" y="2974764"/>
                  <a:ext cx="162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97D90BB-187F-4D3A-8A5A-A16A0CEDFB3B}"/>
                    </a:ext>
                  </a:extLst>
                </p14:cNvPr>
                <p14:cNvContentPartPr/>
                <p14:nvPr/>
              </p14:nvContentPartPr>
              <p14:xfrm>
                <a:off x="9921247" y="2999964"/>
                <a:ext cx="69120" cy="77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97D90BB-187F-4D3A-8A5A-A16A0CEDFB3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16927" y="2995644"/>
                  <a:ext cx="77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8EEB94E-5FB0-4837-A101-CC076ED2D439}"/>
                    </a:ext>
                  </a:extLst>
                </p14:cNvPr>
                <p14:cNvContentPartPr/>
                <p14:nvPr/>
              </p14:nvContentPartPr>
              <p14:xfrm>
                <a:off x="10016287" y="2912844"/>
                <a:ext cx="126720" cy="152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8EEB94E-5FB0-4837-A101-CC076ED2D4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11967" y="2908524"/>
                  <a:ext cx="135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79A4BF5-7396-40AE-AD43-258901764626}"/>
                    </a:ext>
                  </a:extLst>
                </p14:cNvPr>
                <p14:cNvContentPartPr/>
                <p14:nvPr/>
              </p14:nvContentPartPr>
              <p14:xfrm>
                <a:off x="10155247" y="2971164"/>
                <a:ext cx="203040" cy="95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79A4BF5-7396-40AE-AD43-25890176462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50927" y="2966844"/>
                  <a:ext cx="211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91BE256-1A2D-455E-A98B-95C49C67DF74}"/>
                    </a:ext>
                  </a:extLst>
                </p14:cNvPr>
                <p14:cNvContentPartPr/>
                <p14:nvPr/>
              </p14:nvContentPartPr>
              <p14:xfrm>
                <a:off x="10506967" y="3024804"/>
                <a:ext cx="170640" cy="13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91BE256-1A2D-455E-A98B-95C49C67DF7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02647" y="3020484"/>
                  <a:ext cx="179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AB90780-10DF-4F17-BDFC-E25DD80BA3A4}"/>
                    </a:ext>
                  </a:extLst>
                </p14:cNvPr>
                <p14:cNvContentPartPr/>
                <p14:nvPr/>
              </p14:nvContentPartPr>
              <p14:xfrm>
                <a:off x="10521727" y="3070884"/>
                <a:ext cx="192960" cy="11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AB90780-10DF-4F17-BDFC-E25DD80BA3A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17407" y="3066564"/>
                  <a:ext cx="2016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665FABB-DE99-40C8-8A02-E98AFC6B8032}"/>
              </a:ext>
            </a:extLst>
          </p:cNvPr>
          <p:cNvGrpSpPr/>
          <p:nvPr/>
        </p:nvGrpSpPr>
        <p:grpSpPr>
          <a:xfrm>
            <a:off x="10886767" y="2949204"/>
            <a:ext cx="298440" cy="285120"/>
            <a:chOff x="10886767" y="2949204"/>
            <a:chExt cx="29844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5A39F80-7112-4A29-B224-5557F8AF7B9D}"/>
                    </a:ext>
                  </a:extLst>
                </p14:cNvPr>
                <p14:cNvContentPartPr/>
                <p14:nvPr/>
              </p14:nvContentPartPr>
              <p14:xfrm>
                <a:off x="10886767" y="2949204"/>
                <a:ext cx="162720" cy="119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5A39F80-7112-4A29-B224-5557F8AF7B9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82447" y="2944884"/>
                  <a:ext cx="171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4A1E300-1600-4C34-BD5A-DD058A7A7D4D}"/>
                    </a:ext>
                  </a:extLst>
                </p14:cNvPr>
                <p14:cNvContentPartPr/>
                <p14:nvPr/>
              </p14:nvContentPartPr>
              <p14:xfrm>
                <a:off x="11053087" y="3037764"/>
                <a:ext cx="132120" cy="196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4A1E300-1600-4C34-BD5A-DD058A7A7D4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48767" y="3033444"/>
                  <a:ext cx="140760" cy="20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523935" y="1346970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83D39F7-9B34-4712-B7B3-92AE8B283E01}"/>
                  </a:ext>
                </a:extLst>
              </p14:cNvPr>
              <p14:cNvContentPartPr/>
              <p14:nvPr/>
            </p14:nvContentPartPr>
            <p14:xfrm>
              <a:off x="670687" y="1721604"/>
              <a:ext cx="1079280" cy="1238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83D39F7-9B34-4712-B7B3-92AE8B283E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367" y="1717284"/>
                <a:ext cx="10879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B82A52C1-2DF9-4A24-A149-EE3A3220DA49}"/>
                  </a:ext>
                </a:extLst>
              </p14:cNvPr>
              <p14:cNvContentPartPr/>
              <p14:nvPr/>
            </p14:nvContentPartPr>
            <p14:xfrm>
              <a:off x="9385207" y="3263124"/>
              <a:ext cx="1681200" cy="658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B82A52C1-2DF9-4A24-A149-EE3A3220DA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80887" y="3258804"/>
                <a:ext cx="1689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D995EE5-0347-4ACD-B152-AE3018F48809}"/>
                  </a:ext>
                </a:extLst>
              </p14:cNvPr>
              <p14:cNvContentPartPr/>
              <p14:nvPr/>
            </p14:nvContentPartPr>
            <p14:xfrm>
              <a:off x="9943567" y="2459244"/>
              <a:ext cx="493560" cy="50292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D995EE5-0347-4ACD-B152-AE3018F488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39247" y="2454924"/>
                <a:ext cx="5022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F127AA76-089B-42BA-A81D-8B40ACF5D245}"/>
                  </a:ext>
                </a:extLst>
              </p14:cNvPr>
              <p14:cNvContentPartPr/>
              <p14:nvPr/>
            </p14:nvContentPartPr>
            <p14:xfrm>
              <a:off x="739447" y="1742124"/>
              <a:ext cx="1149120" cy="4788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F127AA76-089B-42BA-A81D-8B40ACF5D2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5127" y="1737804"/>
                <a:ext cx="1157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C13F9375-5BAA-4EAA-A45E-B24557BD1FA4}"/>
                  </a:ext>
                </a:extLst>
              </p14:cNvPr>
              <p14:cNvContentPartPr/>
              <p14:nvPr/>
            </p14:nvContentPartPr>
            <p14:xfrm>
              <a:off x="542527" y="1727004"/>
              <a:ext cx="1342440" cy="6084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C13F9375-5BAA-4EAA-A45E-B24557BD1FA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8207" y="1722684"/>
                <a:ext cx="135108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7A76F342-F0FB-4C90-BF07-0DD9CB27134B}"/>
              </a:ext>
            </a:extLst>
          </p:cNvPr>
          <p:cNvGrpSpPr/>
          <p:nvPr/>
        </p:nvGrpSpPr>
        <p:grpSpPr>
          <a:xfrm>
            <a:off x="5425927" y="5973924"/>
            <a:ext cx="1554480" cy="107640"/>
            <a:chOff x="5425927" y="5973924"/>
            <a:chExt cx="1554480" cy="1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84E87DF-3C66-48C4-A5E1-4698DD2AF361}"/>
                    </a:ext>
                  </a:extLst>
                </p14:cNvPr>
                <p14:cNvContentPartPr/>
                <p14:nvPr/>
              </p14:nvContentPartPr>
              <p14:xfrm>
                <a:off x="5437807" y="6048444"/>
                <a:ext cx="360" cy="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84E87DF-3C66-48C4-A5E1-4698DD2AF36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33487" y="60441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5B13E21-304C-4E8E-A68E-6CEA8B7DDB5D}"/>
                    </a:ext>
                  </a:extLst>
                </p14:cNvPr>
                <p14:cNvContentPartPr/>
                <p14:nvPr/>
              </p14:nvContentPartPr>
              <p14:xfrm>
                <a:off x="5425927" y="5973924"/>
                <a:ext cx="1554480" cy="107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5B13E21-304C-4E8E-A68E-6CEA8B7DDB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21607" y="5969604"/>
                  <a:ext cx="1563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536044F-0CCB-4DB6-8231-1872429928F5}"/>
                    </a:ext>
                  </a:extLst>
                </p14:cNvPr>
                <p14:cNvContentPartPr/>
                <p14:nvPr/>
              </p14:nvContentPartPr>
              <p14:xfrm>
                <a:off x="5451847" y="6041244"/>
                <a:ext cx="1459800" cy="291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536044F-0CCB-4DB6-8231-1872429928F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47527" y="6036924"/>
                  <a:ext cx="146844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29F2C300-AE40-4963-B74E-0C62EC85488E}"/>
                  </a:ext>
                </a:extLst>
              </p14:cNvPr>
              <p14:cNvContentPartPr/>
              <p14:nvPr/>
            </p14:nvContentPartPr>
            <p14:xfrm>
              <a:off x="9378367" y="3703764"/>
              <a:ext cx="882720" cy="5220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29F2C300-AE40-4963-B74E-0C62EC85488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74047" y="3699444"/>
                <a:ext cx="8913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90F9F3A4-1781-4400-8D4D-C151EC5A62CB}"/>
                  </a:ext>
                </a:extLst>
              </p14:cNvPr>
              <p14:cNvContentPartPr/>
              <p14:nvPr/>
            </p14:nvContentPartPr>
            <p14:xfrm>
              <a:off x="9958687" y="4060164"/>
              <a:ext cx="1098360" cy="4572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90F9F3A4-1781-4400-8D4D-C151EC5A62C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54367" y="4055844"/>
                <a:ext cx="1107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A8B98E9D-E11C-4F57-AE13-DFB072CAB9B6}"/>
                  </a:ext>
                </a:extLst>
              </p14:cNvPr>
              <p14:cNvContentPartPr/>
              <p14:nvPr/>
            </p14:nvContentPartPr>
            <p14:xfrm>
              <a:off x="8460007" y="624324"/>
              <a:ext cx="2986560" cy="10116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A8B98E9D-E11C-4F57-AE13-DFB072CAB9B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55687" y="620004"/>
                <a:ext cx="2995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A89266C-63B9-463B-8DDE-8CC71EFCBF25}"/>
                  </a:ext>
                </a:extLst>
              </p14:cNvPr>
              <p14:cNvContentPartPr/>
              <p14:nvPr/>
            </p14:nvContentPartPr>
            <p14:xfrm>
              <a:off x="8560447" y="354684"/>
              <a:ext cx="133560" cy="88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A89266C-63B9-463B-8DDE-8CC71EFCBF2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56127" y="350364"/>
                <a:ext cx="1422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883D90A-83BD-4E21-AF23-0F8EBC10B128}"/>
                  </a:ext>
                </a:extLst>
              </p14:cNvPr>
              <p14:cNvContentPartPr/>
              <p14:nvPr/>
            </p14:nvContentPartPr>
            <p14:xfrm>
              <a:off x="8618767" y="364764"/>
              <a:ext cx="97920" cy="2404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883D90A-83BD-4E21-AF23-0F8EBC10B12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14447" y="360444"/>
                <a:ext cx="1065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CAC7E8F-F0F9-4E02-A1E8-2A9343752E4D}"/>
                  </a:ext>
                </a:extLst>
              </p14:cNvPr>
              <p14:cNvContentPartPr/>
              <p14:nvPr/>
            </p14:nvContentPartPr>
            <p14:xfrm>
              <a:off x="8816047" y="263244"/>
              <a:ext cx="35280" cy="1378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CAC7E8F-F0F9-4E02-A1E8-2A9343752E4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811727" y="258924"/>
                <a:ext cx="439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5D332E9-AB3B-4108-A25D-7D4FDC1E40C3}"/>
                  </a:ext>
                </a:extLst>
              </p14:cNvPr>
              <p14:cNvContentPartPr/>
              <p14:nvPr/>
            </p14:nvContentPartPr>
            <p14:xfrm>
              <a:off x="8729647" y="265404"/>
              <a:ext cx="177120" cy="1573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5D332E9-AB3B-4108-A25D-7D4FDC1E40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725327" y="261084"/>
                <a:ext cx="1857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47FA65B-E784-402F-AAFF-ECC63EEAA22D}"/>
                  </a:ext>
                </a:extLst>
              </p14:cNvPr>
              <p14:cNvContentPartPr/>
              <p14:nvPr/>
            </p14:nvContentPartPr>
            <p14:xfrm>
              <a:off x="9076327" y="416964"/>
              <a:ext cx="203760" cy="144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47FA65B-E784-402F-AAFF-ECC63EEAA2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72007" y="412644"/>
                <a:ext cx="2124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1330B73-3E05-4DFA-A85D-70CC7F94E89C}"/>
                  </a:ext>
                </a:extLst>
              </p14:cNvPr>
              <p14:cNvContentPartPr/>
              <p14:nvPr/>
            </p14:nvContentPartPr>
            <p14:xfrm>
              <a:off x="9099727" y="472764"/>
              <a:ext cx="178920" cy="100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1330B73-3E05-4DFA-A85D-70CC7F94E89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095407" y="468444"/>
                <a:ext cx="1875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03FED04-E536-4EEE-A637-B30D00F8201C}"/>
                  </a:ext>
                </a:extLst>
              </p14:cNvPr>
              <p14:cNvContentPartPr/>
              <p14:nvPr/>
            </p14:nvContentPartPr>
            <p14:xfrm>
              <a:off x="9553687" y="384924"/>
              <a:ext cx="123840" cy="1069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03FED04-E536-4EEE-A637-B30D00F8201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49367" y="380604"/>
                <a:ext cx="132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062C39B-32F6-451D-BE65-868DA380543B}"/>
                  </a:ext>
                </a:extLst>
              </p14:cNvPr>
              <p14:cNvContentPartPr/>
              <p14:nvPr/>
            </p14:nvContentPartPr>
            <p14:xfrm>
              <a:off x="9878407" y="390324"/>
              <a:ext cx="30240" cy="1098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062C39B-32F6-451D-BE65-868DA380543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874087" y="386004"/>
                <a:ext cx="388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0D5C9E9-AF07-4996-87C6-7FEC1FB193B2}"/>
                  </a:ext>
                </a:extLst>
              </p14:cNvPr>
              <p14:cNvContentPartPr/>
              <p14:nvPr/>
            </p14:nvContentPartPr>
            <p14:xfrm>
              <a:off x="9819007" y="400404"/>
              <a:ext cx="333720" cy="655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0D5C9E9-AF07-4996-87C6-7FEC1FB193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14687" y="396084"/>
                <a:ext cx="3423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D061630-B8B0-4EDF-BE35-9B9D2564851E}"/>
                  </a:ext>
                </a:extLst>
              </p14:cNvPr>
              <p14:cNvContentPartPr/>
              <p14:nvPr/>
            </p14:nvContentPartPr>
            <p14:xfrm>
              <a:off x="10051927" y="381324"/>
              <a:ext cx="168120" cy="1267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D061630-B8B0-4EDF-BE35-9B9D2564851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047607" y="377004"/>
                <a:ext cx="1767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5A3A896-23A0-4A22-AEEA-509B6C7B6D02}"/>
                  </a:ext>
                </a:extLst>
              </p14:cNvPr>
              <p14:cNvContentPartPr/>
              <p14:nvPr/>
            </p14:nvContentPartPr>
            <p14:xfrm>
              <a:off x="10434607" y="405444"/>
              <a:ext cx="29160" cy="1065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5A3A896-23A0-4A22-AEEA-509B6C7B6D0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430287" y="401124"/>
                <a:ext cx="378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A2B34F0-AFF4-4128-BBC9-87DC1E83A6BB}"/>
                  </a:ext>
                </a:extLst>
              </p14:cNvPr>
              <p14:cNvContentPartPr/>
              <p14:nvPr/>
            </p14:nvContentPartPr>
            <p14:xfrm>
              <a:off x="10384207" y="433164"/>
              <a:ext cx="165600" cy="54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A2B34F0-AFF4-4128-BBC9-87DC1E83A6B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379887" y="428844"/>
                <a:ext cx="1742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1B5C4DE-B1FA-4A75-9435-7D15A9E0965B}"/>
                  </a:ext>
                </a:extLst>
              </p14:cNvPr>
              <p14:cNvContentPartPr/>
              <p14:nvPr/>
            </p14:nvContentPartPr>
            <p14:xfrm>
              <a:off x="10626487" y="356124"/>
              <a:ext cx="131400" cy="1900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1B5C4DE-B1FA-4A75-9435-7D15A9E0965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622167" y="351804"/>
                <a:ext cx="1400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5395AF1-F77F-47C7-8AA9-C94653F26B34}"/>
                  </a:ext>
                </a:extLst>
              </p14:cNvPr>
              <p14:cNvContentPartPr/>
              <p14:nvPr/>
            </p14:nvContentPartPr>
            <p14:xfrm>
              <a:off x="9055447" y="830964"/>
              <a:ext cx="199800" cy="230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5395AF1-F77F-47C7-8AA9-C94653F26B3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51127" y="826644"/>
                <a:ext cx="2084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2E0CE50-F3D1-4362-AFE4-E4F03D490265}"/>
                  </a:ext>
                </a:extLst>
              </p14:cNvPr>
              <p14:cNvContentPartPr/>
              <p14:nvPr/>
            </p14:nvContentPartPr>
            <p14:xfrm>
              <a:off x="9071647" y="879924"/>
              <a:ext cx="211320" cy="108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2E0CE50-F3D1-4362-AFE4-E4F03D49026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067327" y="875604"/>
                <a:ext cx="2199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84D1306-ABC2-4BF4-8D60-791A1AD07D7B}"/>
                  </a:ext>
                </a:extLst>
              </p14:cNvPr>
              <p14:cNvContentPartPr/>
              <p14:nvPr/>
            </p14:nvContentPartPr>
            <p14:xfrm>
              <a:off x="9455767" y="789924"/>
              <a:ext cx="101520" cy="1137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84D1306-ABC2-4BF4-8D60-791A1AD07D7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451447" y="785604"/>
                <a:ext cx="1101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7848265-F9B2-4AB9-B2AA-6C9F02E9332C}"/>
                  </a:ext>
                </a:extLst>
              </p14:cNvPr>
              <p14:cNvContentPartPr/>
              <p14:nvPr/>
            </p14:nvContentPartPr>
            <p14:xfrm>
              <a:off x="9597967" y="895044"/>
              <a:ext cx="87840" cy="540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7848265-F9B2-4AB9-B2AA-6C9F02E9332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593647" y="890724"/>
                <a:ext cx="96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E1E9E1F-2460-4CEC-B892-4B5A28DD3142}"/>
                  </a:ext>
                </a:extLst>
              </p14:cNvPr>
              <p14:cNvContentPartPr/>
              <p14:nvPr/>
            </p14:nvContentPartPr>
            <p14:xfrm>
              <a:off x="9821527" y="832404"/>
              <a:ext cx="27360" cy="946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E1E9E1F-2460-4CEC-B892-4B5A28DD314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817207" y="828084"/>
                <a:ext cx="36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1615A76-AC02-4EB1-8A3B-CCAD2C3ED7E3}"/>
                  </a:ext>
                </a:extLst>
              </p14:cNvPr>
              <p14:cNvContentPartPr/>
              <p14:nvPr/>
            </p14:nvContentPartPr>
            <p14:xfrm>
              <a:off x="9791647" y="839604"/>
              <a:ext cx="160560" cy="392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1615A76-AC02-4EB1-8A3B-CCAD2C3ED7E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787327" y="835284"/>
                <a:ext cx="1692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B7C286B-FC7C-41D1-AF2C-36C719636535}"/>
                  </a:ext>
                </a:extLst>
              </p14:cNvPr>
              <p14:cNvContentPartPr/>
              <p14:nvPr/>
            </p14:nvContentPartPr>
            <p14:xfrm>
              <a:off x="9987487" y="798564"/>
              <a:ext cx="113040" cy="982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B7C286B-FC7C-41D1-AF2C-36C7196365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983167" y="794244"/>
                <a:ext cx="1216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3A5CB7D-B8F2-4151-8B56-8A99ADBD48FB}"/>
                  </a:ext>
                </a:extLst>
              </p14:cNvPr>
              <p14:cNvContentPartPr/>
              <p14:nvPr/>
            </p14:nvContentPartPr>
            <p14:xfrm>
              <a:off x="10125007" y="869844"/>
              <a:ext cx="57240" cy="1054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3A5CB7D-B8F2-4151-8B56-8A99ADBD48F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120687" y="865524"/>
                <a:ext cx="658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C37C925-AF27-4ECB-AF02-5A5B79419353}"/>
                  </a:ext>
                </a:extLst>
              </p14:cNvPr>
              <p14:cNvContentPartPr/>
              <p14:nvPr/>
            </p14:nvContentPartPr>
            <p14:xfrm>
              <a:off x="10284487" y="850404"/>
              <a:ext cx="20880" cy="25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C37C925-AF27-4ECB-AF02-5A5B7941935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280167" y="846084"/>
                <a:ext cx="295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50D6C72-D946-4705-BA85-82DBD15B0A72}"/>
                  </a:ext>
                </a:extLst>
              </p14:cNvPr>
              <p14:cNvContentPartPr/>
              <p14:nvPr/>
            </p14:nvContentPartPr>
            <p14:xfrm>
              <a:off x="10363327" y="816564"/>
              <a:ext cx="83880" cy="428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50D6C72-D946-4705-BA85-82DBD15B0A7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359007" y="812244"/>
                <a:ext cx="925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9FAACE2-8A98-4779-9CB5-A7ED283B594E}"/>
                  </a:ext>
                </a:extLst>
              </p14:cNvPr>
              <p14:cNvContentPartPr/>
              <p14:nvPr/>
            </p14:nvContentPartPr>
            <p14:xfrm>
              <a:off x="10386367" y="796764"/>
              <a:ext cx="73800" cy="1918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9FAACE2-8A98-4779-9CB5-A7ED283B594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382047" y="792444"/>
                <a:ext cx="824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D0266F9-592F-46E8-BB25-430A0DE5442D}"/>
                  </a:ext>
                </a:extLst>
              </p14:cNvPr>
              <p14:cNvContentPartPr/>
              <p14:nvPr/>
            </p14:nvContentPartPr>
            <p14:xfrm>
              <a:off x="10605607" y="796764"/>
              <a:ext cx="15480" cy="1108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D0266F9-592F-46E8-BB25-430A0DE5442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601287" y="792444"/>
                <a:ext cx="241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A7C3D40-714E-41C6-9902-5D0B7FC429A4}"/>
                  </a:ext>
                </a:extLst>
              </p14:cNvPr>
              <p14:cNvContentPartPr/>
              <p14:nvPr/>
            </p14:nvContentPartPr>
            <p14:xfrm>
              <a:off x="10563127" y="821604"/>
              <a:ext cx="158040" cy="151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A7C3D40-714E-41C6-9902-5D0B7FC429A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558807" y="817284"/>
                <a:ext cx="166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B034FAA-5D33-465C-A64C-053360507C74}"/>
                  </a:ext>
                </a:extLst>
              </p14:cNvPr>
              <p14:cNvContentPartPr/>
              <p14:nvPr/>
            </p14:nvContentPartPr>
            <p14:xfrm>
              <a:off x="10742047" y="735924"/>
              <a:ext cx="147960" cy="1400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B034FAA-5D33-465C-A64C-053360507C7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737727" y="731604"/>
                <a:ext cx="1566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8E2A833-2517-4201-80AC-CB0D53FB56CF}"/>
                  </a:ext>
                </a:extLst>
              </p14:cNvPr>
              <p14:cNvContentPartPr/>
              <p14:nvPr/>
            </p14:nvContentPartPr>
            <p14:xfrm>
              <a:off x="10780207" y="725124"/>
              <a:ext cx="315720" cy="1249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8E2A833-2517-4201-80AC-CB0D53FB56C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775887" y="720804"/>
                <a:ext cx="324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C2460CA-B16A-4012-B716-87BE334CD052}"/>
                  </a:ext>
                </a:extLst>
              </p14:cNvPr>
              <p14:cNvContentPartPr/>
              <p14:nvPr/>
            </p14:nvContentPartPr>
            <p14:xfrm>
              <a:off x="11027887" y="785604"/>
              <a:ext cx="150480" cy="122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C2460CA-B16A-4012-B716-87BE334CD05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023567" y="781284"/>
                <a:ext cx="1591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6ED81472-5426-48DA-A8E9-E3A11E8352FB}"/>
                  </a:ext>
                </a:extLst>
              </p14:cNvPr>
              <p14:cNvContentPartPr/>
              <p14:nvPr/>
            </p14:nvContentPartPr>
            <p14:xfrm>
              <a:off x="11265487" y="716124"/>
              <a:ext cx="149040" cy="1890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6ED81472-5426-48DA-A8E9-E3A11E8352F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261167" y="711804"/>
                <a:ext cx="1576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C0119B3-48FB-4276-8160-728580A3BD8B}"/>
                  </a:ext>
                </a:extLst>
              </p14:cNvPr>
              <p14:cNvContentPartPr/>
              <p14:nvPr/>
            </p14:nvContentPartPr>
            <p14:xfrm>
              <a:off x="9138967" y="1228764"/>
              <a:ext cx="102600" cy="982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C0119B3-48FB-4276-8160-728580A3BD8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134647" y="1224444"/>
                <a:ext cx="111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54993C9-A80D-4746-8392-26D4A8DD79BA}"/>
                  </a:ext>
                </a:extLst>
              </p14:cNvPr>
              <p14:cNvContentPartPr/>
              <p14:nvPr/>
            </p14:nvContentPartPr>
            <p14:xfrm>
              <a:off x="9246247" y="1296444"/>
              <a:ext cx="111600" cy="619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54993C9-A80D-4746-8392-26D4A8DD79B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241927" y="1292124"/>
                <a:ext cx="1202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C624F32-CAA0-445E-8FCE-1FB2A5FBBA66}"/>
                  </a:ext>
                </a:extLst>
              </p14:cNvPr>
              <p14:cNvContentPartPr/>
              <p14:nvPr/>
            </p14:nvContentPartPr>
            <p14:xfrm>
              <a:off x="9423367" y="1228764"/>
              <a:ext cx="19080" cy="363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C624F32-CAA0-445E-8FCE-1FB2A5FBBA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419047" y="1224444"/>
                <a:ext cx="2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2B18AEE-AE8E-4D73-B688-4DD18A1BDB10}"/>
                  </a:ext>
                </a:extLst>
              </p14:cNvPr>
              <p14:cNvContentPartPr/>
              <p14:nvPr/>
            </p14:nvContentPartPr>
            <p14:xfrm>
              <a:off x="9445327" y="1252884"/>
              <a:ext cx="277200" cy="612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2B18AEE-AE8E-4D73-B688-4DD18A1BDB1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441007" y="1248564"/>
                <a:ext cx="285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55F71663-CF64-42F4-A111-69B76717635B}"/>
                  </a:ext>
                </a:extLst>
              </p14:cNvPr>
              <p14:cNvContentPartPr/>
              <p14:nvPr/>
            </p14:nvContentPartPr>
            <p14:xfrm>
              <a:off x="9622807" y="1291044"/>
              <a:ext cx="99720" cy="118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55F71663-CF64-42F4-A111-69B76717635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618487" y="1286724"/>
                <a:ext cx="1083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42FB26A-7E03-41EB-919B-8BBE9DFB7DA3}"/>
                  </a:ext>
                </a:extLst>
              </p14:cNvPr>
              <p14:cNvContentPartPr/>
              <p14:nvPr/>
            </p14:nvContentPartPr>
            <p14:xfrm>
              <a:off x="9943567" y="1157124"/>
              <a:ext cx="132480" cy="1350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42FB26A-7E03-41EB-919B-8BBE9DFB7DA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939247" y="1152804"/>
                <a:ext cx="141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7234EC6-3289-4672-97EE-C55FB57F9AE5}"/>
                  </a:ext>
                </a:extLst>
              </p14:cNvPr>
              <p14:cNvContentPartPr/>
              <p14:nvPr/>
            </p14:nvContentPartPr>
            <p14:xfrm>
              <a:off x="9984607" y="1161084"/>
              <a:ext cx="142920" cy="133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7234EC6-3289-4672-97EE-C55FB57F9AE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980287" y="1156764"/>
                <a:ext cx="1515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2E33D08-0556-4555-91AB-0934F6C7272D}"/>
                  </a:ext>
                </a:extLst>
              </p14:cNvPr>
              <p14:cNvContentPartPr/>
              <p14:nvPr/>
            </p14:nvContentPartPr>
            <p14:xfrm>
              <a:off x="10179367" y="1173684"/>
              <a:ext cx="129240" cy="1029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2E33D08-0556-4555-91AB-0934F6C7272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175047" y="1169364"/>
                <a:ext cx="137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6CECB852-6E84-4931-973B-1A195E5C13BB}"/>
                  </a:ext>
                </a:extLst>
              </p14:cNvPr>
              <p14:cNvContentPartPr/>
              <p14:nvPr/>
            </p14:nvContentPartPr>
            <p14:xfrm>
              <a:off x="1887127" y="1108164"/>
              <a:ext cx="4626720" cy="470088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6CECB852-6E84-4931-973B-1A195E5C13B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882807" y="1103844"/>
                <a:ext cx="4635360" cy="47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1C330079-2B7C-4414-8186-9CBBE2262E23}"/>
                  </a:ext>
                </a:extLst>
              </p14:cNvPr>
              <p14:cNvContentPartPr/>
              <p14:nvPr/>
            </p14:nvContentPartPr>
            <p14:xfrm>
              <a:off x="6320167" y="827724"/>
              <a:ext cx="136440" cy="4932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1C330079-2B7C-4414-8186-9CBBE2262E2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15847" y="823404"/>
                <a:ext cx="1450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E332272C-B430-44B3-B7BA-93CE51DDF578}"/>
                  </a:ext>
                </a:extLst>
              </p14:cNvPr>
              <p14:cNvContentPartPr/>
              <p14:nvPr/>
            </p14:nvContentPartPr>
            <p14:xfrm>
              <a:off x="6363727" y="811884"/>
              <a:ext cx="115920" cy="18900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E332272C-B430-44B3-B7BA-93CE51DDF57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359407" y="807564"/>
                <a:ext cx="1245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E460F468-32BF-4573-B3A7-C3D8B3414E60}"/>
                  </a:ext>
                </a:extLst>
              </p14:cNvPr>
              <p14:cNvContentPartPr/>
              <p14:nvPr/>
            </p14:nvContentPartPr>
            <p14:xfrm>
              <a:off x="6560647" y="738804"/>
              <a:ext cx="24480" cy="10512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E460F468-32BF-4573-B3A7-C3D8B3414E6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556327" y="734484"/>
                <a:ext cx="33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FB778F4B-CC60-4312-8CFD-AAF2EDCAA628}"/>
                  </a:ext>
                </a:extLst>
              </p14:cNvPr>
              <p14:cNvContentPartPr/>
              <p14:nvPr/>
            </p14:nvContentPartPr>
            <p14:xfrm>
              <a:off x="6493687" y="738804"/>
              <a:ext cx="163800" cy="12564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FB778F4B-CC60-4312-8CFD-AAF2EDCAA62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89367" y="734484"/>
                <a:ext cx="1724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DD8365AF-04B7-4BD1-A26E-AECAAE654055}"/>
                  </a:ext>
                </a:extLst>
              </p14:cNvPr>
              <p14:cNvContentPartPr/>
              <p14:nvPr/>
            </p14:nvContentPartPr>
            <p14:xfrm>
              <a:off x="6672247" y="888204"/>
              <a:ext cx="186120" cy="1692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DD8365AF-04B7-4BD1-A26E-AECAAE65405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667927" y="883884"/>
                <a:ext cx="194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06676CFC-DEAA-4C3F-80A6-7F703A95DDF7}"/>
                  </a:ext>
                </a:extLst>
              </p14:cNvPr>
              <p14:cNvContentPartPr/>
              <p14:nvPr/>
            </p14:nvContentPartPr>
            <p14:xfrm>
              <a:off x="6697447" y="934284"/>
              <a:ext cx="167040" cy="1440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06676CFC-DEAA-4C3F-80A6-7F703A95DDF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693127" y="929964"/>
                <a:ext cx="1756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9E82C00D-57C4-4579-BD82-2398CC7290B3}"/>
                  </a:ext>
                </a:extLst>
              </p14:cNvPr>
              <p14:cNvContentPartPr/>
              <p14:nvPr/>
            </p14:nvContentPartPr>
            <p14:xfrm>
              <a:off x="6921007" y="864804"/>
              <a:ext cx="160560" cy="17964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9E82C00D-57C4-4579-BD82-2398CC7290B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916687" y="860484"/>
                <a:ext cx="1692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353765FE-77AE-4EB9-AF0E-B2A12E7252C8}"/>
                  </a:ext>
                </a:extLst>
              </p14:cNvPr>
              <p14:cNvContentPartPr/>
              <p14:nvPr/>
            </p14:nvContentPartPr>
            <p14:xfrm>
              <a:off x="6045847" y="600204"/>
              <a:ext cx="1320480" cy="5295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353765FE-77AE-4EB9-AF0E-B2A12E7252C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041527" y="595884"/>
                <a:ext cx="1329120" cy="53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865650F0-4389-4806-AFBF-1186B53F2C82}"/>
              </a:ext>
            </a:extLst>
          </p:cNvPr>
          <p:cNvGrpSpPr/>
          <p:nvPr/>
        </p:nvGrpSpPr>
        <p:grpSpPr>
          <a:xfrm>
            <a:off x="3523687" y="649164"/>
            <a:ext cx="2270880" cy="628200"/>
            <a:chOff x="3523687" y="649164"/>
            <a:chExt cx="2270880" cy="62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7FFC01D-D011-4C5B-AD86-F396260CD70A}"/>
                    </a:ext>
                  </a:extLst>
                </p14:cNvPr>
                <p14:cNvContentPartPr/>
                <p14:nvPr/>
              </p14:nvContentPartPr>
              <p14:xfrm>
                <a:off x="5258887" y="817284"/>
                <a:ext cx="414360" cy="241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7FFC01D-D011-4C5B-AD86-F396260CD70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54567" y="812964"/>
                  <a:ext cx="423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977C1D5-2A79-4786-996C-7970054CDE4A}"/>
                    </a:ext>
                  </a:extLst>
                </p14:cNvPr>
                <p14:cNvContentPartPr/>
                <p14:nvPr/>
              </p14:nvContentPartPr>
              <p14:xfrm>
                <a:off x="5618527" y="750684"/>
                <a:ext cx="176040" cy="1738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977C1D5-2A79-4786-996C-7970054CDE4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14207" y="746364"/>
                  <a:ext cx="184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024B6AD-68E2-4784-AEB9-99F1F7CA469D}"/>
                    </a:ext>
                  </a:extLst>
                </p14:cNvPr>
                <p14:cNvContentPartPr/>
                <p14:nvPr/>
              </p14:nvContentPartPr>
              <p14:xfrm>
                <a:off x="3523687" y="725124"/>
                <a:ext cx="133200" cy="1447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024B6AD-68E2-4784-AEB9-99F1F7CA46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19367" y="720804"/>
                  <a:ext cx="141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8684471-83D9-4466-A2BB-7F04F0E3A055}"/>
                    </a:ext>
                  </a:extLst>
                </p14:cNvPr>
                <p14:cNvContentPartPr/>
                <p14:nvPr/>
              </p14:nvContentPartPr>
              <p14:xfrm>
                <a:off x="3592087" y="715044"/>
                <a:ext cx="127800" cy="1533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8684471-83D9-4466-A2BB-7F04F0E3A05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87767" y="710724"/>
                  <a:ext cx="136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71FDEF2-A120-4618-BE26-FB150A109119}"/>
                    </a:ext>
                  </a:extLst>
                </p14:cNvPr>
                <p14:cNvContentPartPr/>
                <p14:nvPr/>
              </p14:nvContentPartPr>
              <p14:xfrm>
                <a:off x="3742927" y="720084"/>
                <a:ext cx="34920" cy="1134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71FDEF2-A120-4618-BE26-FB150A10911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38607" y="715764"/>
                  <a:ext cx="43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AA71026-3012-405A-944C-1871F291FDC7}"/>
                    </a:ext>
                  </a:extLst>
                </p14:cNvPr>
                <p14:cNvContentPartPr/>
                <p14:nvPr/>
              </p14:nvContentPartPr>
              <p14:xfrm>
                <a:off x="3789367" y="716484"/>
                <a:ext cx="30240" cy="1116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AA71026-3012-405A-944C-1871F291FDC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85047" y="712164"/>
                  <a:ext cx="38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0BA3397-B061-4E15-BD7E-C2A4364E7C55}"/>
                    </a:ext>
                  </a:extLst>
                </p14:cNvPr>
                <p14:cNvContentPartPr/>
                <p14:nvPr/>
              </p14:nvContentPartPr>
              <p14:xfrm>
                <a:off x="3819247" y="744924"/>
                <a:ext cx="133200" cy="676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0BA3397-B061-4E15-BD7E-C2A4364E7C5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814927" y="740604"/>
                  <a:ext cx="141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E4F5517-1658-40B5-B797-25FD47340EA1}"/>
                    </a:ext>
                  </a:extLst>
                </p14:cNvPr>
                <p14:cNvContentPartPr/>
                <p14:nvPr/>
              </p14:nvContentPartPr>
              <p14:xfrm>
                <a:off x="4052887" y="748524"/>
                <a:ext cx="161280" cy="669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E4F5517-1658-40B5-B797-25FD47340EA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48567" y="744204"/>
                  <a:ext cx="169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B6D9D0B-D318-47B3-B1AF-849D1B636621}"/>
                    </a:ext>
                  </a:extLst>
                </p14:cNvPr>
                <p14:cNvContentPartPr/>
                <p14:nvPr/>
              </p14:nvContentPartPr>
              <p14:xfrm>
                <a:off x="4243687" y="758244"/>
                <a:ext cx="56520" cy="399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B6D9D0B-D318-47B3-B1AF-849D1B63662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39367" y="753924"/>
                  <a:ext cx="65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2823072-63A6-4B0C-8E1D-3B36BFCD1DB7}"/>
                    </a:ext>
                  </a:extLst>
                </p14:cNvPr>
                <p14:cNvContentPartPr/>
                <p14:nvPr/>
              </p14:nvContentPartPr>
              <p14:xfrm>
                <a:off x="4304527" y="686964"/>
                <a:ext cx="209880" cy="2419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2823072-63A6-4B0C-8E1D-3B36BFCD1DB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00207" y="682644"/>
                  <a:ext cx="218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C8BAA58-A723-4FF2-B484-64571F0DDCFA}"/>
                    </a:ext>
                  </a:extLst>
                </p14:cNvPr>
                <p14:cNvContentPartPr/>
                <p14:nvPr/>
              </p14:nvContentPartPr>
              <p14:xfrm>
                <a:off x="4512247" y="697044"/>
                <a:ext cx="20880" cy="151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C8BAA58-A723-4FF2-B484-64571F0DDCF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07927" y="692724"/>
                  <a:ext cx="29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5920166-0E3A-46C8-8907-F56849E6B9E2}"/>
                    </a:ext>
                  </a:extLst>
                </p14:cNvPr>
                <p14:cNvContentPartPr/>
                <p14:nvPr/>
              </p14:nvContentPartPr>
              <p14:xfrm>
                <a:off x="4554367" y="649164"/>
                <a:ext cx="177480" cy="1706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5920166-0E3A-46C8-8907-F56849E6B9E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50047" y="644844"/>
                  <a:ext cx="186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C5C213A-7E44-492B-9DB6-AE9047A540A0}"/>
                    </a:ext>
                  </a:extLst>
                </p14:cNvPr>
                <p14:cNvContentPartPr/>
                <p14:nvPr/>
              </p14:nvContentPartPr>
              <p14:xfrm>
                <a:off x="4782247" y="735924"/>
                <a:ext cx="165960" cy="882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C5C213A-7E44-492B-9DB6-AE9047A540A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77927" y="731604"/>
                  <a:ext cx="174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D30F66B-50FE-4181-A6BA-072CBFF15604}"/>
                    </a:ext>
                  </a:extLst>
                </p14:cNvPr>
                <p14:cNvContentPartPr/>
                <p14:nvPr/>
              </p14:nvContentPartPr>
              <p14:xfrm>
                <a:off x="4227127" y="685164"/>
                <a:ext cx="170280" cy="464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D30F66B-50FE-4181-A6BA-072CBFF156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22807" y="680844"/>
                  <a:ext cx="178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8781A1E-3D65-4FF3-8FED-C881ECD62A14}"/>
                    </a:ext>
                  </a:extLst>
                </p14:cNvPr>
                <p14:cNvContentPartPr/>
                <p14:nvPr/>
              </p14:nvContentPartPr>
              <p14:xfrm>
                <a:off x="3659767" y="999444"/>
                <a:ext cx="138960" cy="2102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8781A1E-3D65-4FF3-8FED-C881ECD62A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655447" y="995124"/>
                  <a:ext cx="147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477C706-70F0-4FF6-BEBA-CB1F3D91C560}"/>
                    </a:ext>
                  </a:extLst>
                </p14:cNvPr>
                <p14:cNvContentPartPr/>
                <p14:nvPr/>
              </p14:nvContentPartPr>
              <p14:xfrm>
                <a:off x="3845167" y="1018164"/>
                <a:ext cx="29160" cy="1162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477C706-70F0-4FF6-BEBA-CB1F3D91C56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40847" y="1013844"/>
                  <a:ext cx="37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548896C-113F-431E-B449-315F5FAC4179}"/>
                    </a:ext>
                  </a:extLst>
                </p14:cNvPr>
                <p14:cNvContentPartPr/>
                <p14:nvPr/>
              </p14:nvContentPartPr>
              <p14:xfrm>
                <a:off x="3890167" y="1066044"/>
                <a:ext cx="150840" cy="72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548896C-113F-431E-B449-315F5FAC417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85847" y="1061724"/>
                  <a:ext cx="159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E3669BF-1875-427D-AD76-0167A749C4B2}"/>
                    </a:ext>
                  </a:extLst>
                </p14:cNvPr>
                <p14:cNvContentPartPr/>
                <p14:nvPr/>
              </p14:nvContentPartPr>
              <p14:xfrm>
                <a:off x="4023367" y="1010604"/>
                <a:ext cx="26280" cy="270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E3669BF-1875-427D-AD76-0167A749C4B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19047" y="1006284"/>
                  <a:ext cx="34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1886FBE-3507-410C-9C10-7889776E3AE4}"/>
                    </a:ext>
                  </a:extLst>
                </p14:cNvPr>
                <p14:cNvContentPartPr/>
                <p14:nvPr/>
              </p14:nvContentPartPr>
              <p14:xfrm>
                <a:off x="4067287" y="974604"/>
                <a:ext cx="111240" cy="1522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1886FBE-3507-410C-9C10-7889776E3AE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62967" y="970284"/>
                  <a:ext cx="119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D947C82-E568-4ADC-A81D-335A71888D74}"/>
                    </a:ext>
                  </a:extLst>
                </p14:cNvPr>
                <p14:cNvContentPartPr/>
                <p14:nvPr/>
              </p14:nvContentPartPr>
              <p14:xfrm>
                <a:off x="4235767" y="1062444"/>
                <a:ext cx="174600" cy="2149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D947C82-E568-4ADC-A81D-335A71888D7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31447" y="1058124"/>
                  <a:ext cx="183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50D7F6A-8D80-47BA-9C97-62F4A8A31398}"/>
                    </a:ext>
                  </a:extLst>
                </p14:cNvPr>
                <p14:cNvContentPartPr/>
                <p14:nvPr/>
              </p14:nvContentPartPr>
              <p14:xfrm>
                <a:off x="4420447" y="1036164"/>
                <a:ext cx="217440" cy="716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50D7F6A-8D80-47BA-9C97-62F4A8A3139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16127" y="1031844"/>
                  <a:ext cx="226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B00FD25-A489-4DD7-8A57-8A768BFFA20C}"/>
                    </a:ext>
                  </a:extLst>
                </p14:cNvPr>
                <p14:cNvContentPartPr/>
                <p14:nvPr/>
              </p14:nvContentPartPr>
              <p14:xfrm>
                <a:off x="4645087" y="984324"/>
                <a:ext cx="5400" cy="205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B00FD25-A489-4DD7-8A57-8A768BFFA20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40767" y="980004"/>
                  <a:ext cx="14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0BD5EB6-9404-4B18-BA3C-D82F1EEC81A4}"/>
                    </a:ext>
                  </a:extLst>
                </p14:cNvPr>
                <p14:cNvContentPartPr/>
                <p14:nvPr/>
              </p14:nvContentPartPr>
              <p14:xfrm>
                <a:off x="4687927" y="911604"/>
                <a:ext cx="290880" cy="1753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0BD5EB6-9404-4B18-BA3C-D82F1EEC81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83607" y="907284"/>
                  <a:ext cx="299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EB6AFA70-B14E-407F-A3AC-BECDAA5D5B1A}"/>
                    </a:ext>
                  </a:extLst>
                </p14:cNvPr>
                <p14:cNvContentPartPr/>
                <p14:nvPr/>
              </p14:nvContentPartPr>
              <p14:xfrm>
                <a:off x="5058727" y="829524"/>
                <a:ext cx="12240" cy="2221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EB6AFA70-B14E-407F-A3AC-BECDAA5D5B1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54407" y="825204"/>
                  <a:ext cx="2088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D2708DA6-B63B-4478-8108-A8F25740C301}"/>
              </a:ext>
            </a:extLst>
          </p:cNvPr>
          <p:cNvGrpSpPr/>
          <p:nvPr/>
        </p:nvGrpSpPr>
        <p:grpSpPr>
          <a:xfrm>
            <a:off x="2063167" y="1511724"/>
            <a:ext cx="9507600" cy="2859120"/>
            <a:chOff x="2063167" y="1511724"/>
            <a:chExt cx="9507600" cy="28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848905B-A916-43EB-AD19-39304CA8BB54}"/>
                    </a:ext>
                  </a:extLst>
                </p14:cNvPr>
                <p14:cNvContentPartPr/>
                <p14:nvPr/>
              </p14:nvContentPartPr>
              <p14:xfrm>
                <a:off x="9231127" y="1583004"/>
                <a:ext cx="14400" cy="114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848905B-A916-43EB-AD19-39304CA8BB5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226807" y="1578684"/>
                  <a:ext cx="23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4272C87-7297-4706-BB53-4661EF29A6F8}"/>
                    </a:ext>
                  </a:extLst>
                </p14:cNvPr>
                <p14:cNvContentPartPr/>
                <p14:nvPr/>
              </p14:nvContentPartPr>
              <p14:xfrm>
                <a:off x="9155167" y="1689924"/>
                <a:ext cx="166680" cy="33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4272C87-7297-4706-BB53-4661EF29A6F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50847" y="1685604"/>
                  <a:ext cx="175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C6A8938-0037-4D60-B462-EA051F372A0F}"/>
                    </a:ext>
                  </a:extLst>
                </p14:cNvPr>
                <p14:cNvContentPartPr/>
                <p14:nvPr/>
              </p14:nvContentPartPr>
              <p14:xfrm>
                <a:off x="9154807" y="1567524"/>
                <a:ext cx="310680" cy="38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C6A8938-0037-4D60-B462-EA051F372A0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150487" y="1563204"/>
                  <a:ext cx="319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27A6C28-4881-432F-AFC8-62F54C9F130C}"/>
                    </a:ext>
                  </a:extLst>
                </p14:cNvPr>
                <p14:cNvContentPartPr/>
                <p14:nvPr/>
              </p14:nvContentPartPr>
              <p14:xfrm>
                <a:off x="9465847" y="1599204"/>
                <a:ext cx="273960" cy="68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27A6C28-4881-432F-AFC8-62F54C9F130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61527" y="1594884"/>
                  <a:ext cx="282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B6F7461-5EA9-4332-9388-6C0A4C09AE96}"/>
                    </a:ext>
                  </a:extLst>
                </p14:cNvPr>
                <p14:cNvContentPartPr/>
                <p14:nvPr/>
              </p14:nvContentPartPr>
              <p14:xfrm>
                <a:off x="9619567" y="1643484"/>
                <a:ext cx="155880" cy="11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B6F7461-5EA9-4332-9388-6C0A4C09AE9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15247" y="1639164"/>
                  <a:ext cx="164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FFF7FA2-D13D-4C8C-8B47-3A393F68DD68}"/>
                    </a:ext>
                  </a:extLst>
                </p14:cNvPr>
                <p14:cNvContentPartPr/>
                <p14:nvPr/>
              </p14:nvContentPartPr>
              <p14:xfrm>
                <a:off x="9914767" y="1522164"/>
                <a:ext cx="107640" cy="120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FFF7FA2-D13D-4C8C-8B47-3A393F68DD6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10447" y="1517844"/>
                  <a:ext cx="116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76810CE-6C7E-4EE1-8F51-C92792B8BDF2}"/>
                    </a:ext>
                  </a:extLst>
                </p14:cNvPr>
                <p14:cNvContentPartPr/>
                <p14:nvPr/>
              </p14:nvContentPartPr>
              <p14:xfrm>
                <a:off x="10082167" y="1518564"/>
                <a:ext cx="80280" cy="102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76810CE-6C7E-4EE1-8F51-C92792B8BDF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77847" y="1514244"/>
                  <a:ext cx="88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3B159A0-82E7-4052-8DE8-E6EE21E781C3}"/>
                    </a:ext>
                  </a:extLst>
                </p14:cNvPr>
                <p14:cNvContentPartPr/>
                <p14:nvPr/>
              </p14:nvContentPartPr>
              <p14:xfrm>
                <a:off x="10198087" y="1511724"/>
                <a:ext cx="122760" cy="90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3B159A0-82E7-4052-8DE8-E6EE21E781C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93767" y="1507404"/>
                  <a:ext cx="131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0F1DE46-E574-4D54-A951-E8E5EBAC116E}"/>
                    </a:ext>
                  </a:extLst>
                </p14:cNvPr>
                <p14:cNvContentPartPr/>
                <p14:nvPr/>
              </p14:nvContentPartPr>
              <p14:xfrm>
                <a:off x="9218527" y="1923204"/>
                <a:ext cx="146880" cy="163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0F1DE46-E574-4D54-A951-E8E5EBAC116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14207" y="1918884"/>
                  <a:ext cx="155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1AEBA16-D9CA-4243-B47B-F743F67FD67C}"/>
                    </a:ext>
                  </a:extLst>
                </p14:cNvPr>
                <p14:cNvContentPartPr/>
                <p14:nvPr/>
              </p14:nvContentPartPr>
              <p14:xfrm>
                <a:off x="9449647" y="1952724"/>
                <a:ext cx="32040" cy="93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1AEBA16-D9CA-4243-B47B-F743F67FD67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45327" y="1948404"/>
                  <a:ext cx="40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25F51D7-D4CC-470A-9275-9102F53699A3}"/>
                    </a:ext>
                  </a:extLst>
                </p14:cNvPr>
                <p14:cNvContentPartPr/>
                <p14:nvPr/>
              </p14:nvContentPartPr>
              <p14:xfrm>
                <a:off x="9680767" y="1940484"/>
                <a:ext cx="154800" cy="24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25F51D7-D4CC-470A-9275-9102F53699A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76447" y="1936164"/>
                  <a:ext cx="163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B949EDC-8B6F-4322-ADA4-D8CA13D27DAC}"/>
                    </a:ext>
                  </a:extLst>
                </p14:cNvPr>
                <p14:cNvContentPartPr/>
                <p14:nvPr/>
              </p14:nvContentPartPr>
              <p14:xfrm>
                <a:off x="9733327" y="1973244"/>
                <a:ext cx="140760" cy="28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B949EDC-8B6F-4322-ADA4-D8CA13D27DA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29007" y="1968924"/>
                  <a:ext cx="149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D36697D-0CA6-491F-8218-14B28FE768C5}"/>
                    </a:ext>
                  </a:extLst>
                </p14:cNvPr>
                <p14:cNvContentPartPr/>
                <p14:nvPr/>
              </p14:nvContentPartPr>
              <p14:xfrm>
                <a:off x="10024567" y="1872444"/>
                <a:ext cx="123120" cy="1126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D36697D-0CA6-491F-8218-14B28FE768C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20247" y="1868124"/>
                  <a:ext cx="131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39B2BD3-58A2-4A84-A5FA-79CFD8AD3125}"/>
                    </a:ext>
                  </a:extLst>
                </p14:cNvPr>
                <p14:cNvContentPartPr/>
                <p14:nvPr/>
              </p14:nvContentPartPr>
              <p14:xfrm>
                <a:off x="10211767" y="1862364"/>
                <a:ext cx="108360" cy="102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39B2BD3-58A2-4A84-A5FA-79CFD8AD312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07447" y="1858044"/>
                  <a:ext cx="117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56CFF62-9AE4-4855-8F9D-FE6B67D65734}"/>
                    </a:ext>
                  </a:extLst>
                </p14:cNvPr>
                <p14:cNvContentPartPr/>
                <p14:nvPr/>
              </p14:nvContentPartPr>
              <p14:xfrm>
                <a:off x="9236887" y="2283564"/>
                <a:ext cx="137160" cy="118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56CFF62-9AE4-4855-8F9D-FE6B67D6573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232567" y="2279244"/>
                  <a:ext cx="145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0D78D78-48D7-4787-8F09-A359F015097F}"/>
                    </a:ext>
                  </a:extLst>
                </p14:cNvPr>
                <p14:cNvContentPartPr/>
                <p14:nvPr/>
              </p14:nvContentPartPr>
              <p14:xfrm>
                <a:off x="9365767" y="2357364"/>
                <a:ext cx="88920" cy="111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0D78D78-48D7-4787-8F09-A359F015097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361447" y="2353044"/>
                  <a:ext cx="97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104D49C-5514-4A95-BBE5-EC4C2F6DBF22}"/>
                    </a:ext>
                  </a:extLst>
                </p14:cNvPr>
                <p14:cNvContentPartPr/>
                <p14:nvPr/>
              </p14:nvContentPartPr>
              <p14:xfrm>
                <a:off x="9495727" y="2308404"/>
                <a:ext cx="16920" cy="226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104D49C-5514-4A95-BBE5-EC4C2F6DBF2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491407" y="2304084"/>
                  <a:ext cx="25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BE6F284-24EB-42A2-BEA9-8F86056E7F46}"/>
                    </a:ext>
                  </a:extLst>
                </p14:cNvPr>
                <p14:cNvContentPartPr/>
                <p14:nvPr/>
              </p14:nvContentPartPr>
              <p14:xfrm>
                <a:off x="9515887" y="2371764"/>
                <a:ext cx="6120" cy="12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BE6F284-24EB-42A2-BEA9-8F86056E7F4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11567" y="2367444"/>
                  <a:ext cx="14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0EF93C4-ECD5-43DE-A3DE-1F7F19272E5F}"/>
                    </a:ext>
                  </a:extLst>
                </p14:cNvPr>
                <p14:cNvContentPartPr/>
                <p14:nvPr/>
              </p14:nvContentPartPr>
              <p14:xfrm>
                <a:off x="9699847" y="2287524"/>
                <a:ext cx="153000" cy="694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0EF93C4-ECD5-43DE-A3DE-1F7F19272E5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95527" y="2283204"/>
                  <a:ext cx="161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521BFFC-208B-4991-8B45-F2B850D1AD35}"/>
                    </a:ext>
                  </a:extLst>
                </p14:cNvPr>
                <p14:cNvContentPartPr/>
                <p14:nvPr/>
              </p14:nvContentPartPr>
              <p14:xfrm>
                <a:off x="10035727" y="2226684"/>
                <a:ext cx="131040" cy="112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521BFFC-208B-4991-8B45-F2B850D1AD3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031407" y="2222364"/>
                  <a:ext cx="139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487A1E0-5BCA-4F6F-AAF2-0D48ECBD7951}"/>
                    </a:ext>
                  </a:extLst>
                </p14:cNvPr>
                <p14:cNvContentPartPr/>
                <p14:nvPr/>
              </p14:nvContentPartPr>
              <p14:xfrm>
                <a:off x="10198807" y="2283564"/>
                <a:ext cx="16560" cy="121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487A1E0-5BCA-4F6F-AAF2-0D48ECBD795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94487" y="2279244"/>
                  <a:ext cx="25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1151027-FB74-48B5-8335-2C6BD1476853}"/>
                    </a:ext>
                  </a:extLst>
                </p14:cNvPr>
                <p14:cNvContentPartPr/>
                <p14:nvPr/>
              </p14:nvContentPartPr>
              <p14:xfrm>
                <a:off x="10245967" y="2165484"/>
                <a:ext cx="208440" cy="183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1151027-FB74-48B5-8335-2C6BD147685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41647" y="2161164"/>
                  <a:ext cx="217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2B108BC-189A-4162-9847-4F2002A3F91A}"/>
                    </a:ext>
                  </a:extLst>
                </p14:cNvPr>
                <p14:cNvContentPartPr/>
                <p14:nvPr/>
              </p14:nvContentPartPr>
              <p14:xfrm>
                <a:off x="9140047" y="3113364"/>
                <a:ext cx="155880" cy="68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2B108BC-189A-4162-9847-4F2002A3F91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35727" y="3109044"/>
                  <a:ext cx="164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5131ACF-0F71-40E0-B3EA-23C4FBE37B9E}"/>
                    </a:ext>
                  </a:extLst>
                </p14:cNvPr>
                <p14:cNvContentPartPr/>
                <p14:nvPr/>
              </p14:nvContentPartPr>
              <p14:xfrm>
                <a:off x="9153007" y="3156924"/>
                <a:ext cx="149400" cy="144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5131ACF-0F71-40E0-B3EA-23C4FBE37B9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48687" y="3152604"/>
                  <a:ext cx="158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DEE4846-BF8F-44F9-87A9-D3038BD1756C}"/>
                    </a:ext>
                  </a:extLst>
                </p14:cNvPr>
                <p14:cNvContentPartPr/>
                <p14:nvPr/>
              </p14:nvContentPartPr>
              <p14:xfrm>
                <a:off x="9109807" y="2749764"/>
                <a:ext cx="200520" cy="9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DEE4846-BF8F-44F9-87A9-D3038BD1756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105487" y="2745444"/>
                  <a:ext cx="209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0DAF726-1DF6-411D-9E39-F1ED159301FB}"/>
                    </a:ext>
                  </a:extLst>
                </p14:cNvPr>
                <p14:cNvContentPartPr/>
                <p14:nvPr/>
              </p14:nvContentPartPr>
              <p14:xfrm>
                <a:off x="9120247" y="2804844"/>
                <a:ext cx="194400" cy="12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0DAF726-1DF6-411D-9E39-F1ED159301F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115927" y="2800524"/>
                  <a:ext cx="203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C123F14-5A78-49A0-AFEC-53BCE5B62611}"/>
                    </a:ext>
                  </a:extLst>
                </p14:cNvPr>
                <p14:cNvContentPartPr/>
                <p14:nvPr/>
              </p14:nvContentPartPr>
              <p14:xfrm>
                <a:off x="9419407" y="2705844"/>
                <a:ext cx="87120" cy="112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C123F14-5A78-49A0-AFEC-53BCE5B6261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415087" y="2701524"/>
                  <a:ext cx="95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398E2D0-1E43-4099-B82F-01B062DA6045}"/>
                    </a:ext>
                  </a:extLst>
                </p14:cNvPr>
                <p14:cNvContentPartPr/>
                <p14:nvPr/>
              </p14:nvContentPartPr>
              <p14:xfrm>
                <a:off x="9452527" y="2666604"/>
                <a:ext cx="115920" cy="15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398E2D0-1E43-4099-B82F-01B062DA604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448207" y="2662284"/>
                  <a:ext cx="124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ECB3B7D-38B2-4991-880F-F8E982876919}"/>
                    </a:ext>
                  </a:extLst>
                </p14:cNvPr>
                <p14:cNvContentPartPr/>
                <p14:nvPr/>
              </p14:nvContentPartPr>
              <p14:xfrm>
                <a:off x="9594727" y="2668404"/>
                <a:ext cx="100800" cy="113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ECB3B7D-38B2-4991-880F-F8E98287691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90407" y="2664084"/>
                  <a:ext cx="109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50431AE-7472-463E-A181-378B14AFB56A}"/>
                    </a:ext>
                  </a:extLst>
                </p14:cNvPr>
                <p14:cNvContentPartPr/>
                <p14:nvPr/>
              </p14:nvContentPartPr>
              <p14:xfrm>
                <a:off x="9787327" y="2680284"/>
                <a:ext cx="131400" cy="110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50431AE-7472-463E-A181-378B14AFB56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83007" y="2675964"/>
                  <a:ext cx="140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414372E-3097-41E9-9BDC-24BD4E566D1E}"/>
                    </a:ext>
                  </a:extLst>
                </p14:cNvPr>
                <p14:cNvContentPartPr/>
                <p14:nvPr/>
              </p14:nvContentPartPr>
              <p14:xfrm>
                <a:off x="9992887" y="2666604"/>
                <a:ext cx="95760" cy="640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414372E-3097-41E9-9BDC-24BD4E566D1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988567" y="2662284"/>
                  <a:ext cx="104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E4E5D0A-F97E-4AB9-BAF1-29E46A5B27D6}"/>
                    </a:ext>
                  </a:extLst>
                </p14:cNvPr>
                <p14:cNvContentPartPr/>
                <p14:nvPr/>
              </p14:nvContentPartPr>
              <p14:xfrm>
                <a:off x="10108447" y="2723844"/>
                <a:ext cx="40320" cy="716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E4E5D0A-F97E-4AB9-BAF1-29E46A5B27D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104127" y="2719524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CF00E97-3C39-4423-BC86-BF8DC3CB991A}"/>
                    </a:ext>
                  </a:extLst>
                </p14:cNvPr>
                <p14:cNvContentPartPr/>
                <p14:nvPr/>
              </p14:nvContentPartPr>
              <p14:xfrm>
                <a:off x="10197007" y="2629884"/>
                <a:ext cx="121680" cy="1418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CF00E97-3C39-4423-BC86-BF8DC3CB991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192687" y="2625564"/>
                  <a:ext cx="130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1A8B3B2-5F99-4F61-80F7-BAE3A8927D86}"/>
                    </a:ext>
                  </a:extLst>
                </p14:cNvPr>
                <p14:cNvContentPartPr/>
                <p14:nvPr/>
              </p14:nvContentPartPr>
              <p14:xfrm>
                <a:off x="10485007" y="2664444"/>
                <a:ext cx="17280" cy="867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1A8B3B2-5F99-4F61-80F7-BAE3A8927D8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480687" y="2660124"/>
                  <a:ext cx="25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32A07E2-725C-44B0-943C-8BAF9EA12859}"/>
                    </a:ext>
                  </a:extLst>
                </p14:cNvPr>
                <p14:cNvContentPartPr/>
                <p14:nvPr/>
              </p14:nvContentPartPr>
              <p14:xfrm>
                <a:off x="10447567" y="2687124"/>
                <a:ext cx="134640" cy="15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32A07E2-725C-44B0-943C-8BAF9EA1285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443247" y="2682804"/>
                  <a:ext cx="143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89A4197-EAB7-4C09-A316-18F7B6A4B200}"/>
                    </a:ext>
                  </a:extLst>
                </p14:cNvPr>
                <p14:cNvContentPartPr/>
                <p14:nvPr/>
              </p14:nvContentPartPr>
              <p14:xfrm>
                <a:off x="10670047" y="2616204"/>
                <a:ext cx="128160" cy="1526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89A4197-EAB7-4C09-A316-18F7B6A4B20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665727" y="2611884"/>
                  <a:ext cx="136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08FC845-BF51-4E3B-AA70-133826B2E6D0}"/>
                    </a:ext>
                  </a:extLst>
                </p14:cNvPr>
                <p14:cNvContentPartPr/>
                <p14:nvPr/>
              </p14:nvContentPartPr>
              <p14:xfrm>
                <a:off x="10811527" y="2630964"/>
                <a:ext cx="91440" cy="882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08FC845-BF51-4E3B-AA70-133826B2E6D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807207" y="2626644"/>
                  <a:ext cx="100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2A26FBC-0DE3-4C20-822F-386EB2729811}"/>
                    </a:ext>
                  </a:extLst>
                </p14:cNvPr>
                <p14:cNvContentPartPr/>
                <p14:nvPr/>
              </p14:nvContentPartPr>
              <p14:xfrm>
                <a:off x="10937527" y="2608644"/>
                <a:ext cx="91440" cy="87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2A26FBC-0DE3-4C20-822F-386EB272981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33207" y="2604324"/>
                  <a:ext cx="100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A84AF03-4D74-4C88-87FF-5F9D604817CF}"/>
                    </a:ext>
                  </a:extLst>
                </p14:cNvPr>
                <p14:cNvContentPartPr/>
                <p14:nvPr/>
              </p14:nvContentPartPr>
              <p14:xfrm>
                <a:off x="11082607" y="2617284"/>
                <a:ext cx="135720" cy="968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A84AF03-4D74-4C88-87FF-5F9D604817C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78287" y="2612964"/>
                  <a:ext cx="144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DBAAB57-1EAA-466B-BDED-67A7EAB60580}"/>
                    </a:ext>
                  </a:extLst>
                </p14:cNvPr>
                <p14:cNvContentPartPr/>
                <p14:nvPr/>
              </p14:nvContentPartPr>
              <p14:xfrm>
                <a:off x="11285287" y="2580564"/>
                <a:ext cx="150120" cy="86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DBAAB57-1EAA-466B-BDED-67A7EAB6058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280967" y="2576244"/>
                  <a:ext cx="158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AD92953-80FC-4A9B-9948-96EBC06B1EA6}"/>
                    </a:ext>
                  </a:extLst>
                </p14:cNvPr>
                <p14:cNvContentPartPr/>
                <p14:nvPr/>
              </p14:nvContentPartPr>
              <p14:xfrm>
                <a:off x="11456287" y="2580204"/>
                <a:ext cx="114480" cy="972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AD92953-80FC-4A9B-9948-96EBC06B1EA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451967" y="2575884"/>
                  <a:ext cx="123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092958F-BF6B-4E04-94B9-502325C78CE6}"/>
                    </a:ext>
                  </a:extLst>
                </p14:cNvPr>
                <p14:cNvContentPartPr/>
                <p14:nvPr/>
              </p14:nvContentPartPr>
              <p14:xfrm>
                <a:off x="10338847" y="2702604"/>
                <a:ext cx="65520" cy="446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092958F-BF6B-4E04-94B9-502325C78CE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334527" y="2698284"/>
                  <a:ext cx="74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20F71AC-85B1-41A0-978D-D03D13061564}"/>
                    </a:ext>
                  </a:extLst>
                </p14:cNvPr>
                <p14:cNvContentPartPr/>
                <p14:nvPr/>
              </p14:nvContentPartPr>
              <p14:xfrm>
                <a:off x="10366927" y="2692524"/>
                <a:ext cx="42840" cy="1497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20F71AC-85B1-41A0-978D-D03D1306156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362607" y="2688204"/>
                  <a:ext cx="5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BBB8823-56E2-4456-8FB0-F537A64080D1}"/>
                    </a:ext>
                  </a:extLst>
                </p14:cNvPr>
                <p14:cNvContentPartPr/>
                <p14:nvPr/>
              </p14:nvContentPartPr>
              <p14:xfrm>
                <a:off x="9458287" y="3038484"/>
                <a:ext cx="144000" cy="1461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BBB8823-56E2-4456-8FB0-F537A64080D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453967" y="3034164"/>
                  <a:ext cx="152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ED2F4C2-C9A7-471A-897C-C6267A3F8C31}"/>
                    </a:ext>
                  </a:extLst>
                </p14:cNvPr>
                <p14:cNvContentPartPr/>
                <p14:nvPr/>
              </p14:nvContentPartPr>
              <p14:xfrm>
                <a:off x="9628207" y="3004644"/>
                <a:ext cx="93240" cy="132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ED2F4C2-C9A7-471A-897C-C6267A3F8C3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623887" y="3000324"/>
                  <a:ext cx="101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5E02A29-441F-4B0B-A599-451D1D51F520}"/>
                    </a:ext>
                  </a:extLst>
                </p14:cNvPr>
                <p14:cNvContentPartPr/>
                <p14:nvPr/>
              </p14:nvContentPartPr>
              <p14:xfrm>
                <a:off x="9644767" y="2981244"/>
                <a:ext cx="257400" cy="1418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5E02A29-441F-4B0B-A599-451D1D51F52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640447" y="2976924"/>
                  <a:ext cx="266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E7167F3-FC5C-4972-9487-E1BA4A84C287}"/>
                    </a:ext>
                  </a:extLst>
                </p14:cNvPr>
                <p14:cNvContentPartPr/>
                <p14:nvPr/>
              </p14:nvContentPartPr>
              <p14:xfrm>
                <a:off x="10051927" y="3032004"/>
                <a:ext cx="16200" cy="119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E7167F3-FC5C-4972-9487-E1BA4A84C28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47607" y="3027684"/>
                  <a:ext cx="24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66331AE-F8D3-493A-A108-582E4B82F7E1}"/>
                    </a:ext>
                  </a:extLst>
                </p14:cNvPr>
                <p14:cNvContentPartPr/>
                <p14:nvPr/>
              </p14:nvContentPartPr>
              <p14:xfrm>
                <a:off x="9997567" y="3070164"/>
                <a:ext cx="158040" cy="86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66331AE-F8D3-493A-A108-582E4B82F7E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993247" y="3065844"/>
                  <a:ext cx="166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289988B-94FF-4D2F-A8F5-2860330B03A2}"/>
                    </a:ext>
                  </a:extLst>
                </p14:cNvPr>
                <p14:cNvContentPartPr/>
                <p14:nvPr/>
              </p14:nvContentPartPr>
              <p14:xfrm>
                <a:off x="10254607" y="2992044"/>
                <a:ext cx="103680" cy="102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289988B-94FF-4D2F-A8F5-2860330B03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250287" y="2987724"/>
                  <a:ext cx="112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ED6D02B-686F-487D-8C12-7496EEB2A145}"/>
                    </a:ext>
                  </a:extLst>
                </p14:cNvPr>
                <p14:cNvContentPartPr/>
                <p14:nvPr/>
              </p14:nvContentPartPr>
              <p14:xfrm>
                <a:off x="10383847" y="3051084"/>
                <a:ext cx="33120" cy="914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ED6D02B-686F-487D-8C12-7496EEB2A14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379527" y="3046764"/>
                  <a:ext cx="41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DC30822-580E-490D-9255-55A51B4E687E}"/>
                    </a:ext>
                  </a:extLst>
                </p14:cNvPr>
                <p14:cNvContentPartPr/>
                <p14:nvPr/>
              </p14:nvContentPartPr>
              <p14:xfrm>
                <a:off x="10453687" y="2965044"/>
                <a:ext cx="116640" cy="1324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DC30822-580E-490D-9255-55A51B4E687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49367" y="2960724"/>
                  <a:ext cx="125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97FCC3D-0F9B-432A-A0C4-ED4EB3EC4751}"/>
                    </a:ext>
                  </a:extLst>
                </p14:cNvPr>
                <p14:cNvContentPartPr/>
                <p14:nvPr/>
              </p14:nvContentPartPr>
              <p14:xfrm>
                <a:off x="10632967" y="3017244"/>
                <a:ext cx="102240" cy="164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97FCC3D-0F9B-432A-A0C4-ED4EB3EC475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628647" y="3012924"/>
                  <a:ext cx="110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E143230-87F6-4AE4-98B9-C8BDC349494D}"/>
                    </a:ext>
                  </a:extLst>
                </p14:cNvPr>
                <p14:cNvContentPartPr/>
                <p14:nvPr/>
              </p14:nvContentPartPr>
              <p14:xfrm>
                <a:off x="2063167" y="2068284"/>
                <a:ext cx="4059720" cy="23025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E143230-87F6-4AE4-98B9-C8BDC349494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058847" y="2063964"/>
                  <a:ext cx="4068360" cy="23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03EE595-CFF6-405F-AE3A-9C7437ECE479}"/>
                    </a:ext>
                  </a:extLst>
                </p14:cNvPr>
                <p14:cNvContentPartPr/>
                <p14:nvPr/>
              </p14:nvContentPartPr>
              <p14:xfrm>
                <a:off x="6259687" y="1991964"/>
                <a:ext cx="105480" cy="36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03EE595-CFF6-405F-AE3A-9C7437ECE47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255367" y="1987644"/>
                  <a:ext cx="114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42FCC8C-E525-41B3-B104-E9E6641688F0}"/>
                    </a:ext>
                  </a:extLst>
                </p14:cNvPr>
                <p14:cNvContentPartPr/>
                <p14:nvPr/>
              </p14:nvContentPartPr>
              <p14:xfrm>
                <a:off x="6330967" y="1991604"/>
                <a:ext cx="67680" cy="1756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42FCC8C-E525-41B3-B104-E9E6641688F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26647" y="1987284"/>
                  <a:ext cx="76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967F34D-4B16-4FCA-B271-2F61739CF1E7}"/>
                    </a:ext>
                  </a:extLst>
                </p14:cNvPr>
                <p14:cNvContentPartPr/>
                <p14:nvPr/>
              </p14:nvContentPartPr>
              <p14:xfrm>
                <a:off x="6469207" y="1885404"/>
                <a:ext cx="28080" cy="709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967F34D-4B16-4FCA-B271-2F61739CF1E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464887" y="1881084"/>
                  <a:ext cx="36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1A09DD8-2154-4ECB-9081-95382C11696E}"/>
                    </a:ext>
                  </a:extLst>
                </p14:cNvPr>
                <p14:cNvContentPartPr/>
                <p14:nvPr/>
              </p14:nvContentPartPr>
              <p14:xfrm>
                <a:off x="6415207" y="1884324"/>
                <a:ext cx="123480" cy="84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1A09DD8-2154-4ECB-9081-95382C11696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410887" y="1880004"/>
                  <a:ext cx="132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3586B6A-4902-4089-8EA5-CC379FDCF137}"/>
                    </a:ext>
                  </a:extLst>
                </p14:cNvPr>
                <p14:cNvContentPartPr/>
                <p14:nvPr/>
              </p14:nvContentPartPr>
              <p14:xfrm>
                <a:off x="6550207" y="2038044"/>
                <a:ext cx="181080" cy="41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3586B6A-4902-4089-8EA5-CC379FDCF13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45887" y="2033724"/>
                  <a:ext cx="189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0377631-0F07-49FA-A069-17A183F62E7D}"/>
                    </a:ext>
                  </a:extLst>
                </p14:cNvPr>
                <p14:cNvContentPartPr/>
                <p14:nvPr/>
              </p14:nvContentPartPr>
              <p14:xfrm>
                <a:off x="6812647" y="1988724"/>
                <a:ext cx="108720" cy="709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0377631-0F07-49FA-A069-17A183F62E7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808327" y="1984404"/>
                  <a:ext cx="117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BA406F5-A1ED-475C-A5A1-37956500918A}"/>
                    </a:ext>
                  </a:extLst>
                </p14:cNvPr>
                <p14:cNvContentPartPr/>
                <p14:nvPr/>
              </p14:nvContentPartPr>
              <p14:xfrm>
                <a:off x="6942607" y="2065404"/>
                <a:ext cx="72720" cy="579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BA406F5-A1ED-475C-A5A1-37956500918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938287" y="2061084"/>
                  <a:ext cx="81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981B885-F22F-4AD0-8669-513CF1D14178}"/>
                    </a:ext>
                  </a:extLst>
                </p14:cNvPr>
                <p14:cNvContentPartPr/>
                <p14:nvPr/>
              </p14:nvContentPartPr>
              <p14:xfrm>
                <a:off x="7041247" y="2007084"/>
                <a:ext cx="115200" cy="597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981B885-F22F-4AD0-8669-513CF1D1417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036927" y="2002764"/>
                  <a:ext cx="123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2CB05E1-82BB-449F-8EF9-BFF44916669C}"/>
                    </a:ext>
                  </a:extLst>
                </p14:cNvPr>
                <p14:cNvContentPartPr/>
                <p14:nvPr/>
              </p14:nvContentPartPr>
              <p14:xfrm>
                <a:off x="7240687" y="1972524"/>
                <a:ext cx="32040" cy="871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2CB05E1-82BB-449F-8EF9-BFF44916669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236367" y="1968204"/>
                  <a:ext cx="40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D47F364-2EED-4B0A-9CA8-1009606E03D8}"/>
                    </a:ext>
                  </a:extLst>
                </p14:cNvPr>
                <p14:cNvContentPartPr/>
                <p14:nvPr/>
              </p14:nvContentPartPr>
              <p14:xfrm>
                <a:off x="7173727" y="1949124"/>
                <a:ext cx="192240" cy="957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D47F364-2EED-4B0A-9CA8-1009606E03D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169407" y="1944804"/>
                  <a:ext cx="200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563D774-1A26-476F-AEBD-19BA6DBFBEBA}"/>
                    </a:ext>
                  </a:extLst>
                </p14:cNvPr>
                <p14:cNvContentPartPr/>
                <p14:nvPr/>
              </p14:nvContentPartPr>
              <p14:xfrm>
                <a:off x="7301887" y="2008164"/>
                <a:ext cx="106920" cy="36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563D774-1A26-476F-AEBD-19BA6DBFBEB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297567" y="2003844"/>
                  <a:ext cx="115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BC881F3-1BCE-4683-B78A-12319BC3F52B}"/>
                    </a:ext>
                  </a:extLst>
                </p14:cNvPr>
                <p14:cNvContentPartPr/>
                <p14:nvPr/>
              </p14:nvContentPartPr>
              <p14:xfrm>
                <a:off x="7486567" y="1927164"/>
                <a:ext cx="84960" cy="131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BC881F3-1BCE-4683-B78A-12319BC3F52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482247" y="1922844"/>
                  <a:ext cx="93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BA9A6C5-12FA-41E8-B4C8-46B3CC23E16A}"/>
                    </a:ext>
                  </a:extLst>
                </p14:cNvPr>
                <p14:cNvContentPartPr/>
                <p14:nvPr/>
              </p14:nvContentPartPr>
              <p14:xfrm>
                <a:off x="7693207" y="1967484"/>
                <a:ext cx="36720" cy="92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BA9A6C5-12FA-41E8-B4C8-46B3CC23E16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688887" y="1963164"/>
                  <a:ext cx="45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9D5574A-7310-45BF-8FB3-C10B103A9886}"/>
                    </a:ext>
                  </a:extLst>
                </p14:cNvPr>
                <p14:cNvContentPartPr/>
                <p14:nvPr/>
              </p14:nvContentPartPr>
              <p14:xfrm>
                <a:off x="7677007" y="1996284"/>
                <a:ext cx="128520" cy="3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9D5574A-7310-45BF-8FB3-C10B103A988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672687" y="1991964"/>
                  <a:ext cx="1371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9F26F2A-7475-4682-B528-6DF8863D6865}"/>
                    </a:ext>
                  </a:extLst>
                </p14:cNvPr>
                <p14:cNvContentPartPr/>
                <p14:nvPr/>
              </p14:nvContentPartPr>
              <p14:xfrm>
                <a:off x="7914247" y="1905204"/>
                <a:ext cx="161280" cy="1011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9F26F2A-7475-4682-B528-6DF8863D686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909927" y="1900884"/>
                  <a:ext cx="169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1DCFA6B-0AF3-401A-BE76-9CA7A6A8F170}"/>
                    </a:ext>
                  </a:extLst>
                </p14:cNvPr>
                <p14:cNvContentPartPr/>
                <p14:nvPr/>
              </p14:nvContentPartPr>
              <p14:xfrm>
                <a:off x="8046367" y="1990524"/>
                <a:ext cx="33480" cy="590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1DCFA6B-0AF3-401A-BE76-9CA7A6A8F17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042047" y="1986204"/>
                  <a:ext cx="42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C28517E-D131-4930-9AB8-6B2C88B6F642}"/>
                    </a:ext>
                  </a:extLst>
                </p14:cNvPr>
                <p14:cNvContentPartPr/>
                <p14:nvPr/>
              </p14:nvContentPartPr>
              <p14:xfrm>
                <a:off x="8137447" y="1939764"/>
                <a:ext cx="45720" cy="22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C28517E-D131-4930-9AB8-6B2C88B6F64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133127" y="1935444"/>
                  <a:ext cx="54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83178FF-8F72-4A8D-BCA2-FED26E3A2AF9}"/>
                    </a:ext>
                  </a:extLst>
                </p14:cNvPr>
                <p14:cNvContentPartPr/>
                <p14:nvPr/>
              </p14:nvContentPartPr>
              <p14:xfrm>
                <a:off x="8241127" y="1898724"/>
                <a:ext cx="81360" cy="522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83178FF-8F72-4A8D-BCA2-FED26E3A2AF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236807" y="1894404"/>
                  <a:ext cx="90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6C081E3-F73B-4310-BB4A-953F381E1853}"/>
                    </a:ext>
                  </a:extLst>
                </p14:cNvPr>
                <p14:cNvContentPartPr/>
                <p14:nvPr/>
              </p14:nvContentPartPr>
              <p14:xfrm>
                <a:off x="8286487" y="1920324"/>
                <a:ext cx="58320" cy="1641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6C081E3-F73B-4310-BB4A-953F381E185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82167" y="1916004"/>
                  <a:ext cx="66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FB3BF1E-FF4D-429F-BFAB-769D30DFA7E0}"/>
                    </a:ext>
                  </a:extLst>
                </p14:cNvPr>
                <p14:cNvContentPartPr/>
                <p14:nvPr/>
              </p14:nvContentPartPr>
              <p14:xfrm>
                <a:off x="6820207" y="2150004"/>
                <a:ext cx="354600" cy="69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FB3BF1E-FF4D-429F-BFAB-769D30DFA7E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815887" y="2145684"/>
                  <a:ext cx="363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09AC978-704C-4527-B0FB-5446E7F8EC60}"/>
                    </a:ext>
                  </a:extLst>
                </p14:cNvPr>
                <p14:cNvContentPartPr/>
                <p14:nvPr/>
              </p14:nvContentPartPr>
              <p14:xfrm>
                <a:off x="7198207" y="2179884"/>
                <a:ext cx="370800" cy="536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09AC978-704C-4527-B0FB-5446E7F8EC6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193887" y="2175564"/>
                  <a:ext cx="379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84529E9-9378-4F9B-8DE7-E4419C7BEB8B}"/>
                    </a:ext>
                  </a:extLst>
                </p14:cNvPr>
                <p14:cNvContentPartPr/>
                <p14:nvPr/>
              </p14:nvContentPartPr>
              <p14:xfrm>
                <a:off x="7094167" y="2306604"/>
                <a:ext cx="159120" cy="900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84529E9-9378-4F9B-8DE7-E4419C7BEB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89847" y="2302284"/>
                  <a:ext cx="167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26569BB-6BC3-489B-B73C-AAC0F290CD3B}"/>
                    </a:ext>
                  </a:extLst>
                </p14:cNvPr>
                <p14:cNvContentPartPr/>
                <p14:nvPr/>
              </p14:nvContentPartPr>
              <p14:xfrm>
                <a:off x="7266607" y="2282484"/>
                <a:ext cx="64800" cy="1098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26569BB-6BC3-489B-B73C-AAC0F290CD3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62287" y="2278164"/>
                  <a:ext cx="73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A338BE0-041F-46D9-89CC-84AACA7D22EF}"/>
                    </a:ext>
                  </a:extLst>
                </p14:cNvPr>
                <p14:cNvContentPartPr/>
                <p14:nvPr/>
              </p14:nvContentPartPr>
              <p14:xfrm>
                <a:off x="7288207" y="2326044"/>
                <a:ext cx="100800" cy="61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A338BE0-041F-46D9-89CC-84AACA7D22E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283887" y="2321724"/>
                  <a:ext cx="109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C7F643D-41E8-4BE2-9A8F-CE309AB26D3D}"/>
                    </a:ext>
                  </a:extLst>
                </p14:cNvPr>
                <p14:cNvContentPartPr/>
                <p14:nvPr/>
              </p14:nvContentPartPr>
              <p14:xfrm>
                <a:off x="7416007" y="2277444"/>
                <a:ext cx="65520" cy="806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C7F643D-41E8-4BE2-9A8F-CE309AB26D3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411687" y="2273124"/>
                  <a:ext cx="74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9704FAF-841C-4B2F-9D51-F144D62B970F}"/>
                    </a:ext>
                  </a:extLst>
                </p14:cNvPr>
                <p14:cNvContentPartPr/>
                <p14:nvPr/>
              </p14:nvContentPartPr>
              <p14:xfrm>
                <a:off x="7866367" y="2099604"/>
                <a:ext cx="174600" cy="129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9704FAF-841C-4B2F-9D51-F144D62B970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862047" y="2095284"/>
                  <a:ext cx="183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BD45893-25DB-4C84-83B2-DB6DFFF1EF74}"/>
                    </a:ext>
                  </a:extLst>
                </p14:cNvPr>
                <p14:cNvContentPartPr/>
                <p14:nvPr/>
              </p14:nvContentPartPr>
              <p14:xfrm>
                <a:off x="7888687" y="2201124"/>
                <a:ext cx="88920" cy="849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BD45893-25DB-4C84-83B2-DB6DFFF1EF7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84367" y="2196804"/>
                  <a:ext cx="97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3BF6DC9-F926-4E8E-AAC9-F7E6D73ADC4C}"/>
                    </a:ext>
                  </a:extLst>
                </p14:cNvPr>
                <p14:cNvContentPartPr/>
                <p14:nvPr/>
              </p14:nvContentPartPr>
              <p14:xfrm>
                <a:off x="7972567" y="2264844"/>
                <a:ext cx="19800" cy="633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3BF6DC9-F926-4E8E-AAC9-F7E6D73ADC4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68247" y="2260524"/>
                  <a:ext cx="28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5E36D5F-E0E8-4398-8529-075C72343FFE}"/>
                    </a:ext>
                  </a:extLst>
                </p14:cNvPr>
                <p14:cNvContentPartPr/>
                <p14:nvPr/>
              </p14:nvContentPartPr>
              <p14:xfrm>
                <a:off x="8011447" y="2178444"/>
                <a:ext cx="113760" cy="1231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5E36D5F-E0E8-4398-8529-075C72343FF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07127" y="2174124"/>
                  <a:ext cx="122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FAC98A1-60F3-42A2-B2F9-7A2748C5BDAF}"/>
                    </a:ext>
                  </a:extLst>
                </p14:cNvPr>
                <p14:cNvContentPartPr/>
                <p14:nvPr/>
              </p14:nvContentPartPr>
              <p14:xfrm>
                <a:off x="8011087" y="3406044"/>
                <a:ext cx="163080" cy="2156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FAC98A1-60F3-42A2-B2F9-7A2748C5BDA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006767" y="3401724"/>
                  <a:ext cx="171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9D413FC-1E80-49B0-ABD1-D59B0B3E248F}"/>
                    </a:ext>
                  </a:extLst>
                </p14:cNvPr>
                <p14:cNvContentPartPr/>
                <p14:nvPr/>
              </p14:nvContentPartPr>
              <p14:xfrm>
                <a:off x="8274247" y="3434484"/>
                <a:ext cx="102600" cy="2023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9D413FC-1E80-49B0-ABD1-D59B0B3E248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269927" y="3430164"/>
                  <a:ext cx="111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7A7F31A-4EDA-4222-A461-7F6C665E36EA}"/>
                    </a:ext>
                  </a:extLst>
                </p14:cNvPr>
                <p14:cNvContentPartPr/>
                <p14:nvPr/>
              </p14:nvContentPartPr>
              <p14:xfrm>
                <a:off x="8470447" y="3495324"/>
                <a:ext cx="89280" cy="176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7A7F31A-4EDA-4222-A461-7F6C665E36E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466127" y="3491004"/>
                  <a:ext cx="97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46A2070-495D-4121-A08F-8AA206B1F13F}"/>
                    </a:ext>
                  </a:extLst>
                </p14:cNvPr>
                <p14:cNvContentPartPr/>
                <p14:nvPr/>
              </p14:nvContentPartPr>
              <p14:xfrm>
                <a:off x="8717767" y="3437364"/>
                <a:ext cx="15480" cy="1227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46A2070-495D-4121-A08F-8AA206B1F13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713447" y="3433044"/>
                  <a:ext cx="24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DDE847B-A06C-45DC-8666-974C475E5096}"/>
                    </a:ext>
                  </a:extLst>
                </p14:cNvPr>
                <p14:cNvContentPartPr/>
                <p14:nvPr/>
              </p14:nvContentPartPr>
              <p14:xfrm>
                <a:off x="8631727" y="3415404"/>
                <a:ext cx="183960" cy="1836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DDE847B-A06C-45DC-8666-974C475E509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627407" y="3411084"/>
                  <a:ext cx="192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BE0B8FF-F70E-4019-8466-4AB517B61510}"/>
                    </a:ext>
                  </a:extLst>
                </p14:cNvPr>
                <p14:cNvContentPartPr/>
                <p14:nvPr/>
              </p14:nvContentPartPr>
              <p14:xfrm>
                <a:off x="8830447" y="3493884"/>
                <a:ext cx="134280" cy="77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BE0B8FF-F70E-4019-8466-4AB517B6151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826127" y="3489564"/>
                  <a:ext cx="142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0C61F1A-2484-4D41-881B-00C2E6AE38BA}"/>
                    </a:ext>
                  </a:extLst>
                </p14:cNvPr>
                <p14:cNvContentPartPr/>
                <p14:nvPr/>
              </p14:nvContentPartPr>
              <p14:xfrm>
                <a:off x="8948527" y="3447084"/>
                <a:ext cx="115560" cy="1188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0C61F1A-2484-4D41-881B-00C2E6AE38B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944207" y="3442764"/>
                  <a:ext cx="124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4526789-B78C-4123-8F2E-550DF97DC525}"/>
                    </a:ext>
                  </a:extLst>
                </p14:cNvPr>
                <p14:cNvContentPartPr/>
                <p14:nvPr/>
              </p14:nvContentPartPr>
              <p14:xfrm>
                <a:off x="9501127" y="3493524"/>
                <a:ext cx="104760" cy="795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4526789-B78C-4123-8F2E-550DF97DC52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496807" y="3489204"/>
                  <a:ext cx="113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B0BC3C0-3403-4409-BF51-C2410BC89A28}"/>
                    </a:ext>
                  </a:extLst>
                </p14:cNvPr>
                <p14:cNvContentPartPr/>
                <p14:nvPr/>
              </p14:nvContentPartPr>
              <p14:xfrm>
                <a:off x="9546127" y="3525924"/>
                <a:ext cx="76680" cy="151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B0BC3C0-3403-4409-BF51-C2410BC89A2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541807" y="3521604"/>
                  <a:ext cx="85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CE9B0E5-304E-494F-863B-0DBD378D01F4}"/>
                    </a:ext>
                  </a:extLst>
                </p14:cNvPr>
                <p14:cNvContentPartPr/>
                <p14:nvPr/>
              </p14:nvContentPartPr>
              <p14:xfrm>
                <a:off x="9737647" y="3501444"/>
                <a:ext cx="165960" cy="579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CE9B0E5-304E-494F-863B-0DBD378D01F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733327" y="3497124"/>
                  <a:ext cx="174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EB45C01-9DA0-455A-BCA9-98B504D54010}"/>
                    </a:ext>
                  </a:extLst>
                </p14:cNvPr>
                <p14:cNvContentPartPr/>
                <p14:nvPr/>
              </p14:nvContentPartPr>
              <p14:xfrm>
                <a:off x="10050847" y="3453924"/>
                <a:ext cx="114840" cy="612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EB45C01-9DA0-455A-BCA9-98B504D5401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046527" y="3449604"/>
                  <a:ext cx="123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49F134B-31E0-4AEF-B688-7FE0C3098D80}"/>
                    </a:ext>
                  </a:extLst>
                </p14:cNvPr>
                <p14:cNvContentPartPr/>
                <p14:nvPr/>
              </p14:nvContentPartPr>
              <p14:xfrm>
                <a:off x="10112407" y="3492804"/>
                <a:ext cx="79200" cy="1490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49F134B-31E0-4AEF-B688-7FE0C3098D8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108087" y="3488484"/>
                  <a:ext cx="87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CBD5B59-5399-46F7-BCC3-8E094827ED23}"/>
                    </a:ext>
                  </a:extLst>
                </p14:cNvPr>
                <p14:cNvContentPartPr/>
                <p14:nvPr/>
              </p14:nvContentPartPr>
              <p14:xfrm>
                <a:off x="9656287" y="3407844"/>
                <a:ext cx="18000" cy="54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CBD5B59-5399-46F7-BCC3-8E094827ED2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651967" y="3403524"/>
                  <a:ext cx="26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C026170-B375-4B47-991B-56CB783A343D}"/>
                    </a:ext>
                  </a:extLst>
                </p14:cNvPr>
                <p14:cNvContentPartPr/>
                <p14:nvPr/>
              </p14:nvContentPartPr>
              <p14:xfrm>
                <a:off x="9609127" y="3383004"/>
                <a:ext cx="111240" cy="867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C026170-B375-4B47-991B-56CB783A343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604807" y="3378684"/>
                  <a:ext cx="119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500E6D8-C86E-4C6C-A324-78D802E86E3B}"/>
                    </a:ext>
                  </a:extLst>
                </p14:cNvPr>
                <p14:cNvContentPartPr/>
                <p14:nvPr/>
              </p14:nvContentPartPr>
              <p14:xfrm>
                <a:off x="9983527" y="3298404"/>
                <a:ext cx="306360" cy="412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500E6D8-C86E-4C6C-A324-78D802E86E3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979207" y="3294084"/>
                  <a:ext cx="3150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F48F4E9-722D-4EFF-8BE0-F569A85E4B77}"/>
                    </a:ext>
                  </a:extLst>
                </p14:cNvPr>
                <p14:cNvContentPartPr/>
                <p14:nvPr/>
              </p14:nvContentPartPr>
              <p14:xfrm>
                <a:off x="9692287" y="3909324"/>
                <a:ext cx="209520" cy="183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F48F4E9-722D-4EFF-8BE0-F569A85E4B7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687967" y="3905004"/>
                  <a:ext cx="218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8EAEA4A-D3B0-40A0-9BE3-D32938829EB1}"/>
                    </a:ext>
                  </a:extLst>
                </p14:cNvPr>
                <p14:cNvContentPartPr/>
                <p14:nvPr/>
              </p14:nvContentPartPr>
              <p14:xfrm>
                <a:off x="9743407" y="3976284"/>
                <a:ext cx="142920" cy="129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8EAEA4A-D3B0-40A0-9BE3-D32938829EB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739087" y="3971964"/>
                  <a:ext cx="151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802DBA6-104F-4F9F-927E-B029416DB190}"/>
                    </a:ext>
                  </a:extLst>
                </p14:cNvPr>
                <p14:cNvContentPartPr/>
                <p14:nvPr/>
              </p14:nvContentPartPr>
              <p14:xfrm>
                <a:off x="10050487" y="3866844"/>
                <a:ext cx="156960" cy="1238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802DBA6-104F-4F9F-927E-B029416DB19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046167" y="3862524"/>
                  <a:ext cx="165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5FB9137-D9BF-408F-A5A7-C97BB31FF8E5}"/>
                    </a:ext>
                  </a:extLst>
                </p14:cNvPr>
                <p14:cNvContentPartPr/>
                <p14:nvPr/>
              </p14:nvContentPartPr>
              <p14:xfrm>
                <a:off x="10280167" y="3867924"/>
                <a:ext cx="131400" cy="1260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5FB9137-D9BF-408F-A5A7-C97BB31FF8E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275847" y="3863604"/>
                  <a:ext cx="140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68E2519-8C27-43CC-8D09-9BC81A7E8DD0}"/>
                    </a:ext>
                  </a:extLst>
                </p14:cNvPr>
                <p14:cNvContentPartPr/>
                <p14:nvPr/>
              </p14:nvContentPartPr>
              <p14:xfrm>
                <a:off x="10533607" y="3837324"/>
                <a:ext cx="148320" cy="1087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68E2519-8C27-43CC-8D09-9BC81A7E8DD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529287" y="3833004"/>
                  <a:ext cx="156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2141C45-C8C0-430E-BC0E-B2A169A3293F}"/>
                    </a:ext>
                  </a:extLst>
                </p14:cNvPr>
                <p14:cNvContentPartPr/>
                <p14:nvPr/>
              </p14:nvContentPartPr>
              <p14:xfrm>
                <a:off x="10749247" y="3892404"/>
                <a:ext cx="29520" cy="57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2141C45-C8C0-430E-BC0E-B2A169A3293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744927" y="3888084"/>
                  <a:ext cx="381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E63066C-4041-4033-BE62-9AEE2141D94F}"/>
                    </a:ext>
                  </a:extLst>
                </p14:cNvPr>
                <p14:cNvContentPartPr/>
                <p14:nvPr/>
              </p14:nvContentPartPr>
              <p14:xfrm>
                <a:off x="10861567" y="3861444"/>
                <a:ext cx="93240" cy="540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E63066C-4041-4033-BE62-9AEE2141D94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857247" y="3857124"/>
                  <a:ext cx="101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732D374-C213-4C72-9DD3-A288E912CCA9}"/>
                    </a:ext>
                  </a:extLst>
                </p14:cNvPr>
                <p14:cNvContentPartPr/>
                <p14:nvPr/>
              </p14:nvContentPartPr>
              <p14:xfrm>
                <a:off x="10879567" y="3849564"/>
                <a:ext cx="137880" cy="2116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732D374-C213-4C72-9DD3-A288E912CCA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875247" y="3845244"/>
                  <a:ext cx="146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5E8254D-D135-4AF6-8FAD-1448FA829C74}"/>
                    </a:ext>
                  </a:extLst>
                </p14:cNvPr>
                <p14:cNvContentPartPr/>
                <p14:nvPr/>
              </p14:nvContentPartPr>
              <p14:xfrm>
                <a:off x="6117487" y="1569324"/>
                <a:ext cx="2361960" cy="10317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5E8254D-D135-4AF6-8FAD-1448FA829C7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113167" y="1565004"/>
                  <a:ext cx="2370600" cy="10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875CD98B-1327-41B7-AF78-817D3079A753}"/>
                  </a:ext>
                </a:extLst>
              </p14:cNvPr>
              <p14:cNvContentPartPr/>
              <p14:nvPr/>
            </p14:nvContentPartPr>
            <p14:xfrm>
              <a:off x="2040847" y="4335204"/>
              <a:ext cx="57600" cy="3780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875CD98B-1327-41B7-AF78-817D3079A75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036527" y="4330884"/>
                <a:ext cx="6624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1FE233C3-198F-4FEF-857B-2608616ECB3C}"/>
              </a:ext>
            </a:extLst>
          </p:cNvPr>
          <p:cNvGrpSpPr/>
          <p:nvPr/>
        </p:nvGrpSpPr>
        <p:grpSpPr>
          <a:xfrm>
            <a:off x="1225807" y="4297044"/>
            <a:ext cx="1292760" cy="1254960"/>
            <a:chOff x="1225807" y="4297044"/>
            <a:chExt cx="1292760" cy="12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50FE692-2F50-4020-ABFB-9D6B3BBC7D3D}"/>
                    </a:ext>
                  </a:extLst>
                </p14:cNvPr>
                <p14:cNvContentPartPr/>
                <p14:nvPr/>
              </p14:nvContentPartPr>
              <p14:xfrm>
                <a:off x="1930327" y="4360764"/>
                <a:ext cx="305280" cy="27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50FE692-2F50-4020-ABFB-9D6B3BBC7D3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926007" y="4356444"/>
                  <a:ext cx="313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BFBEB19-BECB-4134-942C-B3ABF549B1B3}"/>
                    </a:ext>
                  </a:extLst>
                </p14:cNvPr>
                <p14:cNvContentPartPr/>
                <p14:nvPr/>
              </p14:nvContentPartPr>
              <p14:xfrm>
                <a:off x="1225807" y="4329804"/>
                <a:ext cx="140040" cy="1954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BFBEB19-BECB-4134-942C-B3ABF549B1B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21487" y="4325484"/>
                  <a:ext cx="148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6D0BC2A-A7D9-41E1-9B35-E256847432D2}"/>
                    </a:ext>
                  </a:extLst>
                </p14:cNvPr>
                <p14:cNvContentPartPr/>
                <p14:nvPr/>
              </p14:nvContentPartPr>
              <p14:xfrm>
                <a:off x="1441807" y="4302804"/>
                <a:ext cx="122760" cy="1490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6D0BC2A-A7D9-41E1-9B35-E256847432D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437487" y="4298484"/>
                  <a:ext cx="131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BC06101-B0D9-42D5-A539-1752E4BD0C27}"/>
                    </a:ext>
                  </a:extLst>
                </p14:cNvPr>
                <p14:cNvContentPartPr/>
                <p14:nvPr/>
              </p14:nvContentPartPr>
              <p14:xfrm>
                <a:off x="1619287" y="4297044"/>
                <a:ext cx="94320" cy="115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BC06101-B0D9-42D5-A539-1752E4BD0C2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614967" y="4292724"/>
                  <a:ext cx="102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EB421D8-20D0-4312-B517-FFD63B4E770F}"/>
                    </a:ext>
                  </a:extLst>
                </p14:cNvPr>
                <p14:cNvContentPartPr/>
                <p14:nvPr/>
              </p14:nvContentPartPr>
              <p14:xfrm>
                <a:off x="2448007" y="5234484"/>
                <a:ext cx="70560" cy="3175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EB421D8-20D0-4312-B517-FFD63B4E770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443687" y="5230164"/>
                  <a:ext cx="792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2FA251A-D1E2-49C5-B3ED-C35204FEEED7}"/>
                    </a:ext>
                  </a:extLst>
                </p14:cNvPr>
                <p14:cNvContentPartPr/>
                <p14:nvPr/>
              </p14:nvContentPartPr>
              <p14:xfrm>
                <a:off x="2264407" y="5417364"/>
                <a:ext cx="74880" cy="1130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2FA251A-D1E2-49C5-B3ED-C35204FEEED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260087" y="5413044"/>
                  <a:ext cx="83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A367245-049C-4C4C-A0DA-33BC7436AC51}"/>
                    </a:ext>
                  </a:extLst>
                </p14:cNvPr>
                <p14:cNvContentPartPr/>
                <p14:nvPr/>
              </p14:nvContentPartPr>
              <p14:xfrm>
                <a:off x="2325607" y="5459844"/>
                <a:ext cx="33120" cy="889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A367245-049C-4C4C-A0DA-33BC7436AC5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21287" y="5455524"/>
                  <a:ext cx="41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F23D9D3-0D7B-4AC9-99EE-B26BFA9ABF19}"/>
                    </a:ext>
                  </a:extLst>
                </p14:cNvPr>
                <p14:cNvContentPartPr/>
                <p14:nvPr/>
              </p14:nvContentPartPr>
              <p14:xfrm>
                <a:off x="2364127" y="5376324"/>
                <a:ext cx="69120" cy="1472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F23D9D3-0D7B-4AC9-99EE-B26BFA9ABF1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359807" y="5372004"/>
                  <a:ext cx="77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36BAEEB-079F-4A23-BBED-E16E1EB1B7AD}"/>
                    </a:ext>
                  </a:extLst>
                </p14:cNvPr>
                <p14:cNvContentPartPr/>
                <p14:nvPr/>
              </p14:nvContentPartPr>
              <p14:xfrm>
                <a:off x="2421727" y="5347524"/>
                <a:ext cx="73080" cy="568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36BAEEB-079F-4A23-BBED-E16E1EB1B7A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417407" y="5343204"/>
                  <a:ext cx="81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862DE90-8678-4F0A-A4E7-18C26CEDF7EA}"/>
                    </a:ext>
                  </a:extLst>
                </p14:cNvPr>
                <p14:cNvContentPartPr/>
                <p14:nvPr/>
              </p14:nvContentPartPr>
              <p14:xfrm>
                <a:off x="1784527" y="4434564"/>
                <a:ext cx="250200" cy="9313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862DE90-8678-4F0A-A4E7-18C26CEDF7E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780207" y="4430244"/>
                  <a:ext cx="258840" cy="9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FE4E452E-970B-4B94-BD46-D96D9424D143}"/>
              </a:ext>
            </a:extLst>
          </p:cNvPr>
          <p:cNvGrpSpPr/>
          <p:nvPr/>
        </p:nvGrpSpPr>
        <p:grpSpPr>
          <a:xfrm>
            <a:off x="571687" y="4833804"/>
            <a:ext cx="931320" cy="241200"/>
            <a:chOff x="571687" y="4833804"/>
            <a:chExt cx="93132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83EB61C-81C6-43DB-ABF4-2628B43E96AC}"/>
                    </a:ext>
                  </a:extLst>
                </p14:cNvPr>
                <p14:cNvContentPartPr/>
                <p14:nvPr/>
              </p14:nvContentPartPr>
              <p14:xfrm>
                <a:off x="571687" y="4847844"/>
                <a:ext cx="151560" cy="1782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83EB61C-81C6-43DB-ABF4-2628B43E96A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67367" y="4843524"/>
                  <a:ext cx="160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4344A2E-6037-48CF-97DE-DCDF4E13C0CC}"/>
                    </a:ext>
                  </a:extLst>
                </p14:cNvPr>
                <p14:cNvContentPartPr/>
                <p14:nvPr/>
              </p14:nvContentPartPr>
              <p14:xfrm>
                <a:off x="707407" y="4992924"/>
                <a:ext cx="71640" cy="820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4344A2E-6037-48CF-97DE-DCDF4E13C0C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03087" y="4988604"/>
                  <a:ext cx="80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944ECC9-2A89-4E63-B3D3-B60BF0726D7A}"/>
                    </a:ext>
                  </a:extLst>
                </p14:cNvPr>
                <p14:cNvContentPartPr/>
                <p14:nvPr/>
              </p14:nvContentPartPr>
              <p14:xfrm>
                <a:off x="874447" y="4895004"/>
                <a:ext cx="24120" cy="1249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944ECC9-2A89-4E63-B3D3-B60BF0726D7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70127" y="4890684"/>
                  <a:ext cx="32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BD5ED9C9-CE35-4D6D-BD2A-DF1BBA3C8394}"/>
                    </a:ext>
                  </a:extLst>
                </p14:cNvPr>
                <p14:cNvContentPartPr/>
                <p14:nvPr/>
              </p14:nvContentPartPr>
              <p14:xfrm>
                <a:off x="817207" y="4865484"/>
                <a:ext cx="265680" cy="1440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BD5ED9C9-CE35-4D6D-BD2A-DF1BBA3C839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12887" y="4861164"/>
                  <a:ext cx="274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56E36A9-7917-4BCD-8D33-082330ED88C8}"/>
                    </a:ext>
                  </a:extLst>
                </p14:cNvPr>
                <p14:cNvContentPartPr/>
                <p14:nvPr/>
              </p14:nvContentPartPr>
              <p14:xfrm>
                <a:off x="956527" y="4863684"/>
                <a:ext cx="182880" cy="1648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56E36A9-7917-4BCD-8D33-082330ED88C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52207" y="4859364"/>
                  <a:ext cx="191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0905B12-0D8A-448B-A482-F8892DC5F4E5}"/>
                    </a:ext>
                  </a:extLst>
                </p14:cNvPr>
                <p14:cNvContentPartPr/>
                <p14:nvPr/>
              </p14:nvContentPartPr>
              <p14:xfrm>
                <a:off x="1189447" y="4868004"/>
                <a:ext cx="74880" cy="1440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0905B12-0D8A-448B-A482-F8892DC5F4E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85127" y="4863684"/>
                  <a:ext cx="83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F978C11-59D4-4CFB-A02C-6C5FB509FFC7}"/>
                    </a:ext>
                  </a:extLst>
                </p14:cNvPr>
                <p14:cNvContentPartPr/>
                <p14:nvPr/>
              </p14:nvContentPartPr>
              <p14:xfrm>
                <a:off x="1369447" y="4833804"/>
                <a:ext cx="133560" cy="2203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F978C11-59D4-4CFB-A02C-6C5FB509FFC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365127" y="4829484"/>
                  <a:ext cx="14220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1F4469C4-0B8C-487D-8203-DCE137C1CBC5}"/>
                  </a:ext>
                </a:extLst>
              </p14:cNvPr>
              <p14:cNvContentPartPr/>
              <p14:nvPr/>
            </p14:nvContentPartPr>
            <p14:xfrm>
              <a:off x="5106247" y="2984124"/>
              <a:ext cx="33120" cy="4687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1F4469C4-0B8C-487D-8203-DCE137C1CBC5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5101927" y="2979804"/>
                <a:ext cx="4176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E95AF337-4AC0-4BAE-9BB6-3DA77438199D}"/>
                  </a:ext>
                </a:extLst>
              </p14:cNvPr>
              <p14:cNvContentPartPr/>
              <p14:nvPr/>
            </p14:nvContentPartPr>
            <p14:xfrm>
              <a:off x="5001487" y="4510164"/>
              <a:ext cx="28080" cy="18684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E95AF337-4AC0-4BAE-9BB6-3DA77438199D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4997167" y="4505844"/>
                <a:ext cx="36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84BFEBA9-D852-44AE-997C-7E94218DFDE6}"/>
                  </a:ext>
                </a:extLst>
              </p14:cNvPr>
              <p14:cNvContentPartPr/>
              <p14:nvPr/>
            </p14:nvContentPartPr>
            <p14:xfrm>
              <a:off x="4968727" y="5056284"/>
              <a:ext cx="32760" cy="44100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84BFEBA9-D852-44AE-997C-7E94218DFDE6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964407" y="5051964"/>
                <a:ext cx="41400" cy="44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06DDB2DA-D01E-4FAC-AFBE-77966D53D935}"/>
              </a:ext>
            </a:extLst>
          </p:cNvPr>
          <p:cNvGrpSpPr/>
          <p:nvPr/>
        </p:nvGrpSpPr>
        <p:grpSpPr>
          <a:xfrm>
            <a:off x="4717447" y="2639964"/>
            <a:ext cx="421560" cy="169200"/>
            <a:chOff x="4717447" y="2639964"/>
            <a:chExt cx="42156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386175B-A27A-4FCF-8357-4B26BD9F9410}"/>
                    </a:ext>
                  </a:extLst>
                </p14:cNvPr>
                <p14:cNvContentPartPr/>
                <p14:nvPr/>
              </p14:nvContentPartPr>
              <p14:xfrm>
                <a:off x="5136847" y="2651844"/>
                <a:ext cx="2160" cy="1573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386175B-A27A-4FCF-8357-4B26BD9F941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132527" y="2647524"/>
                  <a:ext cx="10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C24E9DD-7254-40CC-A602-A5CDE86B6934}"/>
                    </a:ext>
                  </a:extLst>
                </p14:cNvPr>
                <p14:cNvContentPartPr/>
                <p14:nvPr/>
              </p14:nvContentPartPr>
              <p14:xfrm>
                <a:off x="5045767" y="2640324"/>
                <a:ext cx="87840" cy="136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C24E9DD-7254-40CC-A602-A5CDE86B693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041447" y="2636004"/>
                  <a:ext cx="96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BCDF889-351A-4387-B79A-9E77C8590803}"/>
                    </a:ext>
                  </a:extLst>
                </p14:cNvPr>
                <p14:cNvContentPartPr/>
                <p14:nvPr/>
              </p14:nvContentPartPr>
              <p14:xfrm>
                <a:off x="4717447" y="2639964"/>
                <a:ext cx="124560" cy="158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BCDF889-351A-4387-B79A-9E77C859080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713127" y="2635644"/>
                  <a:ext cx="1332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F86D3831-2065-46D3-8FF2-90F36608B3BD}"/>
              </a:ext>
            </a:extLst>
          </p:cNvPr>
          <p:cNvGrpSpPr/>
          <p:nvPr/>
        </p:nvGrpSpPr>
        <p:grpSpPr>
          <a:xfrm>
            <a:off x="2091247" y="2648964"/>
            <a:ext cx="2153520" cy="77760"/>
            <a:chOff x="2091247" y="2648964"/>
            <a:chExt cx="2153520" cy="7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04D7CDE-DD8D-4256-A82D-939D926BEF98}"/>
                    </a:ext>
                  </a:extLst>
                </p14:cNvPr>
                <p14:cNvContentPartPr/>
                <p14:nvPr/>
              </p14:nvContentPartPr>
              <p14:xfrm>
                <a:off x="2416687" y="2659764"/>
                <a:ext cx="1828080" cy="669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04D7CDE-DD8D-4256-A82D-939D926BEF9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412367" y="2655444"/>
                  <a:ext cx="1836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4B587DA1-B737-4364-B017-FD877F57A8C3}"/>
                    </a:ext>
                  </a:extLst>
                </p14:cNvPr>
                <p14:cNvContentPartPr/>
                <p14:nvPr/>
              </p14:nvContentPartPr>
              <p14:xfrm>
                <a:off x="2091247" y="2648964"/>
                <a:ext cx="216360" cy="583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4B587DA1-B737-4364-B017-FD877F57A8C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086927" y="2644644"/>
                  <a:ext cx="2250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58BC05F4-4F86-437D-BD43-BC3989299561}"/>
              </a:ext>
            </a:extLst>
          </p:cNvPr>
          <p:cNvGrpSpPr/>
          <p:nvPr/>
        </p:nvGrpSpPr>
        <p:grpSpPr>
          <a:xfrm>
            <a:off x="4837327" y="5687364"/>
            <a:ext cx="277560" cy="279720"/>
            <a:chOff x="4837327" y="5687364"/>
            <a:chExt cx="27756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409A9E7-0F41-469E-84A2-D9A2482C9F84}"/>
                    </a:ext>
                  </a:extLst>
                </p14:cNvPr>
                <p14:cNvContentPartPr/>
                <p14:nvPr/>
              </p14:nvContentPartPr>
              <p14:xfrm>
                <a:off x="4837327" y="5697084"/>
                <a:ext cx="107280" cy="1216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409A9E7-0F41-469E-84A2-D9A2482C9F8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833007" y="5692764"/>
                  <a:ext cx="115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58A415E-6867-4142-95F0-1EAB650204A5}"/>
                    </a:ext>
                  </a:extLst>
                </p14:cNvPr>
                <p14:cNvContentPartPr/>
                <p14:nvPr/>
              </p14:nvContentPartPr>
              <p14:xfrm>
                <a:off x="4854967" y="5752884"/>
                <a:ext cx="115560" cy="2142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58A415E-6867-4142-95F0-1EAB650204A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850647" y="5748564"/>
                  <a:ext cx="124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587CD33-C300-44B7-B8E9-B6DF09040361}"/>
                    </a:ext>
                  </a:extLst>
                </p14:cNvPr>
                <p14:cNvContentPartPr/>
                <p14:nvPr/>
              </p14:nvContentPartPr>
              <p14:xfrm>
                <a:off x="4988527" y="5687364"/>
                <a:ext cx="82800" cy="1260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587CD33-C300-44B7-B8E9-B6DF0904036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984207" y="5683044"/>
                  <a:ext cx="91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0065C8B-83C6-4730-B3FB-19ED72D254A4}"/>
                    </a:ext>
                  </a:extLst>
                </p14:cNvPr>
                <p14:cNvContentPartPr/>
                <p14:nvPr/>
              </p14:nvContentPartPr>
              <p14:xfrm>
                <a:off x="4968367" y="5715804"/>
                <a:ext cx="146520" cy="979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0065C8B-83C6-4730-B3FB-19ED72D254A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964047" y="5711484"/>
                  <a:ext cx="1551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21A090E3-0501-4EA3-8DA8-8E9417583AB0}"/>
              </a:ext>
            </a:extLst>
          </p:cNvPr>
          <p:cNvGrpSpPr/>
          <p:nvPr/>
        </p:nvGrpSpPr>
        <p:grpSpPr>
          <a:xfrm>
            <a:off x="1692367" y="2537004"/>
            <a:ext cx="299520" cy="353160"/>
            <a:chOff x="1692367" y="2537004"/>
            <a:chExt cx="29952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78B0110-A761-475D-B654-228FFD225214}"/>
                    </a:ext>
                  </a:extLst>
                </p14:cNvPr>
                <p14:cNvContentPartPr/>
                <p14:nvPr/>
              </p14:nvContentPartPr>
              <p14:xfrm>
                <a:off x="1692367" y="2662644"/>
                <a:ext cx="99360" cy="1004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78B0110-A761-475D-B654-228FFD22521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688047" y="2658324"/>
                  <a:ext cx="108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B022D04-61A7-464D-857D-DFED1D9EDAD0}"/>
                    </a:ext>
                  </a:extLst>
                </p14:cNvPr>
                <p14:cNvContentPartPr/>
                <p14:nvPr/>
              </p14:nvContentPartPr>
              <p14:xfrm>
                <a:off x="1734487" y="2676324"/>
                <a:ext cx="70560" cy="2138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B022D04-61A7-464D-857D-DFED1D9EDAD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730167" y="2672004"/>
                  <a:ext cx="79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8EFCE84-EB3A-40F3-AA1A-0435F01E8A93}"/>
                    </a:ext>
                  </a:extLst>
                </p14:cNvPr>
                <p14:cNvContentPartPr/>
                <p14:nvPr/>
              </p14:nvContentPartPr>
              <p14:xfrm>
                <a:off x="1808287" y="2537004"/>
                <a:ext cx="183600" cy="1576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8EFCE84-EB3A-40F3-AA1A-0435F01E8A9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803967" y="2532684"/>
                  <a:ext cx="19224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uppieren 342">
            <a:extLst>
              <a:ext uri="{FF2B5EF4-FFF2-40B4-BE49-F238E27FC236}">
                <a16:creationId xmlns:a16="http://schemas.microsoft.com/office/drawing/2014/main" id="{7017A17B-0BAD-47C2-ACFD-173D6A67CA15}"/>
              </a:ext>
            </a:extLst>
          </p:cNvPr>
          <p:cNvGrpSpPr/>
          <p:nvPr/>
        </p:nvGrpSpPr>
        <p:grpSpPr>
          <a:xfrm>
            <a:off x="6626527" y="4028844"/>
            <a:ext cx="1933200" cy="1927080"/>
            <a:chOff x="6626527" y="4028844"/>
            <a:chExt cx="1933200" cy="19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B4E9A01-8855-4B50-9704-04FA18F38EA0}"/>
                    </a:ext>
                  </a:extLst>
                </p14:cNvPr>
                <p14:cNvContentPartPr/>
                <p14:nvPr/>
              </p14:nvContentPartPr>
              <p14:xfrm>
                <a:off x="6626527" y="4165644"/>
                <a:ext cx="163080" cy="1836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B4E9A01-8855-4B50-9704-04FA18F38EA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622207" y="4161324"/>
                  <a:ext cx="171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3342A47-A41C-4A0F-BFCC-5F8B7C241BF5}"/>
                    </a:ext>
                  </a:extLst>
                </p14:cNvPr>
                <p14:cNvContentPartPr/>
                <p14:nvPr/>
              </p14:nvContentPartPr>
              <p14:xfrm>
                <a:off x="6894367" y="4028844"/>
                <a:ext cx="187200" cy="1602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3342A47-A41C-4A0F-BFCC-5F8B7C241BF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890047" y="4024524"/>
                  <a:ext cx="195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B3C6B9D-621A-4174-B878-1B27F5B50A8E}"/>
                    </a:ext>
                  </a:extLst>
                </p14:cNvPr>
                <p14:cNvContentPartPr/>
                <p14:nvPr/>
              </p14:nvContentPartPr>
              <p14:xfrm>
                <a:off x="7179127" y="4175724"/>
                <a:ext cx="52560" cy="68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B3C6B9D-621A-4174-B878-1B27F5B50A8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174807" y="4171404"/>
                  <a:ext cx="612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A508100-627D-4DD1-91D3-943161563ACB}"/>
                    </a:ext>
                  </a:extLst>
                </p14:cNvPr>
                <p14:cNvContentPartPr/>
                <p14:nvPr/>
              </p14:nvContentPartPr>
              <p14:xfrm>
                <a:off x="7200727" y="4236204"/>
                <a:ext cx="24480" cy="172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A508100-627D-4DD1-91D3-943161563AC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196407" y="4231884"/>
                  <a:ext cx="33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306C58C-B2FC-48FD-8633-BB15713AAA8D}"/>
                    </a:ext>
                  </a:extLst>
                </p14:cNvPr>
                <p14:cNvContentPartPr/>
                <p14:nvPr/>
              </p14:nvContentPartPr>
              <p14:xfrm>
                <a:off x="7354447" y="4174644"/>
                <a:ext cx="114840" cy="176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306C58C-B2FC-48FD-8633-BB15713AAA8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350127" y="4170324"/>
                  <a:ext cx="123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B518837-74AF-4CA2-9410-3C63D05D598A}"/>
                    </a:ext>
                  </a:extLst>
                </p14:cNvPr>
                <p14:cNvContentPartPr/>
                <p14:nvPr/>
              </p14:nvContentPartPr>
              <p14:xfrm>
                <a:off x="7387567" y="4197324"/>
                <a:ext cx="127080" cy="316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B518837-74AF-4CA2-9410-3C63D05D598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383247" y="4193004"/>
                  <a:ext cx="13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3E9C217-94FB-4A11-9519-89F304B64262}"/>
                    </a:ext>
                  </a:extLst>
                </p14:cNvPr>
                <p14:cNvContentPartPr/>
                <p14:nvPr/>
              </p14:nvContentPartPr>
              <p14:xfrm>
                <a:off x="6650647" y="4461564"/>
                <a:ext cx="185040" cy="2160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3E9C217-94FB-4A11-9519-89F304B6426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646327" y="4457244"/>
                  <a:ext cx="193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5EF063E-C43D-4D71-B177-3E51ED0916B5}"/>
                    </a:ext>
                  </a:extLst>
                </p14:cNvPr>
                <p14:cNvContentPartPr/>
                <p14:nvPr/>
              </p14:nvContentPartPr>
              <p14:xfrm>
                <a:off x="6868807" y="4513404"/>
                <a:ext cx="105840" cy="1238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5EF063E-C43D-4D71-B177-3E51ED0916B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864487" y="4509084"/>
                  <a:ext cx="114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E7B7C0A-7129-449E-AB77-B7F213BF0556}"/>
                    </a:ext>
                  </a:extLst>
                </p14:cNvPr>
                <p14:cNvContentPartPr/>
                <p14:nvPr/>
              </p14:nvContentPartPr>
              <p14:xfrm>
                <a:off x="6978967" y="4514844"/>
                <a:ext cx="83520" cy="1044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E7B7C0A-7129-449E-AB77-B7F213BF055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974647" y="4510524"/>
                  <a:ext cx="92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61B5B9A-2679-4A26-8ADF-D34B4C5F01B0}"/>
                    </a:ext>
                  </a:extLst>
                </p14:cNvPr>
                <p14:cNvContentPartPr/>
                <p14:nvPr/>
              </p14:nvContentPartPr>
              <p14:xfrm>
                <a:off x="7106407" y="4483884"/>
                <a:ext cx="334800" cy="1047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61B5B9A-2679-4A26-8ADF-D34B4C5F01B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102087" y="4479564"/>
                  <a:ext cx="343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BCF8179-8F20-46AF-AE95-FD9AA572D1F5}"/>
                    </a:ext>
                  </a:extLst>
                </p14:cNvPr>
                <p14:cNvContentPartPr/>
                <p14:nvPr/>
              </p14:nvContentPartPr>
              <p14:xfrm>
                <a:off x="7419247" y="4421964"/>
                <a:ext cx="132480" cy="1472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BCF8179-8F20-46AF-AE95-FD9AA572D1F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414927" y="4417644"/>
                  <a:ext cx="141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268AD70-04C8-43F7-BA07-7CD188DF92C9}"/>
                    </a:ext>
                  </a:extLst>
                </p14:cNvPr>
                <p14:cNvContentPartPr/>
                <p14:nvPr/>
              </p14:nvContentPartPr>
              <p14:xfrm>
                <a:off x="7594567" y="4424484"/>
                <a:ext cx="283320" cy="1159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268AD70-04C8-43F7-BA07-7CD188DF92C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590247" y="4420164"/>
                  <a:ext cx="291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DC9C17F-0266-4111-8F6F-26D6EDF57D2F}"/>
                    </a:ext>
                  </a:extLst>
                </p14:cNvPr>
                <p14:cNvContentPartPr/>
                <p14:nvPr/>
              </p14:nvContentPartPr>
              <p14:xfrm>
                <a:off x="7856287" y="4342404"/>
                <a:ext cx="360" cy="3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DC9C17F-0266-4111-8F6F-26D6EDF57D2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51967" y="43380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E4ED4A0-9DBB-4284-95D1-915137B3D25E}"/>
                    </a:ext>
                  </a:extLst>
                </p14:cNvPr>
                <p14:cNvContentPartPr/>
                <p14:nvPr/>
              </p14:nvContentPartPr>
              <p14:xfrm>
                <a:off x="7916047" y="4300284"/>
                <a:ext cx="82080" cy="2041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E4ED4A0-9DBB-4284-95D1-915137B3D25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911727" y="4295964"/>
                  <a:ext cx="90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ED862AF-F60B-4881-9E2A-295994FBEEB9}"/>
                    </a:ext>
                  </a:extLst>
                </p14:cNvPr>
                <p14:cNvContentPartPr/>
                <p14:nvPr/>
              </p14:nvContentPartPr>
              <p14:xfrm>
                <a:off x="7963927" y="4370484"/>
                <a:ext cx="93600" cy="1206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ED862AF-F60B-4881-9E2A-295994FBEEB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959607" y="4366164"/>
                  <a:ext cx="102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0A723F8-3A08-4ED7-901D-8151EAAA0C83}"/>
                    </a:ext>
                  </a:extLst>
                </p14:cNvPr>
                <p14:cNvContentPartPr/>
                <p14:nvPr/>
              </p14:nvContentPartPr>
              <p14:xfrm>
                <a:off x="8064727" y="4244484"/>
                <a:ext cx="140760" cy="2210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0A723F8-3A08-4ED7-901D-8151EAAA0C8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060407" y="4240164"/>
                  <a:ext cx="149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E674BA6-C6BD-4FBC-90CC-34A2061892B3}"/>
                    </a:ext>
                  </a:extLst>
                </p14:cNvPr>
                <p14:cNvContentPartPr/>
                <p14:nvPr/>
              </p14:nvContentPartPr>
              <p14:xfrm>
                <a:off x="8219527" y="4190844"/>
                <a:ext cx="296640" cy="2696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E674BA6-C6BD-4FBC-90CC-34A2061892B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215207" y="4186164"/>
                  <a:ext cx="3052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6208B12-5600-47FC-A0E2-CFDB8A5894F2}"/>
                    </a:ext>
                  </a:extLst>
                </p14:cNvPr>
                <p14:cNvContentPartPr/>
                <p14:nvPr/>
              </p14:nvContentPartPr>
              <p14:xfrm>
                <a:off x="8543167" y="4344924"/>
                <a:ext cx="16560" cy="147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6208B12-5600-47FC-A0E2-CFDB8A5894F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538847" y="4340604"/>
                  <a:ext cx="25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E754602-9BE8-4F1A-AAD1-D6C122002B8A}"/>
                    </a:ext>
                  </a:extLst>
                </p14:cNvPr>
                <p14:cNvContentPartPr/>
                <p14:nvPr/>
              </p14:nvContentPartPr>
              <p14:xfrm>
                <a:off x="6766567" y="4840284"/>
                <a:ext cx="164160" cy="2120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E754602-9BE8-4F1A-AAD1-D6C122002B8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762247" y="4835964"/>
                  <a:ext cx="172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46BC0C5-7651-4BF7-9234-E126DD1A3C14}"/>
                    </a:ext>
                  </a:extLst>
                </p14:cNvPr>
                <p14:cNvContentPartPr/>
                <p14:nvPr/>
              </p14:nvContentPartPr>
              <p14:xfrm>
                <a:off x="6768727" y="4860084"/>
                <a:ext cx="188640" cy="3607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46BC0C5-7651-4BF7-9234-E126DD1A3C1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64407" y="4855764"/>
                  <a:ext cx="1972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BDC7FAD-C84A-4B0B-B62E-72A2E8C52FCA}"/>
                    </a:ext>
                  </a:extLst>
                </p14:cNvPr>
                <p14:cNvContentPartPr/>
                <p14:nvPr/>
              </p14:nvContentPartPr>
              <p14:xfrm>
                <a:off x="6958087" y="4743804"/>
                <a:ext cx="52200" cy="2304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BDC7FAD-C84A-4B0B-B62E-72A2E8C52FC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953767" y="4739484"/>
                  <a:ext cx="60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199EC8F-1184-4190-87DC-A512BCC7AE42}"/>
                    </a:ext>
                  </a:extLst>
                </p14:cNvPr>
                <p14:cNvContentPartPr/>
                <p14:nvPr/>
              </p14:nvContentPartPr>
              <p14:xfrm>
                <a:off x="7025407" y="4833084"/>
                <a:ext cx="222840" cy="1137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199EC8F-1184-4190-87DC-A512BCC7AE4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021087" y="4828764"/>
                  <a:ext cx="231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F79F51B-6DF1-4786-9A60-86EAFDEB9DC5}"/>
                    </a:ext>
                  </a:extLst>
                </p14:cNvPr>
                <p14:cNvContentPartPr/>
                <p14:nvPr/>
              </p14:nvContentPartPr>
              <p14:xfrm>
                <a:off x="7181287" y="4738044"/>
                <a:ext cx="360" cy="3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F79F51B-6DF1-4786-9A60-86EAFDEB9D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76967" y="47337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98AA112-2E51-4556-9DA6-FB1AEFCEBBAF}"/>
                    </a:ext>
                  </a:extLst>
                </p14:cNvPr>
                <p14:cNvContentPartPr/>
                <p14:nvPr/>
              </p14:nvContentPartPr>
              <p14:xfrm>
                <a:off x="7290367" y="4687644"/>
                <a:ext cx="155520" cy="2336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98AA112-2E51-4556-9DA6-FB1AEFCEBBA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286047" y="4683324"/>
                  <a:ext cx="164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E0535AA-86F1-4106-A259-A60B891B5B3D}"/>
                    </a:ext>
                  </a:extLst>
                </p14:cNvPr>
                <p14:cNvContentPartPr/>
                <p14:nvPr/>
              </p14:nvContentPartPr>
              <p14:xfrm>
                <a:off x="7489807" y="4765404"/>
                <a:ext cx="187920" cy="2959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E0535AA-86F1-4106-A259-A60B891B5B3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485487" y="4761084"/>
                  <a:ext cx="1965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EB34E48-7990-45DA-A5FF-493DDFD71AA8}"/>
                    </a:ext>
                  </a:extLst>
                </p14:cNvPr>
                <p14:cNvContentPartPr/>
                <p14:nvPr/>
              </p14:nvContentPartPr>
              <p14:xfrm>
                <a:off x="7706887" y="4685844"/>
                <a:ext cx="246240" cy="1335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EB34E48-7990-45DA-A5FF-493DDFD71AA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702567" y="4681524"/>
                  <a:ext cx="254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7B26B1A-5455-4D17-8DB9-03A3019F1A91}"/>
                    </a:ext>
                  </a:extLst>
                </p14:cNvPr>
                <p14:cNvContentPartPr/>
                <p14:nvPr/>
              </p14:nvContentPartPr>
              <p14:xfrm>
                <a:off x="7937287" y="4619964"/>
                <a:ext cx="360" cy="3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7B26B1A-5455-4D17-8DB9-03A3019F1A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32967" y="46156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9D2D6B2-2988-4BAB-9C46-D279888F1546}"/>
                    </a:ext>
                  </a:extLst>
                </p14:cNvPr>
                <p14:cNvContentPartPr/>
                <p14:nvPr/>
              </p14:nvContentPartPr>
              <p14:xfrm>
                <a:off x="7991287" y="4556964"/>
                <a:ext cx="311400" cy="2066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9D2D6B2-2988-4BAB-9C46-D279888F154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986967" y="4552644"/>
                  <a:ext cx="320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C774C98-B329-4C8F-BD12-F635397A7E2E}"/>
                    </a:ext>
                  </a:extLst>
                </p14:cNvPr>
                <p14:cNvContentPartPr/>
                <p14:nvPr/>
              </p14:nvContentPartPr>
              <p14:xfrm>
                <a:off x="8296567" y="4585044"/>
                <a:ext cx="31320" cy="338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C774C98-B329-4C8F-BD12-F635397A7E2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292247" y="4580724"/>
                  <a:ext cx="39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8BE0E1E-675D-4D2E-BAEB-49CE0C1F843C}"/>
                    </a:ext>
                  </a:extLst>
                </p14:cNvPr>
                <p14:cNvContentPartPr/>
                <p14:nvPr/>
              </p14:nvContentPartPr>
              <p14:xfrm>
                <a:off x="8330767" y="4601244"/>
                <a:ext cx="128160" cy="2134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8BE0E1E-675D-4D2E-BAEB-49CE0C1F843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326447" y="4596924"/>
                  <a:ext cx="136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AB01B970-527E-4038-B998-2CEE277DFF69}"/>
                    </a:ext>
                  </a:extLst>
                </p14:cNvPr>
                <p14:cNvContentPartPr/>
                <p14:nvPr/>
              </p14:nvContentPartPr>
              <p14:xfrm>
                <a:off x="8438047" y="4564524"/>
                <a:ext cx="118440" cy="1267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AB01B970-527E-4038-B998-2CEE277DFF6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433727" y="4560204"/>
                  <a:ext cx="127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152B547-73F2-4CA2-A342-47A96903298D}"/>
                    </a:ext>
                  </a:extLst>
                </p14:cNvPr>
                <p14:cNvContentPartPr/>
                <p14:nvPr/>
              </p14:nvContentPartPr>
              <p14:xfrm>
                <a:off x="7089847" y="5256804"/>
                <a:ext cx="34560" cy="1353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152B547-73F2-4CA2-A342-47A96903298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085527" y="5252484"/>
                  <a:ext cx="43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D7F0CB15-819F-408A-A29D-B6C975DDFAE9}"/>
                    </a:ext>
                  </a:extLst>
                </p14:cNvPr>
                <p14:cNvContentPartPr/>
                <p14:nvPr/>
              </p14:nvContentPartPr>
              <p14:xfrm>
                <a:off x="7095247" y="5212884"/>
                <a:ext cx="124200" cy="525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D7F0CB15-819F-408A-A29D-B6C975DDFAE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090927" y="5208564"/>
                  <a:ext cx="132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C871839-00C7-4F8E-BCB3-9BF2F25F4CE1}"/>
                    </a:ext>
                  </a:extLst>
                </p14:cNvPr>
                <p14:cNvContentPartPr/>
                <p14:nvPr/>
              </p14:nvContentPartPr>
              <p14:xfrm>
                <a:off x="7133407" y="5234844"/>
                <a:ext cx="136440" cy="820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C871839-00C7-4F8E-BCB3-9BF2F25F4CE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129087" y="5230524"/>
                  <a:ext cx="145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495FD33-66B3-48A3-A3DA-04475DCB81FA}"/>
                    </a:ext>
                  </a:extLst>
                </p14:cNvPr>
                <p14:cNvContentPartPr/>
                <p14:nvPr/>
              </p14:nvContentPartPr>
              <p14:xfrm>
                <a:off x="7342567" y="5231964"/>
                <a:ext cx="168480" cy="702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495FD33-66B3-48A3-A3DA-04475DCB81F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338247" y="5227644"/>
                  <a:ext cx="177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68786C2-55CD-42DF-BBE1-36FE0E281E49}"/>
                    </a:ext>
                  </a:extLst>
                </p14:cNvPr>
                <p14:cNvContentPartPr/>
                <p14:nvPr/>
              </p14:nvContentPartPr>
              <p14:xfrm>
                <a:off x="7448047" y="5142324"/>
                <a:ext cx="18000" cy="111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68786C2-55CD-42DF-BBE1-36FE0E281E4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443727" y="5138004"/>
                  <a:ext cx="26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8D09645-B3BD-4539-A3AD-E7B617DE03ED}"/>
                    </a:ext>
                  </a:extLst>
                </p14:cNvPr>
                <p14:cNvContentPartPr/>
                <p14:nvPr/>
              </p14:nvContentPartPr>
              <p14:xfrm>
                <a:off x="7556407" y="5089044"/>
                <a:ext cx="162720" cy="1652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8D09645-B3BD-4539-A3AD-E7B617DE03E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552087" y="5084724"/>
                  <a:ext cx="171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BEDF516-944C-49C2-8B8E-0371F9BEAA08}"/>
                    </a:ext>
                  </a:extLst>
                </p14:cNvPr>
                <p14:cNvContentPartPr/>
                <p14:nvPr/>
              </p14:nvContentPartPr>
              <p14:xfrm>
                <a:off x="7702567" y="5104884"/>
                <a:ext cx="310680" cy="975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BEDF516-944C-49C2-8B8E-0371F9BEAA0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698247" y="5100564"/>
                  <a:ext cx="319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D3F68B2-C8BA-4053-8497-C1AFE9F7112D}"/>
                    </a:ext>
                  </a:extLst>
                </p14:cNvPr>
                <p14:cNvContentPartPr/>
                <p14:nvPr/>
              </p14:nvContentPartPr>
              <p14:xfrm>
                <a:off x="8033047" y="5072484"/>
                <a:ext cx="234720" cy="651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D3F68B2-C8BA-4053-8497-C1AFE9F7112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028727" y="5068164"/>
                  <a:ext cx="243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7D77277-B028-4BDD-93E4-A9B19CF6FED2}"/>
                    </a:ext>
                  </a:extLst>
                </p14:cNvPr>
                <p14:cNvContentPartPr/>
                <p14:nvPr/>
              </p14:nvContentPartPr>
              <p14:xfrm>
                <a:off x="8322487" y="4997964"/>
                <a:ext cx="210960" cy="903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7D77277-B028-4BDD-93E4-A9B19CF6FED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318167" y="4993644"/>
                  <a:ext cx="219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3E88D81-F874-4CF4-9804-3F6303DF92ED}"/>
                    </a:ext>
                  </a:extLst>
                </p14:cNvPr>
                <p14:cNvContentPartPr/>
                <p14:nvPr/>
              </p14:nvContentPartPr>
              <p14:xfrm>
                <a:off x="7763767" y="5417724"/>
                <a:ext cx="218520" cy="536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3E88D81-F874-4CF4-9804-3F6303DF92E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759447" y="5413404"/>
                  <a:ext cx="227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A694089-964B-4017-80B6-72342FAD91F4}"/>
                    </a:ext>
                  </a:extLst>
                </p14:cNvPr>
                <p14:cNvContentPartPr/>
                <p14:nvPr/>
              </p14:nvContentPartPr>
              <p14:xfrm>
                <a:off x="7799407" y="5479284"/>
                <a:ext cx="178920" cy="514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A694089-964B-4017-80B6-72342FAD91F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795087" y="5474964"/>
                  <a:ext cx="187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B84A1BA-7CCF-40BF-AE4C-CEF22CD58166}"/>
                    </a:ext>
                  </a:extLst>
                </p14:cNvPr>
                <p14:cNvContentPartPr/>
                <p14:nvPr/>
              </p14:nvContentPartPr>
              <p14:xfrm>
                <a:off x="7403407" y="5777364"/>
                <a:ext cx="19080" cy="1785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B84A1BA-7CCF-40BF-AE4C-CEF22CD5816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399087" y="5773044"/>
                  <a:ext cx="27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F31A3EB-20FB-4190-8850-7987AF4CAC76}"/>
                    </a:ext>
                  </a:extLst>
                </p14:cNvPr>
                <p14:cNvContentPartPr/>
                <p14:nvPr/>
              </p14:nvContentPartPr>
              <p14:xfrm>
                <a:off x="7256887" y="5715804"/>
                <a:ext cx="202680" cy="1238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F31A3EB-20FB-4190-8850-7987AF4CAC7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252567" y="5711484"/>
                  <a:ext cx="211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096182B-6638-4273-A87E-DF462791DAF9}"/>
                    </a:ext>
                  </a:extLst>
                </p14:cNvPr>
                <p14:cNvContentPartPr/>
                <p14:nvPr/>
              </p14:nvContentPartPr>
              <p14:xfrm>
                <a:off x="7462807" y="5793924"/>
                <a:ext cx="87840" cy="1134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096182B-6638-4273-A87E-DF462791DAF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458487" y="5789604"/>
                  <a:ext cx="96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663D6D5-DBE1-47E9-B08D-1F8FFF6027EE}"/>
                    </a:ext>
                  </a:extLst>
                </p14:cNvPr>
                <p14:cNvContentPartPr/>
                <p14:nvPr/>
              </p14:nvContentPartPr>
              <p14:xfrm>
                <a:off x="7550647" y="5794644"/>
                <a:ext cx="99720" cy="716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663D6D5-DBE1-47E9-B08D-1F8FFF6027E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546327" y="5790324"/>
                  <a:ext cx="108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3FFC4CC-892E-429B-8236-89D1C5F71729}"/>
                    </a:ext>
                  </a:extLst>
                </p14:cNvPr>
                <p14:cNvContentPartPr/>
                <p14:nvPr/>
              </p14:nvContentPartPr>
              <p14:xfrm>
                <a:off x="7668367" y="5670084"/>
                <a:ext cx="308880" cy="1512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3FFC4CC-892E-429B-8236-89D1C5F7172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664047" y="5665764"/>
                  <a:ext cx="317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4DA8B06-4438-4563-B8EE-BA891BEED1C8}"/>
                    </a:ext>
                  </a:extLst>
                </p14:cNvPr>
                <p14:cNvContentPartPr/>
                <p14:nvPr/>
              </p14:nvContentPartPr>
              <p14:xfrm>
                <a:off x="7972567" y="5603844"/>
                <a:ext cx="129960" cy="1526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4DA8B06-4438-4563-B8EE-BA891BEED1C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968247" y="5599524"/>
                  <a:ext cx="138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15CFB343-D1BE-4047-8F8E-FBB8848755D8}"/>
                    </a:ext>
                  </a:extLst>
                </p14:cNvPr>
                <p14:cNvContentPartPr/>
                <p14:nvPr/>
              </p14:nvContentPartPr>
              <p14:xfrm>
                <a:off x="8110807" y="5555604"/>
                <a:ext cx="197640" cy="1854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15CFB343-D1BE-4047-8F8E-FBB8848755D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106487" y="5551284"/>
                  <a:ext cx="206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6316DF7-31C9-4D1B-B6F6-11461A3724F5}"/>
                    </a:ext>
                  </a:extLst>
                </p14:cNvPr>
                <p14:cNvContentPartPr/>
                <p14:nvPr/>
              </p14:nvContentPartPr>
              <p14:xfrm>
                <a:off x="8243647" y="5491884"/>
                <a:ext cx="53280" cy="478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6316DF7-31C9-4D1B-B6F6-11461A3724F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239327" y="5487564"/>
                  <a:ext cx="61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D9709EF-2F48-4307-9DEC-5C5083651631}"/>
                    </a:ext>
                  </a:extLst>
                </p14:cNvPr>
                <p14:cNvContentPartPr/>
                <p14:nvPr/>
              </p14:nvContentPartPr>
              <p14:xfrm>
                <a:off x="8312767" y="5601684"/>
                <a:ext cx="199440" cy="597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D9709EF-2F48-4307-9DEC-5C508365163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308447" y="5597364"/>
                  <a:ext cx="208080" cy="6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621818" y="5628340"/>
            <a:ext cx="1031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982655" y="1346970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09384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192232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Innvestitionen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I +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545890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394187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266011" y="4033917"/>
            <a:ext cx="1694310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 dirty="0"/>
              <a:t>Investitionen 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 dirty="0"/>
              <a:t>Staatsausgaben 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8519512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=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Einkommen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en-US" sz="1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Produktion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952807" y="5070458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Autonomer Konsum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 dirty="0"/>
              <a:t>Vom Einkommen</a:t>
            </a:r>
          </a:p>
          <a:p>
            <a:r>
              <a:rPr lang="de-DE" sz="1633" dirty="0"/>
              <a:t>unabhängiger Teil der </a:t>
            </a:r>
            <a:r>
              <a:rPr lang="de-DE" sz="1633" dirty="0" err="1"/>
              <a:t>gesamtwirtschaft</a:t>
            </a:r>
            <a:r>
              <a:rPr lang="de-DE" sz="1633" dirty="0"/>
              <a:t>- </a:t>
            </a:r>
            <a:r>
              <a:rPr lang="de-DE" sz="1633" dirty="0" err="1"/>
              <a:t>lichen</a:t>
            </a:r>
            <a:r>
              <a:rPr lang="de-DE" sz="1633" dirty="0"/>
              <a:t> Nachfrage</a:t>
            </a:r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827681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696653" cy="157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45°-Linie: Ort aller Punkte bei denen</a:t>
            </a: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=Y gilt → Alle möglichen</a:t>
            </a:r>
          </a:p>
          <a:p>
            <a:r>
              <a:rPr lang="de-DE" sz="2000" dirty="0"/>
              <a:t>	     Gleichgewichtspunkte</a:t>
            </a:r>
          </a:p>
          <a:p>
            <a:r>
              <a:rPr lang="de-DE" sz="2000" dirty="0"/>
              <a:t>Gerade durch den Ursprung</a:t>
            </a:r>
          </a:p>
          <a:p>
            <a:r>
              <a:rPr lang="de-DE" sz="2000" dirty="0"/>
              <a:t>Mit Steigung eins</a:t>
            </a:r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8D1C2E6-E39B-4D91-A732-822236295F01}"/>
                  </a:ext>
                </a:extLst>
              </p14:cNvPr>
              <p14:cNvContentPartPr/>
              <p14:nvPr/>
            </p14:nvContentPartPr>
            <p14:xfrm>
              <a:off x="3520087" y="4421964"/>
              <a:ext cx="548640" cy="565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8D1C2E6-E39B-4D91-A732-822236295F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5767" y="4417644"/>
                <a:ext cx="557280" cy="5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32391" y="1136119"/>
            <a:ext cx="146867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Gleichgewicht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Um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befriedigen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Lagerbestände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abgebaut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Neueinstellungen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 dirty="0" err="1">
                <a:solidFill>
                  <a:sysClr val="windowText" lastClr="000000"/>
                </a:solidFill>
              </a:rPr>
              <a:t>Anpassungsprozess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Nachfrage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übersteigt die Produktion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61100" y="1160081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übersteigt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161100" y="1386136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Lageraufbau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bzw.Entlassungen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4E41C25-F209-4476-B7F5-A9339E7FF807}"/>
                  </a:ext>
                </a:extLst>
              </p14:cNvPr>
              <p14:cNvContentPartPr/>
              <p14:nvPr/>
            </p14:nvContentPartPr>
            <p14:xfrm>
              <a:off x="2208967" y="3503964"/>
              <a:ext cx="46440" cy="114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4E41C25-F209-4476-B7F5-A9339E7FF8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4647" y="3499644"/>
                <a:ext cx="55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390B220-899A-479A-873D-3B1D448F0A6F}"/>
                  </a:ext>
                </a:extLst>
              </p14:cNvPr>
              <p14:cNvContentPartPr/>
              <p14:nvPr/>
            </p14:nvContentPartPr>
            <p14:xfrm>
              <a:off x="2225887" y="3485604"/>
              <a:ext cx="44640" cy="1162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390B220-899A-479A-873D-3B1D448F0A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1567" y="3481284"/>
                <a:ext cx="532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DC9A161-27BC-4552-9739-C3256734931C}"/>
                  </a:ext>
                </a:extLst>
              </p14:cNvPr>
              <p14:cNvContentPartPr/>
              <p14:nvPr/>
            </p14:nvContentPartPr>
            <p14:xfrm>
              <a:off x="2236687" y="4847844"/>
              <a:ext cx="45360" cy="817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DC9A161-27BC-4552-9739-C325673493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32367" y="4843524"/>
                <a:ext cx="540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7E0DF94-11B0-4E8A-874D-AC2FE5252106}"/>
                  </a:ext>
                </a:extLst>
              </p14:cNvPr>
              <p14:cNvContentPartPr/>
              <p14:nvPr/>
            </p14:nvContentPartPr>
            <p14:xfrm>
              <a:off x="3576967" y="3840924"/>
              <a:ext cx="73080" cy="5468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7E0DF94-11B0-4E8A-874D-AC2FE525210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2647" y="3836604"/>
                <a:ext cx="817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351D3E2-6C82-4CDF-9C59-76AA4388B1E1}"/>
                  </a:ext>
                </a:extLst>
              </p14:cNvPr>
              <p14:cNvContentPartPr/>
              <p14:nvPr/>
            </p14:nvContentPartPr>
            <p14:xfrm>
              <a:off x="3467887" y="4536444"/>
              <a:ext cx="81360" cy="8870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351D3E2-6C82-4CDF-9C59-76AA4388B1E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63567" y="4532124"/>
                <a:ext cx="9000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88956395-AA24-4D2D-9C1A-C137269C1F47}"/>
                  </a:ext>
                </a:extLst>
              </p14:cNvPr>
              <p14:cNvContentPartPr/>
              <p14:nvPr/>
            </p14:nvContentPartPr>
            <p14:xfrm>
              <a:off x="2236687" y="5603844"/>
              <a:ext cx="31680" cy="558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88956395-AA24-4D2D-9C1A-C137269C1F4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32367" y="5599524"/>
                <a:ext cx="40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B9261CF-B2EF-4230-9DED-CFC4232C397D}"/>
                  </a:ext>
                </a:extLst>
              </p14:cNvPr>
              <p14:cNvContentPartPr/>
              <p14:nvPr/>
            </p14:nvContentPartPr>
            <p14:xfrm>
              <a:off x="3461767" y="5580084"/>
              <a:ext cx="24840" cy="1033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B9261CF-B2EF-4230-9DED-CFC4232C397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57447" y="5575764"/>
                <a:ext cx="334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22BA197-BC5A-417F-BEB3-00141E51F3E7}"/>
                  </a:ext>
                </a:extLst>
              </p14:cNvPr>
              <p14:cNvContentPartPr/>
              <p14:nvPr/>
            </p14:nvContentPartPr>
            <p14:xfrm>
              <a:off x="3691447" y="2914284"/>
              <a:ext cx="78120" cy="5544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22BA197-BC5A-417F-BEB3-00141E51F3E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87127" y="2909964"/>
                <a:ext cx="8676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492044F-C93B-4F79-8B35-4D6038499358}"/>
                  </a:ext>
                </a:extLst>
              </p14:cNvPr>
              <p14:cNvContentPartPr/>
              <p14:nvPr/>
            </p14:nvContentPartPr>
            <p14:xfrm>
              <a:off x="3734287" y="2972604"/>
              <a:ext cx="406440" cy="590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492044F-C93B-4F79-8B35-4D603849935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29967" y="2968284"/>
                <a:ext cx="41508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8B258F21-667D-4908-B106-C3381C9019D2}"/>
              </a:ext>
            </a:extLst>
          </p:cNvPr>
          <p:cNvGrpSpPr/>
          <p:nvPr/>
        </p:nvGrpSpPr>
        <p:grpSpPr>
          <a:xfrm>
            <a:off x="4128487" y="2711244"/>
            <a:ext cx="320040" cy="336600"/>
            <a:chOff x="4128487" y="2711244"/>
            <a:chExt cx="32004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B50ACCC-11EE-4DEA-88C7-66D58FD23296}"/>
                    </a:ext>
                  </a:extLst>
                </p14:cNvPr>
                <p14:cNvContentPartPr/>
                <p14:nvPr/>
              </p14:nvContentPartPr>
              <p14:xfrm>
                <a:off x="4128487" y="2853804"/>
                <a:ext cx="137520" cy="194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B50ACCC-11EE-4DEA-88C7-66D58FD232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24167" y="2849484"/>
                  <a:ext cx="146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925E21A-9966-47B4-872F-EE97A37B6485}"/>
                    </a:ext>
                  </a:extLst>
                </p14:cNvPr>
                <p14:cNvContentPartPr/>
                <p14:nvPr/>
              </p14:nvContentPartPr>
              <p14:xfrm>
                <a:off x="4269247" y="2808444"/>
                <a:ext cx="64080" cy="82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925E21A-9966-47B4-872F-EE97A37B648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64927" y="2804124"/>
                  <a:ext cx="72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511AF66-EB97-4E90-930E-C2FF8F4FB266}"/>
                    </a:ext>
                  </a:extLst>
                </p14:cNvPr>
                <p14:cNvContentPartPr/>
                <p14:nvPr/>
              </p14:nvContentPartPr>
              <p14:xfrm>
                <a:off x="4334047" y="2711244"/>
                <a:ext cx="114480" cy="112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511AF66-EB97-4E90-930E-C2FF8F4FB26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29727" y="2706924"/>
                  <a:ext cx="12312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BDBD51F-37AD-4CDD-BA61-8E66DF7FC146}"/>
                  </a:ext>
                </a:extLst>
              </p14:cNvPr>
              <p14:cNvContentPartPr/>
              <p14:nvPr/>
            </p14:nvContentPartPr>
            <p14:xfrm>
              <a:off x="4139647" y="3073764"/>
              <a:ext cx="5760" cy="2235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BDBD51F-37AD-4CDD-BA61-8E66DF7FC14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5327" y="3069444"/>
                <a:ext cx="144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858CCF04-CF5F-4508-BE1B-137A9AD758F1}"/>
                  </a:ext>
                </a:extLst>
              </p14:cNvPr>
              <p14:cNvContentPartPr/>
              <p14:nvPr/>
            </p14:nvContentPartPr>
            <p14:xfrm>
              <a:off x="4016167" y="3743724"/>
              <a:ext cx="55800" cy="4384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858CCF04-CF5F-4508-BE1B-137A9AD758F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11847" y="3739404"/>
                <a:ext cx="644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40368298-CC93-483C-9D55-52DD1486068D}"/>
                  </a:ext>
                </a:extLst>
              </p14:cNvPr>
              <p14:cNvContentPartPr/>
              <p14:nvPr/>
            </p14:nvContentPartPr>
            <p14:xfrm>
              <a:off x="4023367" y="4361124"/>
              <a:ext cx="9360" cy="5238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40368298-CC93-483C-9D55-52DD1486068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19047" y="4356804"/>
                <a:ext cx="1800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9A2674A-0CEF-4727-86C1-FED73661E0C4}"/>
                  </a:ext>
                </a:extLst>
              </p14:cNvPr>
              <p14:cNvContentPartPr/>
              <p14:nvPr/>
            </p14:nvContentPartPr>
            <p14:xfrm>
              <a:off x="4003207" y="5320524"/>
              <a:ext cx="10800" cy="2977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9A2674A-0CEF-4727-86C1-FED73661E0C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98887" y="5316204"/>
                <a:ext cx="1944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292819C6-6312-4602-8D4E-172B64B5ED07}"/>
              </a:ext>
            </a:extLst>
          </p:cNvPr>
          <p:cNvGrpSpPr/>
          <p:nvPr/>
        </p:nvGrpSpPr>
        <p:grpSpPr>
          <a:xfrm>
            <a:off x="2521447" y="5781324"/>
            <a:ext cx="1644120" cy="448560"/>
            <a:chOff x="2521447" y="5781324"/>
            <a:chExt cx="164412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028CFAD-421A-4F9C-98F7-BF3D4BC4E46F}"/>
                    </a:ext>
                  </a:extLst>
                </p14:cNvPr>
                <p14:cNvContentPartPr/>
                <p14:nvPr/>
              </p14:nvContentPartPr>
              <p14:xfrm>
                <a:off x="3267367" y="5798964"/>
                <a:ext cx="108720" cy="79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028CFAD-421A-4F9C-98F7-BF3D4BC4E46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63047" y="5794644"/>
                  <a:ext cx="117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D939BEA-6F69-4844-9EF9-FC31C155018A}"/>
                    </a:ext>
                  </a:extLst>
                </p14:cNvPr>
                <p14:cNvContentPartPr/>
                <p14:nvPr/>
              </p14:nvContentPartPr>
              <p14:xfrm>
                <a:off x="3299407" y="5840724"/>
                <a:ext cx="79560" cy="173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D939BEA-6F69-4844-9EF9-FC31C155018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95087" y="5836404"/>
                  <a:ext cx="88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C6258A9-D912-4D8E-94CB-6E8A083E3A3D}"/>
                    </a:ext>
                  </a:extLst>
                </p14:cNvPr>
                <p14:cNvContentPartPr/>
                <p14:nvPr/>
              </p14:nvContentPartPr>
              <p14:xfrm>
                <a:off x="3395167" y="5953044"/>
                <a:ext cx="68040" cy="115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C6258A9-D912-4D8E-94CB-6E8A083E3A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90847" y="5948724"/>
                  <a:ext cx="76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5A54E6A-120A-42AC-B378-5C5F169A5412}"/>
                    </a:ext>
                  </a:extLst>
                </p14:cNvPr>
                <p14:cNvContentPartPr/>
                <p14:nvPr/>
              </p14:nvContentPartPr>
              <p14:xfrm>
                <a:off x="2521447" y="6072924"/>
                <a:ext cx="1470240" cy="43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5A54E6A-120A-42AC-B378-5C5F169A541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17127" y="6068604"/>
                  <a:ext cx="1478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202CF3F-C7A0-444B-8C9F-2F93498595FF}"/>
                    </a:ext>
                  </a:extLst>
                </p14:cNvPr>
                <p14:cNvContentPartPr/>
                <p14:nvPr/>
              </p14:nvContentPartPr>
              <p14:xfrm>
                <a:off x="3912847" y="5963484"/>
                <a:ext cx="252720" cy="266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202CF3F-C7A0-444B-8C9F-2F93498595F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08527" y="5959164"/>
                  <a:ext cx="261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2C3F026-099C-4610-AA64-D96CB3F6F0E4}"/>
                    </a:ext>
                  </a:extLst>
                </p14:cNvPr>
                <p14:cNvContentPartPr/>
                <p14:nvPr/>
              </p14:nvContentPartPr>
              <p14:xfrm>
                <a:off x="3899167" y="5781324"/>
                <a:ext cx="124200" cy="167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2C3F026-099C-4610-AA64-D96CB3F6F0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94847" y="5777004"/>
                  <a:ext cx="132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956EE58-805A-4576-BF61-1F821E407361}"/>
                    </a:ext>
                  </a:extLst>
                </p14:cNvPr>
                <p14:cNvContentPartPr/>
                <p14:nvPr/>
              </p14:nvContentPartPr>
              <p14:xfrm>
                <a:off x="4031287" y="5844684"/>
                <a:ext cx="104040" cy="113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956EE58-805A-4576-BF61-1F821E40736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26967" y="5840364"/>
                  <a:ext cx="11268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8DD7D8E5-C4F2-4971-A3A9-988EE4388F3A}"/>
              </a:ext>
            </a:extLst>
          </p:cNvPr>
          <p:cNvGrpSpPr/>
          <p:nvPr/>
        </p:nvGrpSpPr>
        <p:grpSpPr>
          <a:xfrm>
            <a:off x="2220847" y="3459684"/>
            <a:ext cx="1545840" cy="208800"/>
            <a:chOff x="2220847" y="3459684"/>
            <a:chExt cx="154584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001A16B-FEF7-41E6-A1F7-B0A371FB19B8}"/>
                    </a:ext>
                  </a:extLst>
                </p14:cNvPr>
                <p14:cNvContentPartPr/>
                <p14:nvPr/>
              </p14:nvContentPartPr>
              <p14:xfrm>
                <a:off x="2226247" y="3540324"/>
                <a:ext cx="131760" cy="4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001A16B-FEF7-41E6-A1F7-B0A371FB19B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21927" y="3536004"/>
                  <a:ext cx="1404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9D5790D-BC1C-4567-8454-04826A625656}"/>
                    </a:ext>
                  </a:extLst>
                </p14:cNvPr>
                <p14:cNvContentPartPr/>
                <p14:nvPr/>
              </p14:nvContentPartPr>
              <p14:xfrm>
                <a:off x="2403367" y="3529164"/>
                <a:ext cx="258120" cy="154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9D5790D-BC1C-4567-8454-04826A6256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99047" y="3524844"/>
                  <a:ext cx="266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AC630EF-5E02-42F0-B0FA-BA8A8C4ADE1A}"/>
                    </a:ext>
                  </a:extLst>
                </p14:cNvPr>
                <p14:cNvContentPartPr/>
                <p14:nvPr/>
              </p14:nvContentPartPr>
              <p14:xfrm>
                <a:off x="2716207" y="3476964"/>
                <a:ext cx="901080" cy="44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AC630EF-5E02-42F0-B0FA-BA8A8C4ADE1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11887" y="3472644"/>
                  <a:ext cx="909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873150-1F2F-4D4A-80A4-490F55616870}"/>
                    </a:ext>
                  </a:extLst>
                </p14:cNvPr>
                <p14:cNvContentPartPr/>
                <p14:nvPr/>
              </p14:nvContentPartPr>
              <p14:xfrm>
                <a:off x="3551407" y="3459684"/>
                <a:ext cx="215280" cy="77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873150-1F2F-4D4A-80A4-490F556168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47087" y="3455364"/>
                  <a:ext cx="223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83D9F02-388C-47D2-92D7-0BA3F2CBEF8E}"/>
                    </a:ext>
                  </a:extLst>
                </p14:cNvPr>
                <p14:cNvContentPartPr/>
                <p14:nvPr/>
              </p14:nvContentPartPr>
              <p14:xfrm>
                <a:off x="2243167" y="3479484"/>
                <a:ext cx="60840" cy="154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83D9F02-388C-47D2-92D7-0BA3F2CBEF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38847" y="3475164"/>
                  <a:ext cx="69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519B9D0-447E-4B69-9A46-A44A75328E59}"/>
                    </a:ext>
                  </a:extLst>
                </p14:cNvPr>
                <p14:cNvContentPartPr/>
                <p14:nvPr/>
              </p14:nvContentPartPr>
              <p14:xfrm>
                <a:off x="2265127" y="3627804"/>
                <a:ext cx="30600" cy="33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519B9D0-447E-4B69-9A46-A44A75328E5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60807" y="3623484"/>
                  <a:ext cx="39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8EAF1A9-7E4C-43B6-85FD-AC4F08910C61}"/>
                    </a:ext>
                  </a:extLst>
                </p14:cNvPr>
                <p14:cNvContentPartPr/>
                <p14:nvPr/>
              </p14:nvContentPartPr>
              <p14:xfrm>
                <a:off x="3666247" y="3501804"/>
                <a:ext cx="12240" cy="130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8EAF1A9-7E4C-43B6-85FD-AC4F08910C6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61927" y="3497484"/>
                  <a:ext cx="20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3A0D71A-D275-44A1-9A4F-8BC2BFBD4506}"/>
                    </a:ext>
                  </a:extLst>
                </p14:cNvPr>
                <p14:cNvContentPartPr/>
                <p14:nvPr/>
              </p14:nvContentPartPr>
              <p14:xfrm>
                <a:off x="2220847" y="3652284"/>
                <a:ext cx="10800" cy="16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3A0D71A-D275-44A1-9A4F-8BC2BFBD450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16527" y="3647964"/>
                  <a:ext cx="1944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31A50CA-9AE9-4873-B80F-84991295B530}"/>
                  </a:ext>
                </a:extLst>
              </p14:cNvPr>
              <p14:cNvContentPartPr/>
              <p14:nvPr/>
            </p14:nvContentPartPr>
            <p14:xfrm>
              <a:off x="5726167" y="2214444"/>
              <a:ext cx="64800" cy="10764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31A50CA-9AE9-4873-B80F-84991295B53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21847" y="2210124"/>
                <a:ext cx="73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16174C45-0610-423D-9DF8-C8F5EF512B7B}"/>
                  </a:ext>
                </a:extLst>
              </p14:cNvPr>
              <p14:cNvContentPartPr/>
              <p14:nvPr/>
            </p14:nvContentPartPr>
            <p14:xfrm>
              <a:off x="5702767" y="1417044"/>
              <a:ext cx="59760" cy="1299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16174C45-0610-423D-9DF8-C8F5EF512B7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98447" y="1412724"/>
                <a:ext cx="684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F8D29BD1-B6F5-492D-9C17-19B523EDD21A}"/>
                  </a:ext>
                </a:extLst>
              </p14:cNvPr>
              <p14:cNvContentPartPr/>
              <p14:nvPr/>
            </p14:nvContentPartPr>
            <p14:xfrm>
              <a:off x="5690887" y="2236404"/>
              <a:ext cx="81000" cy="871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F8D29BD1-B6F5-492D-9C17-19B523EDD21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6567" y="2232084"/>
                <a:ext cx="8964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F266629A-77AF-469C-AFB2-D46D602E06D9}"/>
              </a:ext>
            </a:extLst>
          </p:cNvPr>
          <p:cNvGrpSpPr/>
          <p:nvPr/>
        </p:nvGrpSpPr>
        <p:grpSpPr>
          <a:xfrm>
            <a:off x="4518367" y="2263764"/>
            <a:ext cx="1797840" cy="4037040"/>
            <a:chOff x="4518367" y="2263764"/>
            <a:chExt cx="1797840" cy="40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383AEA6-623C-4082-935B-229429ED3D1E}"/>
                    </a:ext>
                  </a:extLst>
                </p14:cNvPr>
                <p14:cNvContentPartPr/>
                <p14:nvPr/>
              </p14:nvContentPartPr>
              <p14:xfrm>
                <a:off x="5767927" y="2304804"/>
                <a:ext cx="19800" cy="432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383AEA6-623C-4082-935B-229429ED3D1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63607" y="2300484"/>
                  <a:ext cx="284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D67F4E2-897C-4382-BA03-30723904D895}"/>
                    </a:ext>
                  </a:extLst>
                </p14:cNvPr>
                <p14:cNvContentPartPr/>
                <p14:nvPr/>
              </p14:nvContentPartPr>
              <p14:xfrm>
                <a:off x="5786287" y="2799444"/>
                <a:ext cx="15480" cy="5961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D67F4E2-897C-4382-BA03-30723904D89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81967" y="2795124"/>
                  <a:ext cx="241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BDD073C-2AA7-4965-9E32-5CE5F71A79B7}"/>
                    </a:ext>
                  </a:extLst>
                </p14:cNvPr>
                <p14:cNvContentPartPr/>
                <p14:nvPr/>
              </p14:nvContentPartPr>
              <p14:xfrm>
                <a:off x="5773327" y="3605844"/>
                <a:ext cx="32040" cy="6346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BDD073C-2AA7-4965-9E32-5CE5F71A79B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69007" y="3601524"/>
                  <a:ext cx="4068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7466699-BCB4-4D4C-9F91-7F730EABA4C7}"/>
                    </a:ext>
                  </a:extLst>
                </p14:cNvPr>
                <p14:cNvContentPartPr/>
                <p14:nvPr/>
              </p14:nvContentPartPr>
              <p14:xfrm>
                <a:off x="5794207" y="4678644"/>
                <a:ext cx="17640" cy="236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7466699-BCB4-4D4C-9F91-7F730EABA4C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89887" y="4674324"/>
                  <a:ext cx="26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834ED73-7755-41DC-865A-AF04A7EEFC9E}"/>
                    </a:ext>
                  </a:extLst>
                </p14:cNvPr>
                <p14:cNvContentPartPr/>
                <p14:nvPr/>
              </p14:nvContentPartPr>
              <p14:xfrm>
                <a:off x="5841727" y="5140164"/>
                <a:ext cx="2880" cy="907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834ED73-7755-41DC-865A-AF04A7EEFC9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37407" y="5135844"/>
                  <a:ext cx="11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E7D81E8-6010-4D98-97C2-2BF8A221F103}"/>
                    </a:ext>
                  </a:extLst>
                </p14:cNvPr>
                <p14:cNvContentPartPr/>
                <p14:nvPr/>
              </p14:nvContentPartPr>
              <p14:xfrm>
                <a:off x="5865847" y="5374524"/>
                <a:ext cx="33840" cy="232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E7D81E8-6010-4D98-97C2-2BF8A221F10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61527" y="5370204"/>
                  <a:ext cx="424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CEC23A1-9793-4E4A-B8C2-C4C14029DABB}"/>
                    </a:ext>
                  </a:extLst>
                </p14:cNvPr>
                <p14:cNvContentPartPr/>
                <p14:nvPr/>
              </p14:nvContentPartPr>
              <p14:xfrm>
                <a:off x="5568487" y="2263764"/>
                <a:ext cx="96120" cy="23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CEC23A1-9793-4E4A-B8C2-C4C14029DAB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64167" y="2259444"/>
                  <a:ext cx="104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7F07ED3-220B-4E28-AB85-EB8195A29B90}"/>
                    </a:ext>
                  </a:extLst>
                </p14:cNvPr>
                <p14:cNvContentPartPr/>
                <p14:nvPr/>
              </p14:nvContentPartPr>
              <p14:xfrm>
                <a:off x="5309647" y="2276364"/>
                <a:ext cx="169920" cy="86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7F07ED3-220B-4E28-AB85-EB8195A29B9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05327" y="2272044"/>
                  <a:ext cx="1785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526EF3B-A622-4C02-827B-09C4189411FB}"/>
                    </a:ext>
                  </a:extLst>
                </p14:cNvPr>
                <p14:cNvContentPartPr/>
                <p14:nvPr/>
              </p14:nvContentPartPr>
              <p14:xfrm>
                <a:off x="4917607" y="2272764"/>
                <a:ext cx="347400" cy="15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526EF3B-A622-4C02-827B-09C4189411F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13287" y="2268444"/>
                  <a:ext cx="356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1AFA43C-7963-4E9B-B32A-CE15D741D1C2}"/>
                    </a:ext>
                  </a:extLst>
                </p14:cNvPr>
                <p14:cNvContentPartPr/>
                <p14:nvPr/>
              </p14:nvContentPartPr>
              <p14:xfrm>
                <a:off x="4990687" y="3325764"/>
                <a:ext cx="25920" cy="961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1AFA43C-7963-4E9B-B32A-CE15D741D1C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86367" y="3321444"/>
                  <a:ext cx="34560" cy="9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76A4F7E-A80F-470F-8E5E-9582E68F0876}"/>
                    </a:ext>
                  </a:extLst>
                </p14:cNvPr>
                <p14:cNvContentPartPr/>
                <p14:nvPr/>
              </p14:nvContentPartPr>
              <p14:xfrm>
                <a:off x="4987447" y="4438164"/>
                <a:ext cx="30240" cy="280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76A4F7E-A80F-470F-8E5E-9582E68F08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83127" y="4433844"/>
                  <a:ext cx="388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D3EAD17-A3D5-4A26-B8A4-3A08152FBCA6}"/>
                    </a:ext>
                  </a:extLst>
                </p14:cNvPr>
                <p14:cNvContentPartPr/>
                <p14:nvPr/>
              </p14:nvContentPartPr>
              <p14:xfrm>
                <a:off x="5009767" y="4808964"/>
                <a:ext cx="30600" cy="652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D3EAD17-A3D5-4A26-B8A4-3A08152FBCA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05447" y="4804644"/>
                  <a:ext cx="3924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2D88B53-366C-4614-B9A5-5F13D0665BC7}"/>
                    </a:ext>
                  </a:extLst>
                </p14:cNvPr>
                <p14:cNvContentPartPr/>
                <p14:nvPr/>
              </p14:nvContentPartPr>
              <p14:xfrm>
                <a:off x="4948207" y="5759364"/>
                <a:ext cx="98640" cy="101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2D88B53-366C-4614-B9A5-5F13D0665BC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43887" y="5755044"/>
                  <a:ext cx="107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016653A-8AB7-4536-8262-0BEA79540CE4}"/>
                    </a:ext>
                  </a:extLst>
                </p14:cNvPr>
                <p14:cNvContentPartPr/>
                <p14:nvPr/>
              </p14:nvContentPartPr>
              <p14:xfrm>
                <a:off x="4981687" y="5804364"/>
                <a:ext cx="76320" cy="163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016653A-8AB7-4536-8262-0BEA79540CE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77367" y="5800044"/>
                  <a:ext cx="84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BBC0C29-6F55-4482-B2C1-83416F3DEFFF}"/>
                    </a:ext>
                  </a:extLst>
                </p14:cNvPr>
                <p14:cNvContentPartPr/>
                <p14:nvPr/>
              </p14:nvContentPartPr>
              <p14:xfrm>
                <a:off x="5022727" y="5924244"/>
                <a:ext cx="79200" cy="82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BBC0C29-6F55-4482-B2C1-83416F3DEFF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18407" y="5919924"/>
                  <a:ext cx="87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2871390-338D-4524-BB60-CCD7DD51789B}"/>
                    </a:ext>
                  </a:extLst>
                </p14:cNvPr>
                <p14:cNvContentPartPr/>
                <p14:nvPr/>
              </p14:nvContentPartPr>
              <p14:xfrm>
                <a:off x="5136487" y="5690604"/>
                <a:ext cx="43200" cy="122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2871390-338D-4524-BB60-CCD7DD51789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32167" y="5686284"/>
                  <a:ext cx="51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3A78EC3-6FAF-4DE5-BEAA-A5BB0D8CAEC9}"/>
                    </a:ext>
                  </a:extLst>
                </p14:cNvPr>
                <p14:cNvContentPartPr/>
                <p14:nvPr/>
              </p14:nvContentPartPr>
              <p14:xfrm>
                <a:off x="5821207" y="5652444"/>
                <a:ext cx="495000" cy="5130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3A78EC3-6FAF-4DE5-BEAA-A5BB0D8CAEC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16887" y="5648124"/>
                  <a:ext cx="50364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12A895C-21B7-47F4-AFC0-7C3554DC75EB}"/>
                    </a:ext>
                  </a:extLst>
                </p14:cNvPr>
                <p14:cNvContentPartPr/>
                <p14:nvPr/>
              </p14:nvContentPartPr>
              <p14:xfrm>
                <a:off x="4920847" y="2308044"/>
                <a:ext cx="15480" cy="119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12A895C-21B7-47F4-AFC0-7C3554DC75E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16527" y="2303724"/>
                  <a:ext cx="24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8EF2A81-C620-48B0-B116-48DD9410CEBA}"/>
                    </a:ext>
                  </a:extLst>
                </p14:cNvPr>
                <p14:cNvContentPartPr/>
                <p14:nvPr/>
              </p14:nvContentPartPr>
              <p14:xfrm>
                <a:off x="4947847" y="2643564"/>
                <a:ext cx="32040" cy="495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8EF2A81-C620-48B0-B116-48DD9410CE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43527" y="2639244"/>
                  <a:ext cx="406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2E97CF5-306D-40EB-99EB-8973BEBE38EE}"/>
                    </a:ext>
                  </a:extLst>
                </p14:cNvPr>
                <p14:cNvContentPartPr/>
                <p14:nvPr/>
              </p14:nvContentPartPr>
              <p14:xfrm>
                <a:off x="4682887" y="2512884"/>
                <a:ext cx="246960" cy="190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2E97CF5-306D-40EB-99EB-8973BEBE38E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78567" y="2508564"/>
                  <a:ext cx="255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9B1AFA9-357E-4D26-9DCB-19B3E11FFD8B}"/>
                    </a:ext>
                  </a:extLst>
                </p14:cNvPr>
                <p14:cNvContentPartPr/>
                <p14:nvPr/>
              </p14:nvContentPartPr>
              <p14:xfrm>
                <a:off x="4660207" y="2515764"/>
                <a:ext cx="24840" cy="116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9B1AFA9-357E-4D26-9DCB-19B3E11FFD8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655887" y="2511444"/>
                  <a:ext cx="33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2094452-B75A-4BDC-B870-9DFE0F986778}"/>
                    </a:ext>
                  </a:extLst>
                </p14:cNvPr>
                <p14:cNvContentPartPr/>
                <p14:nvPr/>
              </p14:nvContentPartPr>
              <p14:xfrm>
                <a:off x="4667047" y="2683884"/>
                <a:ext cx="14400" cy="1026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2094452-B75A-4BDC-B870-9DFE0F98677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662727" y="2679564"/>
                  <a:ext cx="23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BC635FD-DFFB-4B4E-A2FD-BD6D64361D0F}"/>
                    </a:ext>
                  </a:extLst>
                </p14:cNvPr>
                <p14:cNvContentPartPr/>
                <p14:nvPr/>
              </p14:nvContentPartPr>
              <p14:xfrm>
                <a:off x="4662007" y="2933724"/>
                <a:ext cx="13680" cy="67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BC635FD-DFFB-4B4E-A2FD-BD6D64361D0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57687" y="2929404"/>
                  <a:ext cx="22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41673D1-31EF-4DF8-BBC6-D5C3B110C6B0}"/>
                    </a:ext>
                  </a:extLst>
                </p14:cNvPr>
                <p14:cNvContentPartPr/>
                <p14:nvPr/>
              </p14:nvContentPartPr>
              <p14:xfrm>
                <a:off x="4660927" y="3100404"/>
                <a:ext cx="24480" cy="6195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41673D1-31EF-4DF8-BBC6-D5C3B110C6B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56607" y="3096084"/>
                  <a:ext cx="3312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5F28E85-9621-4AD7-9BE2-C1D1755BC25F}"/>
                    </a:ext>
                  </a:extLst>
                </p14:cNvPr>
                <p14:cNvContentPartPr/>
                <p14:nvPr/>
              </p14:nvContentPartPr>
              <p14:xfrm>
                <a:off x="4656967" y="4167444"/>
                <a:ext cx="27720" cy="641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5F28E85-9621-4AD7-9BE2-C1D1755BC25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52647" y="4163124"/>
                  <a:ext cx="3636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0A47C91-CAF8-48AA-9151-3F23A3DC51A0}"/>
                    </a:ext>
                  </a:extLst>
                </p14:cNvPr>
                <p14:cNvContentPartPr/>
                <p14:nvPr/>
              </p14:nvContentPartPr>
              <p14:xfrm>
                <a:off x="4671007" y="5118564"/>
                <a:ext cx="13320" cy="5072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0A47C91-CAF8-48AA-9151-3F23A3DC51A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66687" y="5114244"/>
                  <a:ext cx="219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A2C9008-16C7-4774-8C87-36FC011B1D68}"/>
                    </a:ext>
                  </a:extLst>
                </p14:cNvPr>
                <p14:cNvContentPartPr/>
                <p14:nvPr/>
              </p14:nvContentPartPr>
              <p14:xfrm>
                <a:off x="4616287" y="5758284"/>
                <a:ext cx="78840" cy="60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A2C9008-16C7-4774-8C87-36FC011B1D6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11967" y="5753964"/>
                  <a:ext cx="87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09AD1C7-9577-42B9-9B6A-804E3AB30270}"/>
                    </a:ext>
                  </a:extLst>
                </p14:cNvPr>
                <p14:cNvContentPartPr/>
                <p14:nvPr/>
              </p14:nvContentPartPr>
              <p14:xfrm>
                <a:off x="4651567" y="5795364"/>
                <a:ext cx="44640" cy="150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09AD1C7-9577-42B9-9B6A-804E3AB3027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647247" y="5791044"/>
                  <a:ext cx="53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F1B0C3E-6C9C-4FBB-AAE9-AEFB4E85D267}"/>
                    </a:ext>
                  </a:extLst>
                </p14:cNvPr>
                <p14:cNvContentPartPr/>
                <p14:nvPr/>
              </p14:nvContentPartPr>
              <p14:xfrm>
                <a:off x="4702327" y="5914524"/>
                <a:ext cx="62640" cy="1083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F1B0C3E-6C9C-4FBB-AAE9-AEFB4E85D26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98007" y="5910204"/>
                  <a:ext cx="71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9AC61EB-5676-48DD-A0DA-3A6CA9CC7C3F}"/>
                    </a:ext>
                  </a:extLst>
                </p14:cNvPr>
                <p14:cNvContentPartPr/>
                <p14:nvPr/>
              </p14:nvContentPartPr>
              <p14:xfrm>
                <a:off x="4750567" y="5688444"/>
                <a:ext cx="11520" cy="1011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9AC61EB-5676-48DD-A0DA-3A6CA9CC7C3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746247" y="5684124"/>
                  <a:ext cx="20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1CD7149-A099-4897-B194-7F59AD6C9F6D}"/>
                    </a:ext>
                  </a:extLst>
                </p14:cNvPr>
                <p14:cNvContentPartPr/>
                <p14:nvPr/>
              </p14:nvContentPartPr>
              <p14:xfrm>
                <a:off x="4679287" y="6184164"/>
                <a:ext cx="1131120" cy="1152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1CD7149-A099-4897-B194-7F59AD6C9F6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74967" y="6179844"/>
                  <a:ext cx="1139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EE98D35-7D87-4749-8C20-CCFB552F8FEC}"/>
                    </a:ext>
                  </a:extLst>
                </p14:cNvPr>
                <p14:cNvContentPartPr/>
                <p14:nvPr/>
              </p14:nvContentPartPr>
              <p14:xfrm>
                <a:off x="4518367" y="6097044"/>
                <a:ext cx="268200" cy="2037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EE98D35-7D87-4749-8C20-CCFB552F8F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514047" y="6092724"/>
                  <a:ext cx="27684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B0C5DC7C-4B5F-4473-9A1D-26B579426772}"/>
              </a:ext>
            </a:extLst>
          </p:cNvPr>
          <p:cNvGrpSpPr/>
          <p:nvPr/>
        </p:nvGrpSpPr>
        <p:grpSpPr>
          <a:xfrm>
            <a:off x="7740007" y="2636364"/>
            <a:ext cx="4136760" cy="1425600"/>
            <a:chOff x="7740007" y="2636364"/>
            <a:chExt cx="4136760" cy="14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CE123FF-57D1-4868-8031-087E21051F4D}"/>
                    </a:ext>
                  </a:extLst>
                </p14:cNvPr>
                <p14:cNvContentPartPr/>
                <p14:nvPr/>
              </p14:nvContentPartPr>
              <p14:xfrm>
                <a:off x="7740007" y="2684604"/>
                <a:ext cx="156960" cy="1994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CE123FF-57D1-4868-8031-087E21051F4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35687" y="2680284"/>
                  <a:ext cx="165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A0FD568-0438-45BE-9303-A7069061E555}"/>
                    </a:ext>
                  </a:extLst>
                </p14:cNvPr>
                <p14:cNvContentPartPr/>
                <p14:nvPr/>
              </p14:nvContentPartPr>
              <p14:xfrm>
                <a:off x="7884727" y="2783964"/>
                <a:ext cx="357480" cy="98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A0FD568-0438-45BE-9303-A7069061E55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80407" y="2779644"/>
                  <a:ext cx="366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35E96CE-6FF6-4A82-8639-D7DD3CF6B0A3}"/>
                    </a:ext>
                  </a:extLst>
                </p14:cNvPr>
                <p14:cNvContentPartPr/>
                <p14:nvPr/>
              </p14:nvContentPartPr>
              <p14:xfrm>
                <a:off x="8229247" y="2798364"/>
                <a:ext cx="115200" cy="615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35E96CE-6FF6-4A82-8639-D7DD3CF6B0A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24927" y="2794044"/>
                  <a:ext cx="123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45CD793-8B85-4B1B-B471-77767A85F4C8}"/>
                    </a:ext>
                  </a:extLst>
                </p14:cNvPr>
                <p14:cNvContentPartPr/>
                <p14:nvPr/>
              </p14:nvContentPartPr>
              <p14:xfrm>
                <a:off x="8352727" y="2732844"/>
                <a:ext cx="56160" cy="132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45CD793-8B85-4B1B-B471-77767A85F4C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48407" y="2728524"/>
                  <a:ext cx="64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7012D70-6FE1-4FC8-AC3D-559F5B90BFEB}"/>
                    </a:ext>
                  </a:extLst>
                </p14:cNvPr>
                <p14:cNvContentPartPr/>
                <p14:nvPr/>
              </p14:nvContentPartPr>
              <p14:xfrm>
                <a:off x="8452447" y="2707644"/>
                <a:ext cx="36000" cy="1501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7012D70-6FE1-4FC8-AC3D-559F5B90BFE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48127" y="2703324"/>
                  <a:ext cx="44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E404AE8-1293-4353-AD8F-83AFEF1D2306}"/>
                    </a:ext>
                  </a:extLst>
                </p14:cNvPr>
                <p14:cNvContentPartPr/>
                <p14:nvPr/>
              </p14:nvContentPartPr>
              <p14:xfrm>
                <a:off x="8685727" y="2708364"/>
                <a:ext cx="103680" cy="164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E404AE8-1293-4353-AD8F-83AFEF1D230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681407" y="2704044"/>
                  <a:ext cx="112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ED7A3E9-649E-4114-8D0E-6E66BC9CC57E}"/>
                    </a:ext>
                  </a:extLst>
                </p14:cNvPr>
                <p14:cNvContentPartPr/>
                <p14:nvPr/>
              </p14:nvContentPartPr>
              <p14:xfrm>
                <a:off x="8854927" y="2759484"/>
                <a:ext cx="163080" cy="961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ED7A3E9-649E-4114-8D0E-6E66BC9CC57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50607" y="2755164"/>
                  <a:ext cx="171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39511F8-8D73-4FF5-96CA-06F20B13323D}"/>
                    </a:ext>
                  </a:extLst>
                </p14:cNvPr>
                <p14:cNvContentPartPr/>
                <p14:nvPr/>
              </p14:nvContentPartPr>
              <p14:xfrm>
                <a:off x="8989567" y="2675604"/>
                <a:ext cx="360" cy="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39511F8-8D73-4FF5-96CA-06F20B13323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85247" y="26712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DD48A9E-CDDC-407A-B718-728EF6DFE4A7}"/>
                    </a:ext>
                  </a:extLst>
                </p14:cNvPr>
                <p14:cNvContentPartPr/>
                <p14:nvPr/>
              </p14:nvContentPartPr>
              <p14:xfrm>
                <a:off x="9286207" y="2683164"/>
                <a:ext cx="234000" cy="168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DD48A9E-CDDC-407A-B718-728EF6DFE4A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81887" y="2678844"/>
                  <a:ext cx="242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32F252E-B7EF-467E-B600-D65D7AA98732}"/>
                    </a:ext>
                  </a:extLst>
                </p14:cNvPr>
                <p14:cNvContentPartPr/>
                <p14:nvPr/>
              </p14:nvContentPartPr>
              <p14:xfrm>
                <a:off x="9543607" y="2762364"/>
                <a:ext cx="167400" cy="201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32F252E-B7EF-467E-B600-D65D7AA9873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539287" y="2758044"/>
                  <a:ext cx="176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E005EFD-E7EE-45B0-84C2-3951385DE41E}"/>
                    </a:ext>
                  </a:extLst>
                </p14:cNvPr>
                <p14:cNvContentPartPr/>
                <p14:nvPr/>
              </p14:nvContentPartPr>
              <p14:xfrm>
                <a:off x="9716047" y="2669844"/>
                <a:ext cx="83160" cy="153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E005EFD-E7EE-45B0-84C2-3951385DE41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711727" y="2665524"/>
                  <a:ext cx="91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80718D6-8573-4370-93E3-84E6EB9335DC}"/>
                    </a:ext>
                  </a:extLst>
                </p14:cNvPr>
                <p14:cNvContentPartPr/>
                <p14:nvPr/>
              </p14:nvContentPartPr>
              <p14:xfrm>
                <a:off x="9807127" y="2653644"/>
                <a:ext cx="192960" cy="1659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80718D6-8573-4370-93E3-84E6EB9335D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802807" y="2649324"/>
                  <a:ext cx="201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0204085-6703-44C8-8E1D-D1F2E7651786}"/>
                    </a:ext>
                  </a:extLst>
                </p14:cNvPr>
                <p14:cNvContentPartPr/>
                <p14:nvPr/>
              </p14:nvContentPartPr>
              <p14:xfrm>
                <a:off x="9923767" y="2704404"/>
                <a:ext cx="127800" cy="102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0204085-6703-44C8-8E1D-D1F2E765178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19447" y="2700084"/>
                  <a:ext cx="136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54C37BA-DC0D-402E-A528-19380908BC06}"/>
                    </a:ext>
                  </a:extLst>
                </p14:cNvPr>
                <p14:cNvContentPartPr/>
                <p14:nvPr/>
              </p14:nvContentPartPr>
              <p14:xfrm>
                <a:off x="9972007" y="2717364"/>
                <a:ext cx="93240" cy="139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54C37BA-DC0D-402E-A528-19380908BC0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67687" y="2713044"/>
                  <a:ext cx="101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82F7677-D91B-48AB-A891-5FE35D26D16D}"/>
                    </a:ext>
                  </a:extLst>
                </p14:cNvPr>
                <p14:cNvContentPartPr/>
                <p14:nvPr/>
              </p14:nvContentPartPr>
              <p14:xfrm>
                <a:off x="10107727" y="2805924"/>
                <a:ext cx="9720" cy="81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82F7677-D91B-48AB-A891-5FE35D26D16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03407" y="2801604"/>
                  <a:ext cx="18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C678A6C-389F-4C1B-B8CF-4194D64444E0}"/>
                    </a:ext>
                  </a:extLst>
                </p14:cNvPr>
                <p14:cNvContentPartPr/>
                <p14:nvPr/>
              </p14:nvContentPartPr>
              <p14:xfrm>
                <a:off x="10253527" y="2643204"/>
                <a:ext cx="191520" cy="1774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C678A6C-389F-4C1B-B8CF-4194D64444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49207" y="2638884"/>
                  <a:ext cx="200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6EA5EC0-B76D-48F1-89C6-EC2478599DB7}"/>
                    </a:ext>
                  </a:extLst>
                </p14:cNvPr>
                <p14:cNvContentPartPr/>
                <p14:nvPr/>
              </p14:nvContentPartPr>
              <p14:xfrm>
                <a:off x="10451527" y="2726364"/>
                <a:ext cx="83520" cy="766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6EA5EC0-B76D-48F1-89C6-EC2478599DB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47207" y="2722044"/>
                  <a:ext cx="92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4898BD7-3127-4DDD-B7AE-0083AB82655D}"/>
                    </a:ext>
                  </a:extLst>
                </p14:cNvPr>
                <p14:cNvContentPartPr/>
                <p14:nvPr/>
              </p14:nvContentPartPr>
              <p14:xfrm>
                <a:off x="10645567" y="2717724"/>
                <a:ext cx="226800" cy="788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4898BD7-3127-4DDD-B7AE-0083AB82655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41247" y="2713404"/>
                  <a:ext cx="235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5133E58-55B8-4D93-B31F-99DE9BD96203}"/>
                    </a:ext>
                  </a:extLst>
                </p14:cNvPr>
                <p14:cNvContentPartPr/>
                <p14:nvPr/>
              </p14:nvContentPartPr>
              <p14:xfrm>
                <a:off x="10910527" y="2636364"/>
                <a:ext cx="172080" cy="168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5133E58-55B8-4D93-B31F-99DE9BD9620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06207" y="2632044"/>
                  <a:ext cx="180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41434AC-1E1D-4AEF-9C55-C8CB12114361}"/>
                    </a:ext>
                  </a:extLst>
                </p14:cNvPr>
                <p14:cNvContentPartPr/>
                <p14:nvPr/>
              </p14:nvContentPartPr>
              <p14:xfrm>
                <a:off x="7790047" y="3076644"/>
                <a:ext cx="28440" cy="176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41434AC-1E1D-4AEF-9C55-C8CB1211436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85727" y="3072324"/>
                  <a:ext cx="37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999A861-29CE-4731-B602-C4C267F46F32}"/>
                    </a:ext>
                  </a:extLst>
                </p14:cNvPr>
                <p14:cNvContentPartPr/>
                <p14:nvPr/>
              </p14:nvContentPartPr>
              <p14:xfrm>
                <a:off x="7796887" y="3084204"/>
                <a:ext cx="146520" cy="1504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999A861-29CE-4731-B602-C4C267F46F3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92567" y="3079884"/>
                  <a:ext cx="155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ABBBE7F-9B47-4178-B44E-DA6FDF017D39}"/>
                    </a:ext>
                  </a:extLst>
                </p14:cNvPr>
                <p14:cNvContentPartPr/>
                <p14:nvPr/>
              </p14:nvContentPartPr>
              <p14:xfrm>
                <a:off x="7993447" y="3164844"/>
                <a:ext cx="116280" cy="781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ABBBE7F-9B47-4178-B44E-DA6FDF017D3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989127" y="3160524"/>
                  <a:ext cx="124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A234F2B-5D8F-4A13-8FBE-9C7BD75447F5}"/>
                    </a:ext>
                  </a:extLst>
                </p14:cNvPr>
                <p14:cNvContentPartPr/>
                <p14:nvPr/>
              </p14:nvContentPartPr>
              <p14:xfrm>
                <a:off x="8127727" y="3054324"/>
                <a:ext cx="166680" cy="1854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A234F2B-5D8F-4A13-8FBE-9C7BD75447F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23407" y="3050004"/>
                  <a:ext cx="175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54E121B-3688-49CC-85BB-D7A0DDBB274A}"/>
                    </a:ext>
                  </a:extLst>
                </p14:cNvPr>
                <p14:cNvContentPartPr/>
                <p14:nvPr/>
              </p14:nvContentPartPr>
              <p14:xfrm>
                <a:off x="8304127" y="3041724"/>
                <a:ext cx="386640" cy="3448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54E121B-3688-49CC-85BB-D7A0DDBB274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299807" y="3037404"/>
                  <a:ext cx="3952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5EF33C0-DD87-4112-855D-71F5FC81C1DD}"/>
                    </a:ext>
                  </a:extLst>
                </p14:cNvPr>
                <p14:cNvContentPartPr/>
                <p14:nvPr/>
              </p14:nvContentPartPr>
              <p14:xfrm>
                <a:off x="8746567" y="3109764"/>
                <a:ext cx="143640" cy="121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5EF33C0-DD87-4112-855D-71F5FC81C1D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742247" y="3105444"/>
                  <a:ext cx="152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310965C-A102-4580-96BD-35609D057136}"/>
                    </a:ext>
                  </a:extLst>
                </p14:cNvPr>
                <p14:cNvContentPartPr/>
                <p14:nvPr/>
              </p14:nvContentPartPr>
              <p14:xfrm>
                <a:off x="8891647" y="3037764"/>
                <a:ext cx="122400" cy="1663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310965C-A102-4580-96BD-35609D05713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87327" y="3033444"/>
                  <a:ext cx="131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F7AF2EA-B416-47D0-BFFA-D02AE49E649F}"/>
                    </a:ext>
                  </a:extLst>
                </p14:cNvPr>
                <p14:cNvContentPartPr/>
                <p14:nvPr/>
              </p14:nvContentPartPr>
              <p14:xfrm>
                <a:off x="9037447" y="3102204"/>
                <a:ext cx="131400" cy="529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F7AF2EA-B416-47D0-BFFA-D02AE49E649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33127" y="3097884"/>
                  <a:ext cx="140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590047F-E06B-471D-8077-BC965B4D22A0}"/>
                    </a:ext>
                  </a:extLst>
                </p14:cNvPr>
                <p14:cNvContentPartPr/>
                <p14:nvPr/>
              </p14:nvContentPartPr>
              <p14:xfrm>
                <a:off x="8754127" y="2996724"/>
                <a:ext cx="110880" cy="11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590047F-E06B-471D-8077-BC965B4D22A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749807" y="2992404"/>
                  <a:ext cx="119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A6E8917-E310-4B34-A0A6-7FDE68294022}"/>
                    </a:ext>
                  </a:extLst>
                </p14:cNvPr>
                <p14:cNvContentPartPr/>
                <p14:nvPr/>
              </p14:nvContentPartPr>
              <p14:xfrm>
                <a:off x="9222127" y="3080244"/>
                <a:ext cx="83520" cy="896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A6E8917-E310-4B34-A0A6-7FDE6829402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17807" y="3075924"/>
                  <a:ext cx="92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04D1402-6D56-4453-B205-1522701F6D9D}"/>
                    </a:ext>
                  </a:extLst>
                </p14:cNvPr>
                <p14:cNvContentPartPr/>
                <p14:nvPr/>
              </p14:nvContentPartPr>
              <p14:xfrm>
                <a:off x="9336967" y="3016884"/>
                <a:ext cx="167400" cy="1562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04D1402-6D56-4453-B205-1522701F6D9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32647" y="3012564"/>
                  <a:ext cx="176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86ABA72-F0DD-4C90-B9B0-689058AF62A7}"/>
                    </a:ext>
                  </a:extLst>
                </p14:cNvPr>
                <p14:cNvContentPartPr/>
                <p14:nvPr/>
              </p14:nvContentPartPr>
              <p14:xfrm>
                <a:off x="9516967" y="3091404"/>
                <a:ext cx="143280" cy="806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86ABA72-F0DD-4C90-B9B0-689058AF62A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12647" y="3087084"/>
                  <a:ext cx="151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B063358-510F-43E4-B4F3-EF98E5B59048}"/>
                    </a:ext>
                  </a:extLst>
                </p14:cNvPr>
                <p14:cNvContentPartPr/>
                <p14:nvPr/>
              </p14:nvContentPartPr>
              <p14:xfrm>
                <a:off x="9626767" y="3012564"/>
                <a:ext cx="219960" cy="2934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B063358-510F-43E4-B4F3-EF98E5B5904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22447" y="3008244"/>
                  <a:ext cx="228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C0D411B-9E0B-4129-B19B-9C4EAE3DB3B5}"/>
                    </a:ext>
                  </a:extLst>
                </p14:cNvPr>
                <p14:cNvContentPartPr/>
                <p14:nvPr/>
              </p14:nvContentPartPr>
              <p14:xfrm>
                <a:off x="10003327" y="3049644"/>
                <a:ext cx="178200" cy="1483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C0D411B-9E0B-4129-B19B-9C4EAE3DB3B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99007" y="3045324"/>
                  <a:ext cx="186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3F14B86-D131-4F15-837F-B3551C3B4587}"/>
                    </a:ext>
                  </a:extLst>
                </p14:cNvPr>
                <p14:cNvContentPartPr/>
                <p14:nvPr/>
              </p14:nvContentPartPr>
              <p14:xfrm>
                <a:off x="10202407" y="2992764"/>
                <a:ext cx="347040" cy="369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3F14B86-D131-4F15-837F-B3551C3B458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198087" y="2988444"/>
                  <a:ext cx="3556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9628B7C-65A0-4BA8-B245-06CE3FCC70BC}"/>
                    </a:ext>
                  </a:extLst>
                </p14:cNvPr>
                <p14:cNvContentPartPr/>
                <p14:nvPr/>
              </p14:nvContentPartPr>
              <p14:xfrm>
                <a:off x="10402207" y="2961084"/>
                <a:ext cx="74880" cy="194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9628B7C-65A0-4BA8-B245-06CE3FCC70B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97887" y="2956764"/>
                  <a:ext cx="83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40FC282-8253-41DF-A42A-38E84003A3E6}"/>
                    </a:ext>
                  </a:extLst>
                </p14:cNvPr>
                <p14:cNvContentPartPr/>
                <p14:nvPr/>
              </p14:nvContentPartPr>
              <p14:xfrm>
                <a:off x="10662847" y="3049284"/>
                <a:ext cx="193680" cy="1299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40FC282-8253-41DF-A42A-38E84003A3E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658527" y="3044964"/>
                  <a:ext cx="202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19CF826-6D49-44A7-A302-37AAD176E568}"/>
                    </a:ext>
                  </a:extLst>
                </p14:cNvPr>
                <p14:cNvContentPartPr/>
                <p14:nvPr/>
              </p14:nvContentPartPr>
              <p14:xfrm>
                <a:off x="10845367" y="2985924"/>
                <a:ext cx="22680" cy="51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19CF826-6D49-44A7-A302-37AAD176E56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41047" y="2981604"/>
                  <a:ext cx="31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2D072EE-A21B-4C50-ACCD-B0CB23B920E1}"/>
                    </a:ext>
                  </a:extLst>
                </p14:cNvPr>
                <p14:cNvContentPartPr/>
                <p14:nvPr/>
              </p14:nvContentPartPr>
              <p14:xfrm>
                <a:off x="10911607" y="2945244"/>
                <a:ext cx="180000" cy="244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2D072EE-A21B-4C50-ACCD-B0CB23B920E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07287" y="2940924"/>
                  <a:ext cx="188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830163A-1108-43BF-82B7-454601FB30ED}"/>
                    </a:ext>
                  </a:extLst>
                </p14:cNvPr>
                <p14:cNvContentPartPr/>
                <p14:nvPr/>
              </p14:nvContentPartPr>
              <p14:xfrm>
                <a:off x="9447127" y="3405684"/>
                <a:ext cx="362520" cy="1468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830163A-1108-43BF-82B7-454601FB30E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42807" y="3401364"/>
                  <a:ext cx="371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A869AD8-DE3F-4C49-8269-A7F4E2A59D25}"/>
                    </a:ext>
                  </a:extLst>
                </p14:cNvPr>
                <p14:cNvContentPartPr/>
                <p14:nvPr/>
              </p14:nvContentPartPr>
              <p14:xfrm>
                <a:off x="9708127" y="3337644"/>
                <a:ext cx="360" cy="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A869AD8-DE3F-4C49-8269-A7F4E2A59D2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03807" y="33333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0875229-9F90-481C-8E51-B80275DE1F99}"/>
                    </a:ext>
                  </a:extLst>
                </p14:cNvPr>
                <p14:cNvContentPartPr/>
                <p14:nvPr/>
              </p14:nvContentPartPr>
              <p14:xfrm>
                <a:off x="10063807" y="3404964"/>
                <a:ext cx="229680" cy="1566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0875229-9F90-481C-8E51-B80275DE1F9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59487" y="3400644"/>
                  <a:ext cx="238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EF84AB1-FBA2-42BD-A5E8-F00CEDF174E3}"/>
                    </a:ext>
                  </a:extLst>
                </p14:cNvPr>
                <p14:cNvContentPartPr/>
                <p14:nvPr/>
              </p14:nvContentPartPr>
              <p14:xfrm>
                <a:off x="10303567" y="3472284"/>
                <a:ext cx="115560" cy="1962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EF84AB1-FBA2-42BD-A5E8-F00CEDF174E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99247" y="3467964"/>
                  <a:ext cx="124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838C572-9D00-4108-91E0-5FD93769FEC8}"/>
                    </a:ext>
                  </a:extLst>
                </p14:cNvPr>
                <p14:cNvContentPartPr/>
                <p14:nvPr/>
              </p14:nvContentPartPr>
              <p14:xfrm>
                <a:off x="10429927" y="3482004"/>
                <a:ext cx="74520" cy="651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838C572-9D00-4108-91E0-5FD93769FEC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25607" y="3477684"/>
                  <a:ext cx="83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430F3B9-6023-483A-B7BF-01D15AD69C5A}"/>
                    </a:ext>
                  </a:extLst>
                </p14:cNvPr>
                <p14:cNvContentPartPr/>
                <p14:nvPr/>
              </p14:nvContentPartPr>
              <p14:xfrm>
                <a:off x="10546927" y="3444204"/>
                <a:ext cx="110520" cy="939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430F3B9-6023-483A-B7BF-01D15AD69C5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42607" y="3439884"/>
                  <a:ext cx="119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486BD97-1A5C-4316-B2EE-3FD9DF7FFBDB}"/>
                    </a:ext>
                  </a:extLst>
                </p14:cNvPr>
                <p14:cNvContentPartPr/>
                <p14:nvPr/>
              </p14:nvContentPartPr>
              <p14:xfrm>
                <a:off x="10654927" y="3443484"/>
                <a:ext cx="66960" cy="874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486BD97-1A5C-4316-B2EE-3FD9DF7FFBD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50607" y="3439164"/>
                  <a:ext cx="75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179BE06-E01B-4478-80D7-72E2358FD10F}"/>
                    </a:ext>
                  </a:extLst>
                </p14:cNvPr>
                <p14:cNvContentPartPr/>
                <p14:nvPr/>
              </p14:nvContentPartPr>
              <p14:xfrm>
                <a:off x="10769047" y="3433044"/>
                <a:ext cx="296640" cy="2192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179BE06-E01B-4478-80D7-72E2358FD10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64727" y="3428724"/>
                  <a:ext cx="305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1513025-30D3-4974-AEF6-263FAAB0CAA8}"/>
                    </a:ext>
                  </a:extLst>
                </p14:cNvPr>
                <p14:cNvContentPartPr/>
                <p14:nvPr/>
              </p14:nvContentPartPr>
              <p14:xfrm>
                <a:off x="9831607" y="3438444"/>
                <a:ext cx="101520" cy="1094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1513025-30D3-4974-AEF6-263FAAB0CAA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27287" y="3434124"/>
                  <a:ext cx="110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D0E1E77-2ADB-47F2-899E-48830EC9F620}"/>
                    </a:ext>
                  </a:extLst>
                </p14:cNvPr>
                <p14:cNvContentPartPr/>
                <p14:nvPr/>
              </p14:nvContentPartPr>
              <p14:xfrm>
                <a:off x="11077207" y="3381204"/>
                <a:ext cx="101880" cy="1098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D0E1E77-2ADB-47F2-899E-48830EC9F62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072887" y="3376884"/>
                  <a:ext cx="110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85F41C9-4DED-41DA-8D3A-3F07AE3CAC95}"/>
                    </a:ext>
                  </a:extLst>
                </p14:cNvPr>
                <p14:cNvContentPartPr/>
                <p14:nvPr/>
              </p14:nvContentPartPr>
              <p14:xfrm>
                <a:off x="11198167" y="3367524"/>
                <a:ext cx="236160" cy="1242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85F41C9-4DED-41DA-8D3A-3F07AE3CAC9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193847" y="3363204"/>
                  <a:ext cx="244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01B61F1-700E-409D-A92F-A6888D5A66B5}"/>
                    </a:ext>
                  </a:extLst>
                </p14:cNvPr>
                <p14:cNvContentPartPr/>
                <p14:nvPr/>
              </p14:nvContentPartPr>
              <p14:xfrm>
                <a:off x="11417767" y="3269244"/>
                <a:ext cx="30600" cy="97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01B61F1-700E-409D-A92F-A6888D5A66B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413447" y="3264924"/>
                  <a:ext cx="39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1F582A8-DDAF-42EA-9040-6DFD055D0CE0}"/>
                    </a:ext>
                  </a:extLst>
                </p14:cNvPr>
                <p14:cNvContentPartPr/>
                <p14:nvPr/>
              </p14:nvContentPartPr>
              <p14:xfrm>
                <a:off x="11453767" y="3219204"/>
                <a:ext cx="157320" cy="2127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1F582A8-DDAF-42EA-9040-6DFD055D0CE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449447" y="3214884"/>
                  <a:ext cx="165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88D2DDA-5453-4347-B838-6A1E06844E48}"/>
                    </a:ext>
                  </a:extLst>
                </p14:cNvPr>
                <p14:cNvContentPartPr/>
                <p14:nvPr/>
              </p14:nvContentPartPr>
              <p14:xfrm>
                <a:off x="11534407" y="3355284"/>
                <a:ext cx="342360" cy="2804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88D2DDA-5453-4347-B838-6A1E06844E4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530087" y="3350964"/>
                  <a:ext cx="351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191B6A2-CACE-4783-B641-1850E8E6F088}"/>
                    </a:ext>
                  </a:extLst>
                </p14:cNvPr>
                <p14:cNvContentPartPr/>
                <p14:nvPr/>
              </p14:nvContentPartPr>
              <p14:xfrm>
                <a:off x="7834687" y="3442044"/>
                <a:ext cx="319320" cy="156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191B6A2-CACE-4783-B641-1850E8E6F08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30367" y="3437724"/>
                  <a:ext cx="327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C6BE300-CA4B-49F9-A7A1-0A62B7F10A5C}"/>
                    </a:ext>
                  </a:extLst>
                </p14:cNvPr>
                <p14:cNvContentPartPr/>
                <p14:nvPr/>
              </p14:nvContentPartPr>
              <p14:xfrm>
                <a:off x="8096407" y="3393444"/>
                <a:ext cx="360" cy="3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C6BE300-CA4B-49F9-A7A1-0A62B7F10A5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92087" y="33891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4B2915C-007C-490D-AD47-BC5CF7D719A3}"/>
                    </a:ext>
                  </a:extLst>
                </p14:cNvPr>
                <p14:cNvContentPartPr/>
                <p14:nvPr/>
              </p14:nvContentPartPr>
              <p14:xfrm>
                <a:off x="8452447" y="3413964"/>
                <a:ext cx="140040" cy="192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4B2915C-007C-490D-AD47-BC5CF7D719A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48127" y="3409644"/>
                  <a:ext cx="148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A01B7AA-9D84-4368-8B35-58F222E0F98A}"/>
                    </a:ext>
                  </a:extLst>
                </p14:cNvPr>
                <p14:cNvContentPartPr/>
                <p14:nvPr/>
              </p14:nvContentPartPr>
              <p14:xfrm>
                <a:off x="8607247" y="3484524"/>
                <a:ext cx="84240" cy="946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A01B7AA-9D84-4368-8B35-58F222E0F98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02927" y="3480204"/>
                  <a:ext cx="92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CAF7CE5-926E-4457-B04B-B92221D32264}"/>
                    </a:ext>
                  </a:extLst>
                </p14:cNvPr>
                <p14:cNvContentPartPr/>
                <p14:nvPr/>
              </p14:nvContentPartPr>
              <p14:xfrm>
                <a:off x="8725327" y="3380844"/>
                <a:ext cx="206640" cy="1918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CAF7CE5-926E-4457-B04B-B92221D3226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721007" y="3376524"/>
                  <a:ext cx="215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C3DF025-9531-40D3-AB5B-0E52A88A44E4}"/>
                    </a:ext>
                  </a:extLst>
                </p14:cNvPr>
                <p14:cNvContentPartPr/>
                <p14:nvPr/>
              </p14:nvContentPartPr>
              <p14:xfrm>
                <a:off x="8919007" y="3361404"/>
                <a:ext cx="346680" cy="1803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C3DF025-9531-40D3-AB5B-0E52A88A44E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914687" y="3357084"/>
                  <a:ext cx="355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232DB67-16F2-4B02-8E1E-82C3157091F7}"/>
                    </a:ext>
                  </a:extLst>
                </p14:cNvPr>
                <p14:cNvContentPartPr/>
                <p14:nvPr/>
              </p14:nvContentPartPr>
              <p14:xfrm>
                <a:off x="7835047" y="3693684"/>
                <a:ext cx="333360" cy="2383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232DB67-16F2-4B02-8E1E-82C3157091F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830727" y="3689364"/>
                  <a:ext cx="342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9B5F08B-16CE-455A-B21D-647CA71C9F97}"/>
                    </a:ext>
                  </a:extLst>
                </p14:cNvPr>
                <p14:cNvContentPartPr/>
                <p14:nvPr/>
              </p14:nvContentPartPr>
              <p14:xfrm>
                <a:off x="8118727" y="3797724"/>
                <a:ext cx="360" cy="3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9B5F08B-16CE-455A-B21D-647CA71C9F9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114407" y="37934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42F772A-D8A8-4F46-A576-91B5465FD04F}"/>
                    </a:ext>
                  </a:extLst>
                </p14:cNvPr>
                <p14:cNvContentPartPr/>
                <p14:nvPr/>
              </p14:nvContentPartPr>
              <p14:xfrm>
                <a:off x="8337607" y="3776844"/>
                <a:ext cx="593640" cy="1224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42F772A-D8A8-4F46-A576-91B5465FD0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33287" y="3772524"/>
                  <a:ext cx="602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B146BDB-FA8B-4CB8-B705-A1C191A7E4CE}"/>
                    </a:ext>
                  </a:extLst>
                </p14:cNvPr>
                <p14:cNvContentPartPr/>
                <p14:nvPr/>
              </p14:nvContentPartPr>
              <p14:xfrm>
                <a:off x="9128887" y="3689364"/>
                <a:ext cx="182160" cy="2260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B146BDB-FA8B-4CB8-B705-A1C191A7E4C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24567" y="3685044"/>
                  <a:ext cx="190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93C9F7E-960D-457B-BFC9-220DF8505453}"/>
                    </a:ext>
                  </a:extLst>
                </p14:cNvPr>
                <p14:cNvContentPartPr/>
                <p14:nvPr/>
              </p14:nvContentPartPr>
              <p14:xfrm>
                <a:off x="9335887" y="3691164"/>
                <a:ext cx="66240" cy="2030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93C9F7E-960D-457B-BFC9-220DF850545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31567" y="3686844"/>
                  <a:ext cx="74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B66F5C1-8F12-420A-9076-A6C584B144EB}"/>
                    </a:ext>
                  </a:extLst>
                </p14:cNvPr>
                <p14:cNvContentPartPr/>
                <p14:nvPr/>
              </p14:nvContentPartPr>
              <p14:xfrm>
                <a:off x="9414007" y="3758124"/>
                <a:ext cx="173520" cy="1216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B66F5C1-8F12-420A-9076-A6C584B144E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09687" y="3753804"/>
                  <a:ext cx="182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09F47E2-38E8-43AD-BB54-D0DFDE6B5BCE}"/>
                    </a:ext>
                  </a:extLst>
                </p14:cNvPr>
                <p14:cNvContentPartPr/>
                <p14:nvPr/>
              </p14:nvContentPartPr>
              <p14:xfrm>
                <a:off x="9591127" y="3713484"/>
                <a:ext cx="19800" cy="504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09F47E2-38E8-43AD-BB54-D0DFDE6B5BC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86807" y="3709164"/>
                  <a:ext cx="28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EBE5104-1C05-40FB-899B-0C611027FFF3}"/>
                    </a:ext>
                  </a:extLst>
                </p14:cNvPr>
                <p14:cNvContentPartPr/>
                <p14:nvPr/>
              </p14:nvContentPartPr>
              <p14:xfrm>
                <a:off x="9658807" y="3691524"/>
                <a:ext cx="144360" cy="1778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EBE5104-1C05-40FB-899B-0C611027FFF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54487" y="3687204"/>
                  <a:ext cx="153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F57E562-AFEF-448A-9CBF-EBF6C413D399}"/>
                    </a:ext>
                  </a:extLst>
                </p14:cNvPr>
                <p14:cNvContentPartPr/>
                <p14:nvPr/>
              </p14:nvContentPartPr>
              <p14:xfrm>
                <a:off x="9869767" y="3776484"/>
                <a:ext cx="453240" cy="285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F57E562-AFEF-448A-9CBF-EBF6C413D39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65447" y="3772164"/>
                  <a:ext cx="461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41A4382-4BD1-41E7-81E3-05AFA6945270}"/>
                    </a:ext>
                  </a:extLst>
                </p14:cNvPr>
                <p14:cNvContentPartPr/>
                <p14:nvPr/>
              </p14:nvContentPartPr>
              <p14:xfrm>
                <a:off x="10327327" y="3721764"/>
                <a:ext cx="15120" cy="345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41A4382-4BD1-41E7-81E3-05AFA694527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23007" y="3717444"/>
                  <a:ext cx="23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CE37639-1A41-42F5-97FA-E54F94792F59}"/>
                    </a:ext>
                  </a:extLst>
                </p14:cNvPr>
                <p14:cNvContentPartPr/>
                <p14:nvPr/>
              </p14:nvContentPartPr>
              <p14:xfrm>
                <a:off x="10359007" y="3658044"/>
                <a:ext cx="205560" cy="178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CE37639-1A41-42F5-97FA-E54F94792F5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54687" y="3653724"/>
                  <a:ext cx="214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1EADFC9-9E69-4D80-9BC3-136AAE93FC7C}"/>
                    </a:ext>
                  </a:extLst>
                </p14:cNvPr>
                <p14:cNvContentPartPr/>
                <p14:nvPr/>
              </p14:nvContentPartPr>
              <p14:xfrm>
                <a:off x="10541887" y="3642924"/>
                <a:ext cx="139680" cy="1951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1EADFC9-9E69-4D80-9BC3-136AAE93FC7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537567" y="3638604"/>
                  <a:ext cx="148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600EE45-F467-4F87-9D65-FC0E39E4457C}"/>
                    </a:ext>
                  </a:extLst>
                </p14:cNvPr>
                <p14:cNvContentPartPr/>
                <p14:nvPr/>
              </p14:nvContentPartPr>
              <p14:xfrm>
                <a:off x="10755367" y="3779364"/>
                <a:ext cx="137880" cy="666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600EE45-F467-4F87-9D65-FC0E39E4457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751047" y="3775044"/>
                  <a:ext cx="146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3E0DA2A-90B4-4508-B837-9DB5ACBDFE13}"/>
                    </a:ext>
                  </a:extLst>
                </p14:cNvPr>
                <p14:cNvContentPartPr/>
                <p14:nvPr/>
              </p14:nvContentPartPr>
              <p14:xfrm>
                <a:off x="10810447" y="3791244"/>
                <a:ext cx="87480" cy="1807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3E0DA2A-90B4-4508-B837-9DB5ACBDFE1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806127" y="3786924"/>
                  <a:ext cx="96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B797433-D155-48A9-9677-968137C19174}"/>
                    </a:ext>
                  </a:extLst>
                </p14:cNvPr>
                <p14:cNvContentPartPr/>
                <p14:nvPr/>
              </p14:nvContentPartPr>
              <p14:xfrm>
                <a:off x="10971367" y="3673524"/>
                <a:ext cx="189360" cy="1519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B797433-D155-48A9-9677-968137C1917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67047" y="3669204"/>
                  <a:ext cx="198000" cy="16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3520" y="97458"/>
            <a:ext cx="9381041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Abwrackprämie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2009: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Staatsausgabenerhöhung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um 5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374415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 dirty="0"/>
              <a:t>Quelle: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87129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Reales Wirtschaftswachstum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9"/>
          <p:cNvSpPr txBox="1"/>
          <p:nvPr/>
        </p:nvSpPr>
        <p:spPr>
          <a:xfrm>
            <a:off x="913896" y="2228338"/>
            <a:ext cx="60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Verschrottung eines mindestens 9 Jahre alten Autos und gleichzeitiger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Zulassung eines Neuwagens erhielt man eine Prämie von 2500 Euro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18FAA00-79B8-4AE0-BF28-CC16072854C0}"/>
                  </a:ext>
                </a:extLst>
              </p14:cNvPr>
              <p14:cNvContentPartPr/>
              <p14:nvPr/>
            </p14:nvContentPartPr>
            <p14:xfrm>
              <a:off x="1730887" y="646284"/>
              <a:ext cx="3523320" cy="756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18FAA00-79B8-4AE0-BF28-CC16072854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6567" y="641964"/>
                <a:ext cx="35319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A62F9AD-C7B7-478D-BDBB-D4DD189F26C7}"/>
                  </a:ext>
                </a:extLst>
              </p14:cNvPr>
              <p14:cNvContentPartPr/>
              <p14:nvPr/>
            </p14:nvContentPartPr>
            <p14:xfrm>
              <a:off x="2635207" y="3829404"/>
              <a:ext cx="278640" cy="10742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A62F9AD-C7B7-478D-BDBB-D4DD189F26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0887" y="3825084"/>
                <a:ext cx="287280" cy="10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EAB8503-4A9D-4D9D-8656-EC73DC244977}"/>
              </a:ext>
            </a:extLst>
          </p:cNvPr>
          <p:cNvGrpSpPr/>
          <p:nvPr/>
        </p:nvGrpSpPr>
        <p:grpSpPr>
          <a:xfrm>
            <a:off x="2545927" y="3813924"/>
            <a:ext cx="829080" cy="1035360"/>
            <a:chOff x="2545927" y="3813924"/>
            <a:chExt cx="829080" cy="10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41BE581-4010-4CD4-8DC5-8D98C1C34F94}"/>
                    </a:ext>
                  </a:extLst>
                </p14:cNvPr>
                <p14:cNvContentPartPr/>
                <p14:nvPr/>
              </p14:nvContentPartPr>
              <p14:xfrm>
                <a:off x="2545927" y="3813924"/>
                <a:ext cx="319320" cy="9457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41BE581-4010-4CD4-8DC5-8D98C1C34F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41607" y="3809604"/>
                  <a:ext cx="327960" cy="9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9B97C10-1356-4FC5-913E-06AB1D3C4B27}"/>
                    </a:ext>
                  </a:extLst>
                </p14:cNvPr>
                <p14:cNvContentPartPr/>
                <p14:nvPr/>
              </p14:nvContentPartPr>
              <p14:xfrm>
                <a:off x="2575807" y="3816084"/>
                <a:ext cx="313920" cy="10332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9B97C10-1356-4FC5-913E-06AB1D3C4B2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71487" y="3811764"/>
                  <a:ext cx="322560" cy="10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514E6B8-FCAB-4071-9E0C-713C0EB2FFB8}"/>
                    </a:ext>
                  </a:extLst>
                </p14:cNvPr>
                <p14:cNvContentPartPr/>
                <p14:nvPr/>
              </p14:nvContentPartPr>
              <p14:xfrm>
                <a:off x="2930407" y="3870084"/>
                <a:ext cx="444600" cy="916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514E6B8-FCAB-4071-9E0C-713C0EB2FF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26087" y="3865764"/>
                  <a:ext cx="453240" cy="9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E40ABF6-175B-4CC7-8C87-DCE62AE315D4}"/>
              </a:ext>
            </a:extLst>
          </p:cNvPr>
          <p:cNvGrpSpPr/>
          <p:nvPr/>
        </p:nvGrpSpPr>
        <p:grpSpPr>
          <a:xfrm>
            <a:off x="8600407" y="1534044"/>
            <a:ext cx="260280" cy="375120"/>
            <a:chOff x="8600407" y="1534044"/>
            <a:chExt cx="26028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1901768-EAC0-4068-97D9-513A19B5EA23}"/>
                    </a:ext>
                  </a:extLst>
                </p14:cNvPr>
                <p14:cNvContentPartPr/>
                <p14:nvPr/>
              </p14:nvContentPartPr>
              <p14:xfrm>
                <a:off x="8600407" y="1637724"/>
                <a:ext cx="96120" cy="271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1901768-EAC0-4068-97D9-513A19B5EA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96087" y="1633404"/>
                  <a:ext cx="104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B42DDA-461B-46A1-B951-78F9C6EE1D95}"/>
                    </a:ext>
                  </a:extLst>
                </p14:cNvPr>
                <p14:cNvContentPartPr/>
                <p14:nvPr/>
              </p14:nvContentPartPr>
              <p14:xfrm>
                <a:off x="8697967" y="1534044"/>
                <a:ext cx="162720" cy="366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B42DDA-461B-46A1-B951-78F9C6EE1D9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93647" y="1529724"/>
                  <a:ext cx="17136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D9D2A82-CB11-442B-B727-41DF109D2F52}"/>
                  </a:ext>
                </a:extLst>
              </p14:cNvPr>
              <p14:cNvContentPartPr/>
              <p14:nvPr/>
            </p14:nvContentPartPr>
            <p14:xfrm>
              <a:off x="8892007" y="45804"/>
              <a:ext cx="2067480" cy="7862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D9D2A82-CB11-442B-B727-41DF109D2F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87687" y="41484"/>
                <a:ext cx="2076120" cy="79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Der </a:t>
            </a:r>
            <a:r>
              <a:rPr lang="en-US" sz="2177" dirty="0" err="1">
                <a:solidFill>
                  <a:sysClr val="windowText" lastClr="000000"/>
                </a:solidFill>
              </a:rPr>
              <a:t>Multiplikatoreffekt</a:t>
            </a:r>
            <a:r>
              <a:rPr lang="en-US" sz="2177" dirty="0">
                <a:solidFill>
                  <a:sysClr val="windowText" lastClr="000000"/>
                </a:solidFill>
              </a:rPr>
              <a:t>: Die </a:t>
            </a:r>
            <a:r>
              <a:rPr lang="en-US" sz="2177" dirty="0" err="1">
                <a:solidFill>
                  <a:sysClr val="windowText" lastClr="000000"/>
                </a:solidFill>
              </a:rPr>
              <a:t>Abwrackprämie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im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Keynesianischen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Gütermarktmodell</a:t>
            </a:r>
            <a:endParaRPr lang="en-US" sz="2177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206514" y="5641598"/>
            <a:ext cx="1572866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546285" y="1358561"/>
            <a:ext cx="1511952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𝐴𝑢𝑠𝑔𝑎𝑏𝑒𝑛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5"/>
              <p:cNvSpPr txBox="1"/>
              <p:nvPr/>
            </p:nvSpPr>
            <p:spPr>
              <a:xfrm>
                <a:off x="3745035" y="821685"/>
                <a:ext cx="2873480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nstieg</m:t>
                      </m:r>
                      <m: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der</m:t>
                      </m:r>
                      <m: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Staatsausgaben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𝑢𝑚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∆</m:t>
                      </m:r>
                      <m:r>
                        <a:rPr lang="de-DE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𝐺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035" y="821685"/>
                <a:ext cx="2873480" cy="343620"/>
              </a:xfrm>
              <a:prstGeom prst="rect">
                <a:avLst/>
              </a:prstGeom>
              <a:blipFill>
                <a:blip r:embed="rId4"/>
                <a:stretch>
                  <a:fillRect r="-1419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33" b="1" dirty="0"/>
                  <a:t>Multiplikator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blipFill>
                <a:blip r:embed="rId9"/>
                <a:stretch>
                  <a:fillRect l="-1034" b="-250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2" name="TextBox 35"/>
          <p:cNvSpPr txBox="1"/>
          <p:nvPr/>
        </p:nvSpPr>
        <p:spPr>
          <a:xfrm>
            <a:off x="4190539" y="6150667"/>
            <a:ext cx="3001992" cy="594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Vergleiche: Geldmengenmultiplikator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8" grpId="0" animBg="1"/>
      <p:bldP spid="42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1647</Words>
  <Application>Microsoft Office PowerPoint</Application>
  <PresentationFormat>Breitbild</PresentationFormat>
  <Paragraphs>308</Paragraphs>
  <Slides>29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292</cp:revision>
  <cp:lastPrinted>2022-03-02T20:18:27Z</cp:lastPrinted>
  <dcterms:created xsi:type="dcterms:W3CDTF">2022-03-01T20:52:11Z</dcterms:created>
  <dcterms:modified xsi:type="dcterms:W3CDTF">2025-11-06T08:55:04Z</dcterms:modified>
</cp:coreProperties>
</file>